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8" r:id="rId3"/>
    <p:sldId id="257" r:id="rId4"/>
    <p:sldId id="261" r:id="rId5"/>
    <p:sldId id="266" r:id="rId6"/>
    <p:sldId id="267" r:id="rId7"/>
    <p:sldId id="268" r:id="rId8"/>
    <p:sldId id="269" r:id="rId9"/>
    <p:sldId id="270" r:id="rId10"/>
    <p:sldId id="272" r:id="rId11"/>
    <p:sldId id="265" r:id="rId12"/>
    <p:sldId id="271" r:id="rId13"/>
    <p:sldId id="273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129" autoAdjust="0"/>
    <p:restoredTop sz="94660"/>
  </p:normalViewPr>
  <p:slideViewPr>
    <p:cSldViewPr>
      <p:cViewPr varScale="1">
        <p:scale>
          <a:sx n="108" d="100"/>
          <a:sy n="108" d="100"/>
        </p:scale>
        <p:origin x="-104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2FB9B-2721-4949-845C-34911C8840EF}" type="datetimeFigureOut">
              <a:rPr lang="en-US" smtClean="0"/>
              <a:pPr/>
              <a:t>4/10/2008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87F0ECB-E2CC-4F6E-B63D-1D4278FFF29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2FB9B-2721-4949-845C-34911C8840EF}" type="datetimeFigureOut">
              <a:rPr lang="en-US" smtClean="0"/>
              <a:pPr/>
              <a:t>4/10/2008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F0ECB-E2CC-4F6E-B63D-1D4278FFF2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2FB9B-2721-4949-845C-34911C8840EF}" type="datetimeFigureOut">
              <a:rPr lang="en-US" smtClean="0"/>
              <a:pPr/>
              <a:t>4/10/2008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F0ECB-E2CC-4F6E-B63D-1D4278FFF2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0332FB9B-2721-4949-845C-34911C8840EF}" type="datetimeFigureOut">
              <a:rPr lang="en-US" smtClean="0"/>
              <a:pPr/>
              <a:t>4/10/2008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C87F0ECB-E2CC-4F6E-B63D-1D4278FFF29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2FB9B-2721-4949-845C-34911C8840EF}" type="datetimeFigureOut">
              <a:rPr lang="en-US" smtClean="0"/>
              <a:pPr/>
              <a:t>4/10/2008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F0ECB-E2CC-4F6E-B63D-1D4278FFF29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2FB9B-2721-4949-845C-34911C8840EF}" type="datetimeFigureOut">
              <a:rPr lang="en-US" smtClean="0"/>
              <a:pPr/>
              <a:t>4/10/2008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F0ECB-E2CC-4F6E-B63D-1D4278FFF29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F0ECB-E2CC-4F6E-B63D-1D4278FFF29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2FB9B-2721-4949-845C-34911C8840EF}" type="datetimeFigureOut">
              <a:rPr lang="en-US" smtClean="0"/>
              <a:pPr/>
              <a:t>4/10/2008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2FB9B-2721-4949-845C-34911C8840EF}" type="datetimeFigureOut">
              <a:rPr lang="en-US" smtClean="0"/>
              <a:pPr/>
              <a:t>4/10/2008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F0ECB-E2CC-4F6E-B63D-1D4278FFF29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2FB9B-2721-4949-845C-34911C8840EF}" type="datetimeFigureOut">
              <a:rPr lang="en-US" smtClean="0"/>
              <a:pPr/>
              <a:t>4/10/2008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F0ECB-E2CC-4F6E-B63D-1D4278FFF2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0332FB9B-2721-4949-845C-34911C8840EF}" type="datetimeFigureOut">
              <a:rPr lang="en-US" smtClean="0"/>
              <a:pPr/>
              <a:t>4/10/2008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87F0ECB-E2CC-4F6E-B63D-1D4278FFF29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2FB9B-2721-4949-845C-34911C8840EF}" type="datetimeFigureOut">
              <a:rPr lang="en-US" smtClean="0"/>
              <a:pPr/>
              <a:t>4/10/2008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87F0ECB-E2CC-4F6E-B63D-1D4278FFF29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0332FB9B-2721-4949-845C-34911C8840EF}" type="datetimeFigureOut">
              <a:rPr lang="en-US" smtClean="0"/>
              <a:pPr/>
              <a:t>4/10/2008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C87F0ECB-E2CC-4F6E-B63D-1D4278FFF29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981200"/>
          </a:xfrm>
        </p:spPr>
        <p:txBody>
          <a:bodyPr>
            <a:normAutofit/>
          </a:bodyPr>
          <a:lstStyle/>
          <a:p>
            <a:r>
              <a:rPr lang="en-US" dirty="0" smtClean="0"/>
              <a:t>Mohammad M. </a:t>
            </a:r>
            <a:r>
              <a:rPr lang="en-US" dirty="0" err="1" smtClean="0"/>
              <a:t>Ghassemi</a:t>
            </a:r>
            <a:endParaRPr lang="en-US" dirty="0" smtClean="0"/>
          </a:p>
          <a:p>
            <a:r>
              <a:rPr lang="en-US" dirty="0" smtClean="0"/>
              <a:t>Senior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Jesus Existed : A denial that Jesus is entirely Pauline.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Anti-Jesus </a:t>
            </a:r>
            <a:r>
              <a:rPr lang="en-US" dirty="0" smtClean="0"/>
              <a:t>group claims “Jesus said” is scribal insertion without slightest amount of proof.</a:t>
            </a:r>
          </a:p>
          <a:p>
            <a:endParaRPr lang="en-US" dirty="0" smtClean="0"/>
          </a:p>
          <a:p>
            <a:r>
              <a:rPr lang="en-US" dirty="0" smtClean="0"/>
              <a:t>Earliest </a:t>
            </a:r>
            <a:r>
              <a:rPr lang="en-US" dirty="0" smtClean="0"/>
              <a:t>layer Dated to 30-50 </a:t>
            </a:r>
            <a:r>
              <a:rPr lang="en-US" dirty="0" smtClean="0"/>
              <a:t>CE.</a:t>
            </a:r>
            <a:endParaRPr lang="en-US" dirty="0" smtClean="0"/>
          </a:p>
          <a:p>
            <a:pPr lvl="1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Thomas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Mark </a:t>
            </a:r>
            <a:r>
              <a:rPr lang="en-US" dirty="0" smtClean="0"/>
              <a:t>(6:3) : Why </a:t>
            </a:r>
            <a:r>
              <a:rPr lang="en-US" dirty="0" smtClean="0"/>
              <a:t>six </a:t>
            </a:r>
            <a:r>
              <a:rPr lang="en-US" dirty="0"/>
              <a:t>siblings for </a:t>
            </a:r>
            <a:r>
              <a:rPr lang="en-US" dirty="0" smtClean="0"/>
              <a:t>Jesus?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Mark </a:t>
            </a:r>
            <a:r>
              <a:rPr lang="en-US" dirty="0" smtClean="0"/>
              <a:t>(8:23-25) : Why </a:t>
            </a:r>
            <a:r>
              <a:rPr lang="en-US" dirty="0" smtClean="0"/>
              <a:t>fail </a:t>
            </a:r>
            <a:r>
              <a:rPr lang="en-US" dirty="0"/>
              <a:t>the first time he attempted to cure the </a:t>
            </a:r>
            <a:r>
              <a:rPr lang="en-US" dirty="0" smtClean="0"/>
              <a:t>blindness?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Mark </a:t>
            </a:r>
            <a:r>
              <a:rPr lang="en-US" dirty="0" smtClean="0"/>
              <a:t>(16:8) : </a:t>
            </a:r>
            <a:r>
              <a:rPr lang="en-US" dirty="0" smtClean="0"/>
              <a:t>could they not </a:t>
            </a:r>
            <a:r>
              <a:rPr lang="en-US" dirty="0" smtClean="0"/>
              <a:t>I</a:t>
            </a:r>
            <a:r>
              <a:rPr lang="en-US" dirty="0" smtClean="0"/>
              <a:t>nvent </a:t>
            </a:r>
            <a:r>
              <a:rPr lang="en-US" dirty="0"/>
              <a:t>a better ending to the story than an “empty tomb”? 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Testament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Anti Jesus arguments have a firm historical basis</a:t>
            </a:r>
          </a:p>
          <a:p>
            <a:pPr lvl="1"/>
            <a:r>
              <a:rPr lang="en-US" dirty="0" smtClean="0"/>
              <a:t>Paul’s silence</a:t>
            </a:r>
            <a:endParaRPr lang="en-US" dirty="0" smtClean="0"/>
          </a:p>
          <a:p>
            <a:pPr lvl="1"/>
            <a:r>
              <a:rPr lang="en-US" dirty="0" smtClean="0"/>
              <a:t>First century spiritual layers belief</a:t>
            </a:r>
          </a:p>
          <a:p>
            <a:pPr lvl="1"/>
            <a:r>
              <a:rPr lang="en-US" dirty="0" smtClean="0"/>
              <a:t>Existence of similar dying savior gods</a:t>
            </a:r>
          </a:p>
          <a:p>
            <a:pPr lvl="1"/>
            <a:r>
              <a:rPr lang="en-US" dirty="0" smtClean="0"/>
              <a:t>“Q” silence</a:t>
            </a:r>
          </a:p>
          <a:p>
            <a:pPr lvl="1"/>
            <a:r>
              <a:rPr lang="en-US" dirty="0" smtClean="0"/>
              <a:t>Nature of New Testament</a:t>
            </a:r>
            <a:endParaRPr lang="en-US" dirty="0" smtClean="0"/>
          </a:p>
          <a:p>
            <a:r>
              <a:rPr lang="en-US" dirty="0" smtClean="0"/>
              <a:t>Anti-Jesus </a:t>
            </a:r>
            <a:r>
              <a:rPr lang="en-US" dirty="0" smtClean="0"/>
              <a:t>arguments </a:t>
            </a:r>
            <a:r>
              <a:rPr lang="en-US" dirty="0" smtClean="0"/>
              <a:t>fail to take into account.</a:t>
            </a:r>
            <a:endParaRPr lang="en-US" dirty="0" smtClean="0"/>
          </a:p>
          <a:p>
            <a:pPr lvl="1"/>
            <a:r>
              <a:rPr lang="en-US" dirty="0" smtClean="0"/>
              <a:t>It’s not surprising that Paul is not verbose in his letters on the subject of Jesus existence</a:t>
            </a:r>
            <a:r>
              <a:rPr lang="en-US" dirty="0" smtClean="0"/>
              <a:t>.</a:t>
            </a:r>
          </a:p>
          <a:p>
            <a:pPr lvl="2"/>
            <a:r>
              <a:rPr lang="en-US" dirty="0" smtClean="0"/>
              <a:t>Never met Jesus</a:t>
            </a:r>
          </a:p>
          <a:p>
            <a:pPr lvl="2"/>
            <a:r>
              <a:rPr lang="en-US" dirty="0" smtClean="0"/>
              <a:t>Negative Jerusalem relationship</a:t>
            </a:r>
          </a:p>
          <a:p>
            <a:pPr lvl="2"/>
            <a:r>
              <a:rPr lang="en-US" dirty="0" smtClean="0"/>
              <a:t>Gentile audience, more concerned with mystical aspects  </a:t>
            </a:r>
            <a:endParaRPr lang="en-US" dirty="0" smtClean="0"/>
          </a:p>
          <a:p>
            <a:pPr lvl="1"/>
            <a:r>
              <a:rPr lang="en-US" dirty="0" smtClean="0"/>
              <a:t>Paul mentions aspects of Jesus which are very </a:t>
            </a:r>
            <a:r>
              <a:rPr lang="en-US" dirty="0" smtClean="0"/>
              <a:t>human in his 7 uncontested letters</a:t>
            </a:r>
          </a:p>
          <a:p>
            <a:pPr lvl="2"/>
            <a:r>
              <a:rPr lang="en-US" dirty="0" smtClean="0"/>
              <a:t>Can not firmly be disregarded as being entirely spiritual. </a:t>
            </a:r>
            <a:endParaRPr lang="en-US" dirty="0" smtClean="0"/>
          </a:p>
          <a:p>
            <a:pPr lvl="1"/>
            <a:r>
              <a:rPr lang="en-US" dirty="0" smtClean="0"/>
              <a:t>One can not assume what is missing from “Q</a:t>
            </a:r>
            <a:r>
              <a:rPr lang="en-US" dirty="0" smtClean="0"/>
              <a:t>”</a:t>
            </a:r>
          </a:p>
          <a:p>
            <a:pPr lvl="1"/>
            <a:r>
              <a:rPr lang="en-US" dirty="0" smtClean="0"/>
              <a:t>No evidence provided that “Jesus said” is a scribal insertion in Thomas.</a:t>
            </a: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While </a:t>
            </a:r>
            <a:r>
              <a:rPr lang="en-US" dirty="0" smtClean="0"/>
              <a:t>there is no direct evidence to support the existence of a historical Jesus, the indirect evidence is enough to allow one to allow one to claim that his existence is very plausible if not likely.   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Conclusion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Searching for exclusively the existence of Jesus.</a:t>
            </a:r>
          </a:p>
          <a:p>
            <a:endParaRPr lang="en-US" dirty="0" smtClean="0"/>
          </a:p>
          <a:p>
            <a:r>
              <a:rPr lang="en-US" dirty="0" smtClean="0"/>
              <a:t>Restricted to First century sources.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Purpose of the Thesis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Four </a:t>
            </a:r>
            <a:r>
              <a:rPr lang="en-US" dirty="0"/>
              <a:t>centuries of biblical </a:t>
            </a:r>
            <a:r>
              <a:rPr lang="en-US" dirty="0" smtClean="0"/>
              <a:t>scholarship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Research on the whole </a:t>
            </a:r>
            <a:r>
              <a:rPr lang="en-US" dirty="0"/>
              <a:t>person and message of </a:t>
            </a:r>
            <a:r>
              <a:rPr lang="en-US" dirty="0" smtClean="0"/>
              <a:t>Jesus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1700s</a:t>
            </a:r>
            <a:r>
              <a:rPr lang="en-US" dirty="0" smtClean="0"/>
              <a:t>: </a:t>
            </a:r>
            <a:r>
              <a:rPr lang="en-US" dirty="0" smtClean="0"/>
              <a:t>challenged </a:t>
            </a:r>
            <a:r>
              <a:rPr lang="en-US" dirty="0"/>
              <a:t>the historical accuracy of the </a:t>
            </a:r>
            <a:r>
              <a:rPr lang="en-US" dirty="0" smtClean="0"/>
              <a:t>gospels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1900s</a:t>
            </a:r>
            <a:r>
              <a:rPr lang="en-US" dirty="0" smtClean="0"/>
              <a:t>: </a:t>
            </a:r>
            <a:r>
              <a:rPr lang="en-US" dirty="0" smtClean="0"/>
              <a:t>the </a:t>
            </a:r>
            <a:r>
              <a:rPr lang="en-US" dirty="0"/>
              <a:t>historical Jesus was not </a:t>
            </a:r>
            <a:r>
              <a:rPr lang="en-US" dirty="0" smtClean="0"/>
              <a:t>accessible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Within </a:t>
            </a:r>
            <a:r>
              <a:rPr lang="en-US" dirty="0" smtClean="0"/>
              <a:t>past 50 </a:t>
            </a:r>
            <a:r>
              <a:rPr lang="en-US" dirty="0" smtClean="0"/>
              <a:t>years: Jesus </a:t>
            </a:r>
            <a:r>
              <a:rPr lang="en-US" dirty="0" smtClean="0"/>
              <a:t>is a fraud in his entirety.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 of the quest for Jesus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Conspiracy </a:t>
            </a:r>
            <a:r>
              <a:rPr lang="en-US" dirty="0"/>
              <a:t>of silence</a:t>
            </a:r>
          </a:p>
          <a:p>
            <a:pPr lvl="1"/>
            <a:r>
              <a:rPr lang="en-US" dirty="0" smtClean="0"/>
              <a:t>Seven Uncontested Letters.</a:t>
            </a:r>
            <a:endParaRPr lang="en-US" dirty="0"/>
          </a:p>
          <a:p>
            <a:pPr lvl="1"/>
            <a:r>
              <a:rPr lang="en-US" dirty="0" err="1" smtClean="0"/>
              <a:t>Deutero</a:t>
            </a:r>
            <a:r>
              <a:rPr lang="en-US" dirty="0" smtClean="0"/>
              <a:t>-Pauline </a:t>
            </a:r>
            <a:r>
              <a:rPr lang="en-US" dirty="0"/>
              <a:t>letters</a:t>
            </a:r>
          </a:p>
          <a:p>
            <a:r>
              <a:rPr lang="en-US" dirty="0" smtClean="0"/>
              <a:t>A spiritual Jesus</a:t>
            </a:r>
          </a:p>
          <a:p>
            <a:pPr lvl="1"/>
            <a:r>
              <a:rPr lang="en-US" dirty="0" smtClean="0"/>
              <a:t>death </a:t>
            </a:r>
            <a:r>
              <a:rPr lang="en-US" dirty="0"/>
              <a:t>in spiritual layers of universe</a:t>
            </a:r>
          </a:p>
          <a:p>
            <a:r>
              <a:rPr lang="en-US" dirty="0" smtClean="0"/>
              <a:t>Dying savior myth</a:t>
            </a:r>
          </a:p>
          <a:p>
            <a:pPr lvl="1"/>
            <a:r>
              <a:rPr lang="en-US" dirty="0" err="1"/>
              <a:t>Attis</a:t>
            </a:r>
            <a:r>
              <a:rPr lang="en-US" dirty="0"/>
              <a:t>, Osiris, </a:t>
            </a:r>
            <a:r>
              <a:rPr lang="en-US" dirty="0" smtClean="0"/>
              <a:t>Isis, </a:t>
            </a:r>
            <a:r>
              <a:rPr lang="en-US" dirty="0" err="1" smtClean="0"/>
              <a:t>Dionysos</a:t>
            </a:r>
            <a:r>
              <a:rPr lang="en-US" dirty="0" smtClean="0"/>
              <a:t>, Mithras</a:t>
            </a:r>
          </a:p>
          <a:p>
            <a:r>
              <a:rPr lang="en-US" dirty="0" smtClean="0"/>
              <a:t>Human Jesus an Invention of Mark</a:t>
            </a:r>
          </a:p>
          <a:p>
            <a:pPr lvl="1"/>
            <a:r>
              <a:rPr lang="en-US" dirty="0" smtClean="0"/>
              <a:t>Paul’s Dying Savior</a:t>
            </a:r>
          </a:p>
          <a:p>
            <a:pPr lvl="1"/>
            <a:r>
              <a:rPr lang="en-US" dirty="0" smtClean="0"/>
              <a:t>“Q” document founder</a:t>
            </a:r>
          </a:p>
          <a:p>
            <a:pPr lvl="1"/>
            <a:r>
              <a:rPr lang="en-US" dirty="0" smtClean="0"/>
              <a:t>Old Testament</a:t>
            </a:r>
          </a:p>
          <a:p>
            <a:r>
              <a:rPr lang="en-US" dirty="0" smtClean="0"/>
              <a:t>“Q” and Thomas</a:t>
            </a:r>
          </a:p>
          <a:p>
            <a:pPr lvl="1"/>
            <a:r>
              <a:rPr lang="en-US" dirty="0" smtClean="0"/>
              <a:t>“Q” was a collection of Jewish Syrian wise sayings.</a:t>
            </a:r>
          </a:p>
          <a:p>
            <a:pPr lvl="1"/>
            <a:r>
              <a:rPr lang="en-US" dirty="0" smtClean="0"/>
              <a:t>“Q” was attributed by it’s founding community to a person.</a:t>
            </a:r>
          </a:p>
          <a:p>
            <a:pPr lvl="1"/>
            <a:r>
              <a:rPr lang="en-US" dirty="0" smtClean="0"/>
              <a:t>“Q” does not mention passion, death or resurrection.</a:t>
            </a:r>
          </a:p>
          <a:p>
            <a:pPr lvl="1"/>
            <a:r>
              <a:rPr lang="en-US" dirty="0" smtClean="0"/>
              <a:t>“Jesus said” are scribal insertions in Thomas.  </a:t>
            </a:r>
          </a:p>
          <a:p>
            <a:r>
              <a:rPr lang="en-US" dirty="0" smtClean="0"/>
              <a:t>New </a:t>
            </a:r>
            <a:r>
              <a:rPr lang="en-US" dirty="0" smtClean="0"/>
              <a:t>Testament is not historically </a:t>
            </a:r>
            <a:r>
              <a:rPr lang="en-US" dirty="0" smtClean="0"/>
              <a:t>trustworthy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Arguments against Jesus Existence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  <a:p>
            <a:r>
              <a:rPr lang="en-US" dirty="0" smtClean="0"/>
              <a:t>New Testament and it’s limitations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Over </a:t>
            </a:r>
            <a:r>
              <a:rPr lang="en-US" dirty="0" smtClean="0"/>
              <a:t>100 proposed candidates for inclusion were </a:t>
            </a:r>
            <a:r>
              <a:rPr lang="en-US" dirty="0" smtClean="0"/>
              <a:t>rejected </a:t>
            </a:r>
            <a:r>
              <a:rPr lang="en-US" dirty="0" smtClean="0"/>
              <a:t>in fourth century.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Limited </a:t>
            </a:r>
            <a:r>
              <a:rPr lang="en-US" dirty="0" smtClean="0"/>
              <a:t>sample of early writings.</a:t>
            </a:r>
          </a:p>
          <a:p>
            <a:endParaRPr lang="en-US" dirty="0" smtClean="0"/>
          </a:p>
          <a:p>
            <a:endParaRPr lang="en-US" dirty="0" smtClean="0"/>
          </a:p>
          <a:p>
            <a:pPr lvl="1">
              <a:buNone/>
            </a:pPr>
            <a:r>
              <a:rPr lang="en-US" dirty="0" smtClean="0"/>
              <a:t> 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Arguments For Jesus </a:t>
            </a:r>
            <a:r>
              <a:rPr lang="en-US" dirty="0" err="1" smtClean="0"/>
              <a:t>Existance</a:t>
            </a:r>
            <a:r>
              <a:rPr lang="en-US" dirty="0" smtClean="0"/>
              <a:t>: Paul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Paul’s 21 </a:t>
            </a:r>
            <a:r>
              <a:rPr lang="en-US" dirty="0" smtClean="0"/>
              <a:t>letters: foundation of </a:t>
            </a:r>
            <a:r>
              <a:rPr lang="en-US" dirty="0" smtClean="0"/>
              <a:t>Anti-Jesus </a:t>
            </a:r>
            <a:r>
              <a:rPr lang="en-US" dirty="0" smtClean="0"/>
              <a:t>argument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Disregard </a:t>
            </a:r>
            <a:r>
              <a:rPr lang="en-US" dirty="0" smtClean="0"/>
              <a:t>14</a:t>
            </a:r>
          </a:p>
          <a:p>
            <a:endParaRPr lang="en-US" dirty="0" smtClean="0"/>
          </a:p>
          <a:p>
            <a:r>
              <a:rPr lang="en-US" dirty="0" smtClean="0"/>
              <a:t>Acknowledge </a:t>
            </a:r>
            <a:r>
              <a:rPr lang="en-US" dirty="0" smtClean="0"/>
              <a:t>7 </a:t>
            </a:r>
          </a:p>
          <a:p>
            <a:pPr lvl="1"/>
            <a:r>
              <a:rPr lang="en-US" dirty="0" smtClean="0"/>
              <a:t>Address small communities in Greece and Asia minor</a:t>
            </a:r>
          </a:p>
          <a:p>
            <a:pPr lvl="2"/>
            <a:r>
              <a:rPr lang="en-US" dirty="0" smtClean="0"/>
              <a:t>Syria, Rome, Egypt: Centers for Christian movement.</a:t>
            </a:r>
          </a:p>
          <a:p>
            <a:pPr lvl="1"/>
            <a:r>
              <a:rPr lang="en-US" dirty="0" smtClean="0"/>
              <a:t>Problem solving not biographical.</a:t>
            </a:r>
          </a:p>
          <a:p>
            <a:pPr lvl="2"/>
            <a:r>
              <a:rPr lang="en-US" dirty="0" smtClean="0"/>
              <a:t>Life of a Jewish Jesus was not relevant in communities.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Paul’s Letters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Anti-Jesus Group argues </a:t>
            </a:r>
            <a:r>
              <a:rPr lang="en-US" dirty="0" smtClean="0"/>
              <a:t>that verses should be interpreted spiritually.</a:t>
            </a:r>
          </a:p>
          <a:p>
            <a:endParaRPr lang="en-US" dirty="0" smtClean="0"/>
          </a:p>
          <a:p>
            <a:r>
              <a:rPr lang="en-US" dirty="0" smtClean="0"/>
              <a:t>Galatians </a:t>
            </a:r>
            <a:r>
              <a:rPr lang="en-US" dirty="0" smtClean="0"/>
              <a:t>(4:4) : Jesus was born to a woman</a:t>
            </a:r>
          </a:p>
          <a:p>
            <a:r>
              <a:rPr lang="en-US" dirty="0" smtClean="0"/>
              <a:t>Galatians (1:19) : Jesus had a brother named James.</a:t>
            </a:r>
          </a:p>
          <a:p>
            <a:r>
              <a:rPr lang="en-US" dirty="0" smtClean="0"/>
              <a:t>Corinthians (11:23) : Jesus death was at the hands of “rulers of this age”.</a:t>
            </a:r>
          </a:p>
          <a:p>
            <a:r>
              <a:rPr lang="en-US" dirty="0" smtClean="0"/>
              <a:t>Romans (15:8) : Jesus was a servant of the Jews.</a:t>
            </a:r>
          </a:p>
          <a:p>
            <a:r>
              <a:rPr lang="en-US" dirty="0" smtClean="0"/>
              <a:t>1 Thessalonians (2:14-16) : Jews were involved in Jesus’ death.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Paul’s Letters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Paul never met Jesus</a:t>
            </a:r>
          </a:p>
          <a:p>
            <a:pPr lvl="1"/>
            <a:r>
              <a:rPr lang="en-US" dirty="0" smtClean="0"/>
              <a:t>Information was second hand</a:t>
            </a:r>
          </a:p>
          <a:p>
            <a:pPr lvl="1"/>
            <a:r>
              <a:rPr lang="en-US" dirty="0" smtClean="0"/>
              <a:t>Self granted authority</a:t>
            </a:r>
          </a:p>
          <a:p>
            <a:pPr lvl="1"/>
            <a:r>
              <a:rPr lang="en-US" dirty="0" smtClean="0"/>
              <a:t>Divinization</a:t>
            </a:r>
          </a:p>
          <a:p>
            <a:endParaRPr lang="en-US" dirty="0" smtClean="0"/>
          </a:p>
          <a:p>
            <a:r>
              <a:rPr lang="en-US" dirty="0" smtClean="0"/>
              <a:t>Devine </a:t>
            </a:r>
            <a:r>
              <a:rPr lang="en-US" dirty="0" smtClean="0"/>
              <a:t>Jesus for the Gentiles.</a:t>
            </a:r>
            <a:endParaRPr lang="en-US" dirty="0"/>
          </a:p>
          <a:p>
            <a:pPr lvl="1"/>
            <a:r>
              <a:rPr lang="en-US" dirty="0" smtClean="0"/>
              <a:t>Gentiles understood a savior God concept.</a:t>
            </a:r>
          </a:p>
          <a:p>
            <a:endParaRPr lang="en-US" dirty="0" smtClean="0"/>
          </a:p>
          <a:p>
            <a:r>
              <a:rPr lang="en-US" dirty="0" smtClean="0"/>
              <a:t>Paul’s </a:t>
            </a:r>
            <a:r>
              <a:rPr lang="en-US" dirty="0" smtClean="0"/>
              <a:t>relationship with other </a:t>
            </a:r>
            <a:r>
              <a:rPr lang="en-US" dirty="0"/>
              <a:t>C</a:t>
            </a:r>
            <a:r>
              <a:rPr lang="en-US" dirty="0" smtClean="0"/>
              <a:t>hristian leaders</a:t>
            </a:r>
          </a:p>
          <a:p>
            <a:pPr lvl="1"/>
            <a:r>
              <a:rPr lang="en-US" dirty="0" smtClean="0"/>
              <a:t>Not </a:t>
            </a:r>
            <a:r>
              <a:rPr lang="en-US" dirty="0" smtClean="0"/>
              <a:t>very friendly. (Galatians 1 &amp; 2)</a:t>
            </a:r>
          </a:p>
          <a:p>
            <a:pPr lvl="1"/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Paul’s Contact with Jesus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“Q” is a theoretical document.</a:t>
            </a:r>
          </a:p>
          <a:p>
            <a:endParaRPr lang="en-US" dirty="0" smtClean="0"/>
          </a:p>
          <a:p>
            <a:r>
              <a:rPr lang="en-US" dirty="0" smtClean="0"/>
              <a:t>Impossible </a:t>
            </a:r>
            <a:r>
              <a:rPr lang="en-US" dirty="0" smtClean="0"/>
              <a:t>to know contents</a:t>
            </a:r>
          </a:p>
          <a:p>
            <a:endParaRPr lang="en-US" dirty="0" smtClean="0"/>
          </a:p>
          <a:p>
            <a:r>
              <a:rPr lang="en-US" dirty="0" smtClean="0"/>
              <a:t>Unwise </a:t>
            </a:r>
            <a:r>
              <a:rPr lang="en-US" dirty="0" smtClean="0"/>
              <a:t>to assume what was not contained within it.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“Q”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5614</TotalTime>
  <Words>656</Words>
  <Application>Microsoft Office PowerPoint</Application>
  <PresentationFormat>On-screen Show (4:3)</PresentationFormat>
  <Paragraphs>114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Paper</vt:lpstr>
      <vt:lpstr>Jesus Existed : A denial that Jesus is entirely Pauline.</vt:lpstr>
      <vt:lpstr>Purpose of the Thesis</vt:lpstr>
      <vt:lpstr>History of the quest for Jesus</vt:lpstr>
      <vt:lpstr>Arguments against Jesus Existence</vt:lpstr>
      <vt:lpstr>Arguments For Jesus Existance: Paul</vt:lpstr>
      <vt:lpstr>Paul’s Letters</vt:lpstr>
      <vt:lpstr>Paul’s Letters</vt:lpstr>
      <vt:lpstr>Paul’s Contact with Jesus</vt:lpstr>
      <vt:lpstr>“Q”</vt:lpstr>
      <vt:lpstr>Thomas</vt:lpstr>
      <vt:lpstr>New Testament</vt:lpstr>
      <vt:lpstr>Summary</vt:lpstr>
      <vt:lpstr>Conclusion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Jesus Existed : A denial that Jesus is entirely Pauline.</dc:title>
  <dc:creator>Mahdi</dc:creator>
  <cp:lastModifiedBy>Mahdi</cp:lastModifiedBy>
  <cp:revision>36</cp:revision>
  <dcterms:created xsi:type="dcterms:W3CDTF">2008-04-10T00:17:11Z</dcterms:created>
  <dcterms:modified xsi:type="dcterms:W3CDTF">2008-04-14T17:02:44Z</dcterms:modified>
</cp:coreProperties>
</file>