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68" r:id="rId15"/>
    <p:sldId id="270" r:id="rId16"/>
    <p:sldId id="267" r:id="rId17"/>
    <p:sldId id="271" r:id="rId18"/>
    <p:sldId id="265" r:id="rId19"/>
    <p:sldId id="278" r:id="rId20"/>
    <p:sldId id="275" r:id="rId21"/>
    <p:sldId id="26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\Desktop\More%20Thesis\Average%20of%20all%20strain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avg. using no curing aids</c:v>
          </c:tx>
          <c:marker>
            <c:symbol val="none"/>
          </c:marker>
          <c:cat>
            <c:strRef>
              <c:f>'2nd Process'!$A:$A</c:f>
              <c:strCache>
                <c:ptCount val="10062"/>
                <c:pt idx="0">
                  <c:v>Hour</c:v>
                </c:pt>
                <c:pt idx="1">
                  <c:v>0.000</c:v>
                </c:pt>
                <c:pt idx="2">
                  <c:v>0.350</c:v>
                </c:pt>
                <c:pt idx="3">
                  <c:v>0.367</c:v>
                </c:pt>
                <c:pt idx="4">
                  <c:v>0.383</c:v>
                </c:pt>
                <c:pt idx="5">
                  <c:v>0.400</c:v>
                </c:pt>
                <c:pt idx="6">
                  <c:v>0.417</c:v>
                </c:pt>
                <c:pt idx="7">
                  <c:v>0.433</c:v>
                </c:pt>
                <c:pt idx="8">
                  <c:v>0.450</c:v>
                </c:pt>
                <c:pt idx="9">
                  <c:v>0.467</c:v>
                </c:pt>
                <c:pt idx="10">
                  <c:v>0.483</c:v>
                </c:pt>
                <c:pt idx="11">
                  <c:v>0.500</c:v>
                </c:pt>
                <c:pt idx="12">
                  <c:v>0.517</c:v>
                </c:pt>
                <c:pt idx="13">
                  <c:v>0.533</c:v>
                </c:pt>
                <c:pt idx="14">
                  <c:v>0.550</c:v>
                </c:pt>
                <c:pt idx="15">
                  <c:v>0.567</c:v>
                </c:pt>
                <c:pt idx="16">
                  <c:v>0.583</c:v>
                </c:pt>
                <c:pt idx="17">
                  <c:v>0.600</c:v>
                </c:pt>
                <c:pt idx="18">
                  <c:v>0.617</c:v>
                </c:pt>
                <c:pt idx="19">
                  <c:v>0.633</c:v>
                </c:pt>
                <c:pt idx="20">
                  <c:v>0.650</c:v>
                </c:pt>
                <c:pt idx="21">
                  <c:v>0.667</c:v>
                </c:pt>
                <c:pt idx="22">
                  <c:v>0.683</c:v>
                </c:pt>
                <c:pt idx="23">
                  <c:v>0.700</c:v>
                </c:pt>
                <c:pt idx="24">
                  <c:v>0.717</c:v>
                </c:pt>
                <c:pt idx="25">
                  <c:v>0.733</c:v>
                </c:pt>
                <c:pt idx="26">
                  <c:v>0.750</c:v>
                </c:pt>
                <c:pt idx="27">
                  <c:v>0.767</c:v>
                </c:pt>
                <c:pt idx="28">
                  <c:v>0.783</c:v>
                </c:pt>
                <c:pt idx="29">
                  <c:v>0.800</c:v>
                </c:pt>
                <c:pt idx="30">
                  <c:v>0.817</c:v>
                </c:pt>
                <c:pt idx="31">
                  <c:v>0.833</c:v>
                </c:pt>
                <c:pt idx="32">
                  <c:v>0.850</c:v>
                </c:pt>
                <c:pt idx="33">
                  <c:v>0.867</c:v>
                </c:pt>
                <c:pt idx="34">
                  <c:v>0.883</c:v>
                </c:pt>
                <c:pt idx="35">
                  <c:v>0.900</c:v>
                </c:pt>
                <c:pt idx="36">
                  <c:v>0.917</c:v>
                </c:pt>
                <c:pt idx="37">
                  <c:v>0.933</c:v>
                </c:pt>
                <c:pt idx="38">
                  <c:v>0.950</c:v>
                </c:pt>
                <c:pt idx="39">
                  <c:v>0.967</c:v>
                </c:pt>
                <c:pt idx="40">
                  <c:v>0.983</c:v>
                </c:pt>
                <c:pt idx="41">
                  <c:v>1.000</c:v>
                </c:pt>
                <c:pt idx="42">
                  <c:v>1.017</c:v>
                </c:pt>
                <c:pt idx="43">
                  <c:v>1.033</c:v>
                </c:pt>
                <c:pt idx="44">
                  <c:v>1.050</c:v>
                </c:pt>
                <c:pt idx="45">
                  <c:v>1.067</c:v>
                </c:pt>
                <c:pt idx="46">
                  <c:v>1.083</c:v>
                </c:pt>
                <c:pt idx="47">
                  <c:v>1.100</c:v>
                </c:pt>
                <c:pt idx="48">
                  <c:v>1.117</c:v>
                </c:pt>
                <c:pt idx="49">
                  <c:v>1.133</c:v>
                </c:pt>
                <c:pt idx="50">
                  <c:v>1.150</c:v>
                </c:pt>
                <c:pt idx="51">
                  <c:v>1.167</c:v>
                </c:pt>
                <c:pt idx="52">
                  <c:v>1.183</c:v>
                </c:pt>
                <c:pt idx="53">
                  <c:v>1.200</c:v>
                </c:pt>
                <c:pt idx="54">
                  <c:v>1.217</c:v>
                </c:pt>
                <c:pt idx="55">
                  <c:v>1.233</c:v>
                </c:pt>
                <c:pt idx="56">
                  <c:v>1.250</c:v>
                </c:pt>
                <c:pt idx="57">
                  <c:v>1.267</c:v>
                </c:pt>
                <c:pt idx="58">
                  <c:v>1.283</c:v>
                </c:pt>
                <c:pt idx="59">
                  <c:v>1.300</c:v>
                </c:pt>
                <c:pt idx="60">
                  <c:v>1.317</c:v>
                </c:pt>
                <c:pt idx="61">
                  <c:v>1.333</c:v>
                </c:pt>
                <c:pt idx="62">
                  <c:v>1.350</c:v>
                </c:pt>
                <c:pt idx="63">
                  <c:v>1.367</c:v>
                </c:pt>
                <c:pt idx="64">
                  <c:v>1.383</c:v>
                </c:pt>
                <c:pt idx="65">
                  <c:v>1.400</c:v>
                </c:pt>
                <c:pt idx="66">
                  <c:v>1.417</c:v>
                </c:pt>
                <c:pt idx="67">
                  <c:v>1.433</c:v>
                </c:pt>
                <c:pt idx="68">
                  <c:v>1.450</c:v>
                </c:pt>
                <c:pt idx="69">
                  <c:v>1.467</c:v>
                </c:pt>
                <c:pt idx="70">
                  <c:v>1.483</c:v>
                </c:pt>
                <c:pt idx="71">
                  <c:v>1.500</c:v>
                </c:pt>
                <c:pt idx="72">
                  <c:v>1.517</c:v>
                </c:pt>
                <c:pt idx="73">
                  <c:v>1.533</c:v>
                </c:pt>
                <c:pt idx="74">
                  <c:v>1.550</c:v>
                </c:pt>
                <c:pt idx="75">
                  <c:v>1.567</c:v>
                </c:pt>
                <c:pt idx="76">
                  <c:v>1.583</c:v>
                </c:pt>
                <c:pt idx="77">
                  <c:v>1.600</c:v>
                </c:pt>
                <c:pt idx="78">
                  <c:v>1.617</c:v>
                </c:pt>
                <c:pt idx="79">
                  <c:v>1.633</c:v>
                </c:pt>
                <c:pt idx="80">
                  <c:v>1.650</c:v>
                </c:pt>
                <c:pt idx="81">
                  <c:v>1.667</c:v>
                </c:pt>
                <c:pt idx="82">
                  <c:v>1.683</c:v>
                </c:pt>
                <c:pt idx="83">
                  <c:v>1.700</c:v>
                </c:pt>
                <c:pt idx="84">
                  <c:v>1.717</c:v>
                </c:pt>
                <c:pt idx="85">
                  <c:v>1.733</c:v>
                </c:pt>
                <c:pt idx="86">
                  <c:v>1.750</c:v>
                </c:pt>
                <c:pt idx="87">
                  <c:v>1.767</c:v>
                </c:pt>
                <c:pt idx="88">
                  <c:v>1.783</c:v>
                </c:pt>
                <c:pt idx="89">
                  <c:v>1.800</c:v>
                </c:pt>
                <c:pt idx="90">
                  <c:v>1.817</c:v>
                </c:pt>
                <c:pt idx="91">
                  <c:v>1.833</c:v>
                </c:pt>
                <c:pt idx="92">
                  <c:v>1.850</c:v>
                </c:pt>
                <c:pt idx="93">
                  <c:v>1.867</c:v>
                </c:pt>
                <c:pt idx="94">
                  <c:v>1.883</c:v>
                </c:pt>
                <c:pt idx="95">
                  <c:v>1.900</c:v>
                </c:pt>
                <c:pt idx="96">
                  <c:v>1.917</c:v>
                </c:pt>
                <c:pt idx="97">
                  <c:v>1.933</c:v>
                </c:pt>
                <c:pt idx="98">
                  <c:v>1.950</c:v>
                </c:pt>
                <c:pt idx="99">
                  <c:v>1.967</c:v>
                </c:pt>
                <c:pt idx="100">
                  <c:v>1.983</c:v>
                </c:pt>
                <c:pt idx="101">
                  <c:v>2.000</c:v>
                </c:pt>
                <c:pt idx="102">
                  <c:v>2.017</c:v>
                </c:pt>
                <c:pt idx="103">
                  <c:v>2.033</c:v>
                </c:pt>
                <c:pt idx="104">
                  <c:v>2.050</c:v>
                </c:pt>
                <c:pt idx="105">
                  <c:v>2.067</c:v>
                </c:pt>
                <c:pt idx="106">
                  <c:v>2.083</c:v>
                </c:pt>
                <c:pt idx="107">
                  <c:v>2.100</c:v>
                </c:pt>
                <c:pt idx="108">
                  <c:v>2.117</c:v>
                </c:pt>
                <c:pt idx="109">
                  <c:v>2.133</c:v>
                </c:pt>
                <c:pt idx="110">
                  <c:v>2.150</c:v>
                </c:pt>
                <c:pt idx="111">
                  <c:v>2.167</c:v>
                </c:pt>
                <c:pt idx="112">
                  <c:v>2.183</c:v>
                </c:pt>
                <c:pt idx="113">
                  <c:v>2.200</c:v>
                </c:pt>
                <c:pt idx="114">
                  <c:v>2.217</c:v>
                </c:pt>
                <c:pt idx="115">
                  <c:v>2.233</c:v>
                </c:pt>
                <c:pt idx="116">
                  <c:v>2.250</c:v>
                </c:pt>
                <c:pt idx="117">
                  <c:v>2.267</c:v>
                </c:pt>
                <c:pt idx="118">
                  <c:v>2.283</c:v>
                </c:pt>
                <c:pt idx="119">
                  <c:v>2.300</c:v>
                </c:pt>
                <c:pt idx="120">
                  <c:v>2.317</c:v>
                </c:pt>
                <c:pt idx="121">
                  <c:v>2.333</c:v>
                </c:pt>
                <c:pt idx="122">
                  <c:v>2.350</c:v>
                </c:pt>
                <c:pt idx="123">
                  <c:v>2.367</c:v>
                </c:pt>
                <c:pt idx="124">
                  <c:v>2.383</c:v>
                </c:pt>
                <c:pt idx="125">
                  <c:v>2.400</c:v>
                </c:pt>
                <c:pt idx="126">
                  <c:v>2.417</c:v>
                </c:pt>
                <c:pt idx="127">
                  <c:v>2.433</c:v>
                </c:pt>
                <c:pt idx="128">
                  <c:v>2.450</c:v>
                </c:pt>
                <c:pt idx="129">
                  <c:v>2.467</c:v>
                </c:pt>
                <c:pt idx="130">
                  <c:v>2.483</c:v>
                </c:pt>
                <c:pt idx="131">
                  <c:v>2.500</c:v>
                </c:pt>
                <c:pt idx="132">
                  <c:v>2.517</c:v>
                </c:pt>
                <c:pt idx="133">
                  <c:v>2.533</c:v>
                </c:pt>
                <c:pt idx="134">
                  <c:v>2.550</c:v>
                </c:pt>
                <c:pt idx="135">
                  <c:v>2.567</c:v>
                </c:pt>
                <c:pt idx="136">
                  <c:v>2.583</c:v>
                </c:pt>
                <c:pt idx="137">
                  <c:v>2.600</c:v>
                </c:pt>
                <c:pt idx="138">
                  <c:v>2.617</c:v>
                </c:pt>
                <c:pt idx="139">
                  <c:v>2.633</c:v>
                </c:pt>
                <c:pt idx="140">
                  <c:v>2.650</c:v>
                </c:pt>
                <c:pt idx="141">
                  <c:v>2.667</c:v>
                </c:pt>
                <c:pt idx="142">
                  <c:v>2.683</c:v>
                </c:pt>
                <c:pt idx="143">
                  <c:v>2.700</c:v>
                </c:pt>
                <c:pt idx="144">
                  <c:v>2.717</c:v>
                </c:pt>
                <c:pt idx="145">
                  <c:v>2.733</c:v>
                </c:pt>
                <c:pt idx="146">
                  <c:v>2.750</c:v>
                </c:pt>
                <c:pt idx="147">
                  <c:v>2.767</c:v>
                </c:pt>
                <c:pt idx="148">
                  <c:v>2.783</c:v>
                </c:pt>
                <c:pt idx="149">
                  <c:v>2.800</c:v>
                </c:pt>
                <c:pt idx="150">
                  <c:v>2.817</c:v>
                </c:pt>
                <c:pt idx="151">
                  <c:v>2.833</c:v>
                </c:pt>
                <c:pt idx="152">
                  <c:v>2.850</c:v>
                </c:pt>
                <c:pt idx="153">
                  <c:v>2.867</c:v>
                </c:pt>
                <c:pt idx="154">
                  <c:v>2.883</c:v>
                </c:pt>
                <c:pt idx="155">
                  <c:v>2.900</c:v>
                </c:pt>
                <c:pt idx="156">
                  <c:v>2.917</c:v>
                </c:pt>
                <c:pt idx="157">
                  <c:v>2.933</c:v>
                </c:pt>
                <c:pt idx="158">
                  <c:v>2.950</c:v>
                </c:pt>
                <c:pt idx="159">
                  <c:v>2.967</c:v>
                </c:pt>
                <c:pt idx="160">
                  <c:v>2.983</c:v>
                </c:pt>
                <c:pt idx="161">
                  <c:v>3.000</c:v>
                </c:pt>
                <c:pt idx="162">
                  <c:v>3.017</c:v>
                </c:pt>
                <c:pt idx="163">
                  <c:v>3.033</c:v>
                </c:pt>
                <c:pt idx="164">
                  <c:v>3.050</c:v>
                </c:pt>
                <c:pt idx="165">
                  <c:v>3.067</c:v>
                </c:pt>
                <c:pt idx="166">
                  <c:v>3.083</c:v>
                </c:pt>
                <c:pt idx="167">
                  <c:v>3.100</c:v>
                </c:pt>
                <c:pt idx="168">
                  <c:v>3.117</c:v>
                </c:pt>
                <c:pt idx="169">
                  <c:v>3.133</c:v>
                </c:pt>
                <c:pt idx="170">
                  <c:v>3.150</c:v>
                </c:pt>
                <c:pt idx="171">
                  <c:v>3.167</c:v>
                </c:pt>
                <c:pt idx="172">
                  <c:v>3.183</c:v>
                </c:pt>
                <c:pt idx="173">
                  <c:v>3.200</c:v>
                </c:pt>
                <c:pt idx="174">
                  <c:v>3.217</c:v>
                </c:pt>
                <c:pt idx="175">
                  <c:v>3.233</c:v>
                </c:pt>
                <c:pt idx="176">
                  <c:v>3.250</c:v>
                </c:pt>
                <c:pt idx="177">
                  <c:v>3.267</c:v>
                </c:pt>
                <c:pt idx="178">
                  <c:v>3.283</c:v>
                </c:pt>
                <c:pt idx="179">
                  <c:v>3.300</c:v>
                </c:pt>
                <c:pt idx="180">
                  <c:v>3.317</c:v>
                </c:pt>
                <c:pt idx="181">
                  <c:v>3.333</c:v>
                </c:pt>
                <c:pt idx="182">
                  <c:v>3.350</c:v>
                </c:pt>
                <c:pt idx="183">
                  <c:v>3.367</c:v>
                </c:pt>
                <c:pt idx="184">
                  <c:v>3.383</c:v>
                </c:pt>
                <c:pt idx="185">
                  <c:v>3.400</c:v>
                </c:pt>
                <c:pt idx="186">
                  <c:v>3.417</c:v>
                </c:pt>
                <c:pt idx="187">
                  <c:v>3.433</c:v>
                </c:pt>
                <c:pt idx="188">
                  <c:v>3.450</c:v>
                </c:pt>
                <c:pt idx="189">
                  <c:v>3.467</c:v>
                </c:pt>
                <c:pt idx="190">
                  <c:v>3.483</c:v>
                </c:pt>
                <c:pt idx="191">
                  <c:v>3.500</c:v>
                </c:pt>
                <c:pt idx="192">
                  <c:v>3.517</c:v>
                </c:pt>
                <c:pt idx="193">
                  <c:v>3.533</c:v>
                </c:pt>
                <c:pt idx="194">
                  <c:v>3.550</c:v>
                </c:pt>
                <c:pt idx="195">
                  <c:v>3.567</c:v>
                </c:pt>
                <c:pt idx="196">
                  <c:v>3.583</c:v>
                </c:pt>
                <c:pt idx="197">
                  <c:v>3.600</c:v>
                </c:pt>
                <c:pt idx="198">
                  <c:v>3.617</c:v>
                </c:pt>
                <c:pt idx="199">
                  <c:v>3.633</c:v>
                </c:pt>
                <c:pt idx="200">
                  <c:v>3.650</c:v>
                </c:pt>
                <c:pt idx="201">
                  <c:v>3.667</c:v>
                </c:pt>
                <c:pt idx="202">
                  <c:v>3.683</c:v>
                </c:pt>
                <c:pt idx="203">
                  <c:v>3.700</c:v>
                </c:pt>
                <c:pt idx="204">
                  <c:v>3.717</c:v>
                </c:pt>
                <c:pt idx="205">
                  <c:v>3.733</c:v>
                </c:pt>
                <c:pt idx="206">
                  <c:v>3.750</c:v>
                </c:pt>
                <c:pt idx="207">
                  <c:v>3.767</c:v>
                </c:pt>
                <c:pt idx="208">
                  <c:v>3.783</c:v>
                </c:pt>
                <c:pt idx="209">
                  <c:v>3.800</c:v>
                </c:pt>
                <c:pt idx="210">
                  <c:v>3.817</c:v>
                </c:pt>
                <c:pt idx="211">
                  <c:v>3.833</c:v>
                </c:pt>
                <c:pt idx="212">
                  <c:v>3.850</c:v>
                </c:pt>
                <c:pt idx="213">
                  <c:v>3.867</c:v>
                </c:pt>
                <c:pt idx="214">
                  <c:v>3.883</c:v>
                </c:pt>
                <c:pt idx="215">
                  <c:v>3.900</c:v>
                </c:pt>
                <c:pt idx="216">
                  <c:v>3.917</c:v>
                </c:pt>
                <c:pt idx="217">
                  <c:v>3.933</c:v>
                </c:pt>
                <c:pt idx="218">
                  <c:v>3.950</c:v>
                </c:pt>
                <c:pt idx="219">
                  <c:v>3.967</c:v>
                </c:pt>
                <c:pt idx="220">
                  <c:v>3.983</c:v>
                </c:pt>
                <c:pt idx="221">
                  <c:v>4.000</c:v>
                </c:pt>
                <c:pt idx="222">
                  <c:v>4.017</c:v>
                </c:pt>
                <c:pt idx="223">
                  <c:v>4.033</c:v>
                </c:pt>
                <c:pt idx="224">
                  <c:v>4.050</c:v>
                </c:pt>
                <c:pt idx="225">
                  <c:v>4.067</c:v>
                </c:pt>
                <c:pt idx="226">
                  <c:v>4.083</c:v>
                </c:pt>
                <c:pt idx="227">
                  <c:v>4.100</c:v>
                </c:pt>
                <c:pt idx="228">
                  <c:v>4.117</c:v>
                </c:pt>
                <c:pt idx="229">
                  <c:v>4.133</c:v>
                </c:pt>
                <c:pt idx="230">
                  <c:v>4.150</c:v>
                </c:pt>
                <c:pt idx="231">
                  <c:v>4.167</c:v>
                </c:pt>
                <c:pt idx="232">
                  <c:v>4.183</c:v>
                </c:pt>
                <c:pt idx="233">
                  <c:v>4.200</c:v>
                </c:pt>
                <c:pt idx="234">
                  <c:v>4.217</c:v>
                </c:pt>
                <c:pt idx="235">
                  <c:v>4.233</c:v>
                </c:pt>
                <c:pt idx="236">
                  <c:v>4.250</c:v>
                </c:pt>
                <c:pt idx="237">
                  <c:v>4.267</c:v>
                </c:pt>
                <c:pt idx="238">
                  <c:v>4.283</c:v>
                </c:pt>
                <c:pt idx="239">
                  <c:v>4.300</c:v>
                </c:pt>
                <c:pt idx="240">
                  <c:v>4.317</c:v>
                </c:pt>
                <c:pt idx="241">
                  <c:v>4.333</c:v>
                </c:pt>
                <c:pt idx="242">
                  <c:v>4.350</c:v>
                </c:pt>
                <c:pt idx="243">
                  <c:v>4.367</c:v>
                </c:pt>
                <c:pt idx="244">
                  <c:v>4.383</c:v>
                </c:pt>
                <c:pt idx="245">
                  <c:v>4.400</c:v>
                </c:pt>
                <c:pt idx="246">
                  <c:v>4.417</c:v>
                </c:pt>
                <c:pt idx="247">
                  <c:v>4.433</c:v>
                </c:pt>
                <c:pt idx="248">
                  <c:v>4.450</c:v>
                </c:pt>
                <c:pt idx="249">
                  <c:v>4.467</c:v>
                </c:pt>
                <c:pt idx="250">
                  <c:v>4.483</c:v>
                </c:pt>
                <c:pt idx="251">
                  <c:v>4.500</c:v>
                </c:pt>
                <c:pt idx="252">
                  <c:v>4.517</c:v>
                </c:pt>
                <c:pt idx="253">
                  <c:v>4.533</c:v>
                </c:pt>
                <c:pt idx="254">
                  <c:v>4.550</c:v>
                </c:pt>
                <c:pt idx="255">
                  <c:v>4.567</c:v>
                </c:pt>
                <c:pt idx="256">
                  <c:v>4.583</c:v>
                </c:pt>
                <c:pt idx="257">
                  <c:v>4.600</c:v>
                </c:pt>
                <c:pt idx="258">
                  <c:v>4.617</c:v>
                </c:pt>
                <c:pt idx="259">
                  <c:v>4.633</c:v>
                </c:pt>
                <c:pt idx="260">
                  <c:v>4.650</c:v>
                </c:pt>
                <c:pt idx="261">
                  <c:v>4.667</c:v>
                </c:pt>
                <c:pt idx="262">
                  <c:v>4.683</c:v>
                </c:pt>
                <c:pt idx="263">
                  <c:v>4.700</c:v>
                </c:pt>
                <c:pt idx="264">
                  <c:v>4.717</c:v>
                </c:pt>
                <c:pt idx="265">
                  <c:v>4.733</c:v>
                </c:pt>
                <c:pt idx="266">
                  <c:v>4.750</c:v>
                </c:pt>
                <c:pt idx="267">
                  <c:v>4.767</c:v>
                </c:pt>
                <c:pt idx="268">
                  <c:v>4.783</c:v>
                </c:pt>
                <c:pt idx="269">
                  <c:v>4.800</c:v>
                </c:pt>
                <c:pt idx="270">
                  <c:v>4.817</c:v>
                </c:pt>
                <c:pt idx="271">
                  <c:v>4.833</c:v>
                </c:pt>
                <c:pt idx="272">
                  <c:v>4.850</c:v>
                </c:pt>
                <c:pt idx="273">
                  <c:v>4.867</c:v>
                </c:pt>
                <c:pt idx="274">
                  <c:v>4.883</c:v>
                </c:pt>
                <c:pt idx="275">
                  <c:v>4.900</c:v>
                </c:pt>
                <c:pt idx="276">
                  <c:v>4.917</c:v>
                </c:pt>
                <c:pt idx="277">
                  <c:v>4.933</c:v>
                </c:pt>
                <c:pt idx="278">
                  <c:v>4.950</c:v>
                </c:pt>
                <c:pt idx="279">
                  <c:v>4.967</c:v>
                </c:pt>
                <c:pt idx="280">
                  <c:v>4.983</c:v>
                </c:pt>
                <c:pt idx="281">
                  <c:v>5.000</c:v>
                </c:pt>
                <c:pt idx="282">
                  <c:v>5.017</c:v>
                </c:pt>
                <c:pt idx="283">
                  <c:v>5.033</c:v>
                </c:pt>
                <c:pt idx="284">
                  <c:v>5.050</c:v>
                </c:pt>
                <c:pt idx="285">
                  <c:v>5.067</c:v>
                </c:pt>
                <c:pt idx="286">
                  <c:v>5.083</c:v>
                </c:pt>
                <c:pt idx="287">
                  <c:v>5.100</c:v>
                </c:pt>
                <c:pt idx="288">
                  <c:v>5.117</c:v>
                </c:pt>
                <c:pt idx="289">
                  <c:v>5.133</c:v>
                </c:pt>
                <c:pt idx="290">
                  <c:v>5.150</c:v>
                </c:pt>
                <c:pt idx="291">
                  <c:v>5.167</c:v>
                </c:pt>
                <c:pt idx="292">
                  <c:v>5.183</c:v>
                </c:pt>
                <c:pt idx="293">
                  <c:v>5.200</c:v>
                </c:pt>
                <c:pt idx="294">
                  <c:v>5.217</c:v>
                </c:pt>
                <c:pt idx="295">
                  <c:v>5.233</c:v>
                </c:pt>
                <c:pt idx="296">
                  <c:v>5.250</c:v>
                </c:pt>
                <c:pt idx="297">
                  <c:v>5.267</c:v>
                </c:pt>
                <c:pt idx="298">
                  <c:v>5.283</c:v>
                </c:pt>
                <c:pt idx="299">
                  <c:v>5.300</c:v>
                </c:pt>
                <c:pt idx="300">
                  <c:v>5.317</c:v>
                </c:pt>
                <c:pt idx="301">
                  <c:v>5.333</c:v>
                </c:pt>
                <c:pt idx="302">
                  <c:v>5.350</c:v>
                </c:pt>
                <c:pt idx="303">
                  <c:v>5.367</c:v>
                </c:pt>
                <c:pt idx="304">
                  <c:v>5.383</c:v>
                </c:pt>
                <c:pt idx="305">
                  <c:v>5.400</c:v>
                </c:pt>
                <c:pt idx="306">
                  <c:v>5.417</c:v>
                </c:pt>
                <c:pt idx="307">
                  <c:v>5.433</c:v>
                </c:pt>
                <c:pt idx="308">
                  <c:v>5.450</c:v>
                </c:pt>
                <c:pt idx="309">
                  <c:v>5.467</c:v>
                </c:pt>
                <c:pt idx="310">
                  <c:v>5.483</c:v>
                </c:pt>
                <c:pt idx="311">
                  <c:v>5.500</c:v>
                </c:pt>
                <c:pt idx="312">
                  <c:v>5.517</c:v>
                </c:pt>
                <c:pt idx="313">
                  <c:v>5.533</c:v>
                </c:pt>
                <c:pt idx="314">
                  <c:v>5.550</c:v>
                </c:pt>
                <c:pt idx="315">
                  <c:v>5.567</c:v>
                </c:pt>
                <c:pt idx="316">
                  <c:v>5.583</c:v>
                </c:pt>
                <c:pt idx="317">
                  <c:v>5.600</c:v>
                </c:pt>
                <c:pt idx="318">
                  <c:v>5.617</c:v>
                </c:pt>
                <c:pt idx="319">
                  <c:v>5.633</c:v>
                </c:pt>
                <c:pt idx="320">
                  <c:v>5.650</c:v>
                </c:pt>
                <c:pt idx="321">
                  <c:v>5.667</c:v>
                </c:pt>
                <c:pt idx="322">
                  <c:v>5.683</c:v>
                </c:pt>
                <c:pt idx="323">
                  <c:v>5.700</c:v>
                </c:pt>
                <c:pt idx="324">
                  <c:v>5.717</c:v>
                </c:pt>
                <c:pt idx="325">
                  <c:v>5.733</c:v>
                </c:pt>
                <c:pt idx="326">
                  <c:v>5.750</c:v>
                </c:pt>
                <c:pt idx="327">
                  <c:v>5.767</c:v>
                </c:pt>
                <c:pt idx="328">
                  <c:v>5.783</c:v>
                </c:pt>
                <c:pt idx="329">
                  <c:v>5.800</c:v>
                </c:pt>
                <c:pt idx="330">
                  <c:v>5.817</c:v>
                </c:pt>
                <c:pt idx="331">
                  <c:v>5.833</c:v>
                </c:pt>
                <c:pt idx="332">
                  <c:v>5.850</c:v>
                </c:pt>
                <c:pt idx="333">
                  <c:v>5.867</c:v>
                </c:pt>
                <c:pt idx="334">
                  <c:v>5.883</c:v>
                </c:pt>
                <c:pt idx="335">
                  <c:v>5.900</c:v>
                </c:pt>
                <c:pt idx="336">
                  <c:v>5.917</c:v>
                </c:pt>
                <c:pt idx="337">
                  <c:v>5.933</c:v>
                </c:pt>
                <c:pt idx="338">
                  <c:v>5.950</c:v>
                </c:pt>
                <c:pt idx="339">
                  <c:v>5.967</c:v>
                </c:pt>
                <c:pt idx="340">
                  <c:v>5.983</c:v>
                </c:pt>
                <c:pt idx="341">
                  <c:v>6.000</c:v>
                </c:pt>
                <c:pt idx="342">
                  <c:v>6.017</c:v>
                </c:pt>
                <c:pt idx="343">
                  <c:v>6.033</c:v>
                </c:pt>
                <c:pt idx="344">
                  <c:v>6.050</c:v>
                </c:pt>
                <c:pt idx="345">
                  <c:v>6.067</c:v>
                </c:pt>
                <c:pt idx="346">
                  <c:v>6.083</c:v>
                </c:pt>
                <c:pt idx="347">
                  <c:v>6.100</c:v>
                </c:pt>
                <c:pt idx="348">
                  <c:v>6.117</c:v>
                </c:pt>
                <c:pt idx="349">
                  <c:v>6.133</c:v>
                </c:pt>
                <c:pt idx="350">
                  <c:v>6.150</c:v>
                </c:pt>
                <c:pt idx="351">
                  <c:v>6.167</c:v>
                </c:pt>
                <c:pt idx="352">
                  <c:v>6.183</c:v>
                </c:pt>
                <c:pt idx="353">
                  <c:v>6.200</c:v>
                </c:pt>
                <c:pt idx="354">
                  <c:v>6.217</c:v>
                </c:pt>
                <c:pt idx="355">
                  <c:v>6.233</c:v>
                </c:pt>
                <c:pt idx="356">
                  <c:v>6.250</c:v>
                </c:pt>
                <c:pt idx="357">
                  <c:v>6.267</c:v>
                </c:pt>
                <c:pt idx="358">
                  <c:v>6.283</c:v>
                </c:pt>
                <c:pt idx="359">
                  <c:v>6.300</c:v>
                </c:pt>
                <c:pt idx="360">
                  <c:v>6.317</c:v>
                </c:pt>
                <c:pt idx="361">
                  <c:v>6.333</c:v>
                </c:pt>
                <c:pt idx="362">
                  <c:v>6.350</c:v>
                </c:pt>
                <c:pt idx="363">
                  <c:v>6.367</c:v>
                </c:pt>
                <c:pt idx="364">
                  <c:v>6.383</c:v>
                </c:pt>
                <c:pt idx="365">
                  <c:v>6.400</c:v>
                </c:pt>
                <c:pt idx="366">
                  <c:v>6.417</c:v>
                </c:pt>
                <c:pt idx="367">
                  <c:v>6.433</c:v>
                </c:pt>
                <c:pt idx="368">
                  <c:v>6.450</c:v>
                </c:pt>
                <c:pt idx="369">
                  <c:v>6.467</c:v>
                </c:pt>
                <c:pt idx="370">
                  <c:v>6.483</c:v>
                </c:pt>
                <c:pt idx="371">
                  <c:v>6.500</c:v>
                </c:pt>
                <c:pt idx="372">
                  <c:v>6.517</c:v>
                </c:pt>
                <c:pt idx="373">
                  <c:v>6.533</c:v>
                </c:pt>
                <c:pt idx="374">
                  <c:v>6.550</c:v>
                </c:pt>
                <c:pt idx="375">
                  <c:v>6.567</c:v>
                </c:pt>
                <c:pt idx="376">
                  <c:v>6.583</c:v>
                </c:pt>
                <c:pt idx="377">
                  <c:v>6.600</c:v>
                </c:pt>
                <c:pt idx="378">
                  <c:v>6.617</c:v>
                </c:pt>
                <c:pt idx="379">
                  <c:v>6.633</c:v>
                </c:pt>
                <c:pt idx="380">
                  <c:v>6.650</c:v>
                </c:pt>
                <c:pt idx="381">
                  <c:v>6.667</c:v>
                </c:pt>
                <c:pt idx="382">
                  <c:v>6.683</c:v>
                </c:pt>
                <c:pt idx="383">
                  <c:v>6.700</c:v>
                </c:pt>
                <c:pt idx="384">
                  <c:v>6.717</c:v>
                </c:pt>
                <c:pt idx="385">
                  <c:v>6.733</c:v>
                </c:pt>
                <c:pt idx="386">
                  <c:v>6.750</c:v>
                </c:pt>
                <c:pt idx="387">
                  <c:v>6.767</c:v>
                </c:pt>
                <c:pt idx="388">
                  <c:v>6.783</c:v>
                </c:pt>
                <c:pt idx="389">
                  <c:v>6.800</c:v>
                </c:pt>
                <c:pt idx="390">
                  <c:v>6.817</c:v>
                </c:pt>
                <c:pt idx="391">
                  <c:v>6.833</c:v>
                </c:pt>
                <c:pt idx="392">
                  <c:v>6.850</c:v>
                </c:pt>
                <c:pt idx="393">
                  <c:v>6.867</c:v>
                </c:pt>
                <c:pt idx="394">
                  <c:v>6.883</c:v>
                </c:pt>
                <c:pt idx="395">
                  <c:v>6.900</c:v>
                </c:pt>
                <c:pt idx="396">
                  <c:v>6.917</c:v>
                </c:pt>
                <c:pt idx="397">
                  <c:v>6.933</c:v>
                </c:pt>
                <c:pt idx="398">
                  <c:v>6.950</c:v>
                </c:pt>
                <c:pt idx="399">
                  <c:v>6.967</c:v>
                </c:pt>
                <c:pt idx="400">
                  <c:v>6.983</c:v>
                </c:pt>
                <c:pt idx="401">
                  <c:v>7.000</c:v>
                </c:pt>
                <c:pt idx="402">
                  <c:v>7.017</c:v>
                </c:pt>
                <c:pt idx="403">
                  <c:v>7.033</c:v>
                </c:pt>
                <c:pt idx="404">
                  <c:v>7.050</c:v>
                </c:pt>
                <c:pt idx="405">
                  <c:v>7.067</c:v>
                </c:pt>
                <c:pt idx="406">
                  <c:v>7.083</c:v>
                </c:pt>
                <c:pt idx="407">
                  <c:v>7.100</c:v>
                </c:pt>
                <c:pt idx="408">
                  <c:v>7.117</c:v>
                </c:pt>
                <c:pt idx="409">
                  <c:v>7.133</c:v>
                </c:pt>
                <c:pt idx="410">
                  <c:v>7.150</c:v>
                </c:pt>
                <c:pt idx="411">
                  <c:v>7.167</c:v>
                </c:pt>
                <c:pt idx="412">
                  <c:v>7.183</c:v>
                </c:pt>
                <c:pt idx="413">
                  <c:v>7.200</c:v>
                </c:pt>
                <c:pt idx="414">
                  <c:v>7.217</c:v>
                </c:pt>
                <c:pt idx="415">
                  <c:v>7.233</c:v>
                </c:pt>
                <c:pt idx="416">
                  <c:v>7.250</c:v>
                </c:pt>
                <c:pt idx="417">
                  <c:v>7.267</c:v>
                </c:pt>
                <c:pt idx="418">
                  <c:v>7.283</c:v>
                </c:pt>
                <c:pt idx="419">
                  <c:v>7.300</c:v>
                </c:pt>
                <c:pt idx="420">
                  <c:v>7.317</c:v>
                </c:pt>
                <c:pt idx="421">
                  <c:v>7.333</c:v>
                </c:pt>
                <c:pt idx="422">
                  <c:v>7.350</c:v>
                </c:pt>
                <c:pt idx="423">
                  <c:v>7.367</c:v>
                </c:pt>
                <c:pt idx="424">
                  <c:v>7.383</c:v>
                </c:pt>
                <c:pt idx="425">
                  <c:v>7.400</c:v>
                </c:pt>
                <c:pt idx="426">
                  <c:v>7.417</c:v>
                </c:pt>
                <c:pt idx="427">
                  <c:v>7.433</c:v>
                </c:pt>
                <c:pt idx="428">
                  <c:v>7.450</c:v>
                </c:pt>
                <c:pt idx="429">
                  <c:v>7.467</c:v>
                </c:pt>
                <c:pt idx="430">
                  <c:v>7.483</c:v>
                </c:pt>
                <c:pt idx="431">
                  <c:v>7.500</c:v>
                </c:pt>
                <c:pt idx="432">
                  <c:v>7.517</c:v>
                </c:pt>
                <c:pt idx="433">
                  <c:v>7.533</c:v>
                </c:pt>
                <c:pt idx="434">
                  <c:v>7.550</c:v>
                </c:pt>
                <c:pt idx="435">
                  <c:v>7.567</c:v>
                </c:pt>
                <c:pt idx="436">
                  <c:v>7.583</c:v>
                </c:pt>
                <c:pt idx="437">
                  <c:v>7.600</c:v>
                </c:pt>
                <c:pt idx="438">
                  <c:v>7.617</c:v>
                </c:pt>
                <c:pt idx="439">
                  <c:v>7.633</c:v>
                </c:pt>
                <c:pt idx="440">
                  <c:v>7.650</c:v>
                </c:pt>
                <c:pt idx="441">
                  <c:v>7.667</c:v>
                </c:pt>
                <c:pt idx="442">
                  <c:v>7.683</c:v>
                </c:pt>
                <c:pt idx="443">
                  <c:v>7.700</c:v>
                </c:pt>
                <c:pt idx="444">
                  <c:v>7.717</c:v>
                </c:pt>
                <c:pt idx="445">
                  <c:v>7.733</c:v>
                </c:pt>
                <c:pt idx="446">
                  <c:v>7.750</c:v>
                </c:pt>
                <c:pt idx="447">
                  <c:v>7.767</c:v>
                </c:pt>
                <c:pt idx="448">
                  <c:v>7.783</c:v>
                </c:pt>
                <c:pt idx="449">
                  <c:v>7.800</c:v>
                </c:pt>
                <c:pt idx="450">
                  <c:v>7.817</c:v>
                </c:pt>
                <c:pt idx="451">
                  <c:v>7.833</c:v>
                </c:pt>
                <c:pt idx="452">
                  <c:v>7.850</c:v>
                </c:pt>
                <c:pt idx="453">
                  <c:v>7.867</c:v>
                </c:pt>
                <c:pt idx="454">
                  <c:v>7.883</c:v>
                </c:pt>
                <c:pt idx="455">
                  <c:v>7.900</c:v>
                </c:pt>
                <c:pt idx="456">
                  <c:v>7.917</c:v>
                </c:pt>
                <c:pt idx="457">
                  <c:v>7.933</c:v>
                </c:pt>
                <c:pt idx="458">
                  <c:v>7.950</c:v>
                </c:pt>
                <c:pt idx="459">
                  <c:v>7.967</c:v>
                </c:pt>
                <c:pt idx="460">
                  <c:v>7.983</c:v>
                </c:pt>
                <c:pt idx="461">
                  <c:v>8.000</c:v>
                </c:pt>
                <c:pt idx="462">
                  <c:v>8.017</c:v>
                </c:pt>
                <c:pt idx="463">
                  <c:v>8.033</c:v>
                </c:pt>
                <c:pt idx="464">
                  <c:v>8.050</c:v>
                </c:pt>
                <c:pt idx="465">
                  <c:v>8.067</c:v>
                </c:pt>
                <c:pt idx="466">
                  <c:v>8.083</c:v>
                </c:pt>
                <c:pt idx="467">
                  <c:v>8.100</c:v>
                </c:pt>
                <c:pt idx="468">
                  <c:v>8.117</c:v>
                </c:pt>
                <c:pt idx="469">
                  <c:v>8.133</c:v>
                </c:pt>
                <c:pt idx="470">
                  <c:v>8.150</c:v>
                </c:pt>
                <c:pt idx="471">
                  <c:v>8.167</c:v>
                </c:pt>
                <c:pt idx="472">
                  <c:v>8.183</c:v>
                </c:pt>
                <c:pt idx="473">
                  <c:v>8.200</c:v>
                </c:pt>
                <c:pt idx="474">
                  <c:v>8.217</c:v>
                </c:pt>
                <c:pt idx="475">
                  <c:v>8.233</c:v>
                </c:pt>
                <c:pt idx="476">
                  <c:v>8.250</c:v>
                </c:pt>
                <c:pt idx="477">
                  <c:v>8.267</c:v>
                </c:pt>
                <c:pt idx="478">
                  <c:v>8.283</c:v>
                </c:pt>
                <c:pt idx="479">
                  <c:v>8.300</c:v>
                </c:pt>
                <c:pt idx="480">
                  <c:v>8.317</c:v>
                </c:pt>
                <c:pt idx="481">
                  <c:v>8.333</c:v>
                </c:pt>
                <c:pt idx="482">
                  <c:v>8.350</c:v>
                </c:pt>
                <c:pt idx="483">
                  <c:v>8.367</c:v>
                </c:pt>
                <c:pt idx="484">
                  <c:v>8.383</c:v>
                </c:pt>
                <c:pt idx="485">
                  <c:v>8.400</c:v>
                </c:pt>
                <c:pt idx="486">
                  <c:v>8.417</c:v>
                </c:pt>
                <c:pt idx="487">
                  <c:v>8.433</c:v>
                </c:pt>
                <c:pt idx="488">
                  <c:v>8.450</c:v>
                </c:pt>
                <c:pt idx="489">
                  <c:v>8.467</c:v>
                </c:pt>
                <c:pt idx="490">
                  <c:v>8.483</c:v>
                </c:pt>
                <c:pt idx="491">
                  <c:v>8.500</c:v>
                </c:pt>
                <c:pt idx="492">
                  <c:v>8.517</c:v>
                </c:pt>
                <c:pt idx="493">
                  <c:v>8.533</c:v>
                </c:pt>
                <c:pt idx="494">
                  <c:v>8.550</c:v>
                </c:pt>
                <c:pt idx="495">
                  <c:v>8.567</c:v>
                </c:pt>
                <c:pt idx="496">
                  <c:v>8.583</c:v>
                </c:pt>
                <c:pt idx="497">
                  <c:v>8.600</c:v>
                </c:pt>
                <c:pt idx="498">
                  <c:v>8.617</c:v>
                </c:pt>
                <c:pt idx="499">
                  <c:v>8.633</c:v>
                </c:pt>
                <c:pt idx="500">
                  <c:v>8.650</c:v>
                </c:pt>
                <c:pt idx="501">
                  <c:v>8.667</c:v>
                </c:pt>
                <c:pt idx="502">
                  <c:v>8.683</c:v>
                </c:pt>
                <c:pt idx="503">
                  <c:v>8.700</c:v>
                </c:pt>
                <c:pt idx="504">
                  <c:v>8.717</c:v>
                </c:pt>
                <c:pt idx="505">
                  <c:v>8.733</c:v>
                </c:pt>
                <c:pt idx="506">
                  <c:v>8.750</c:v>
                </c:pt>
                <c:pt idx="507">
                  <c:v>8.767</c:v>
                </c:pt>
                <c:pt idx="508">
                  <c:v>8.783</c:v>
                </c:pt>
                <c:pt idx="509">
                  <c:v>8.800</c:v>
                </c:pt>
                <c:pt idx="510">
                  <c:v>8.817</c:v>
                </c:pt>
                <c:pt idx="511">
                  <c:v>8.833</c:v>
                </c:pt>
                <c:pt idx="512">
                  <c:v>8.850</c:v>
                </c:pt>
                <c:pt idx="513">
                  <c:v>8.867</c:v>
                </c:pt>
                <c:pt idx="514">
                  <c:v>8.883</c:v>
                </c:pt>
                <c:pt idx="515">
                  <c:v>8.900</c:v>
                </c:pt>
                <c:pt idx="516">
                  <c:v>8.917</c:v>
                </c:pt>
                <c:pt idx="517">
                  <c:v>8.933</c:v>
                </c:pt>
                <c:pt idx="518">
                  <c:v>8.950</c:v>
                </c:pt>
                <c:pt idx="519">
                  <c:v>8.967</c:v>
                </c:pt>
                <c:pt idx="520">
                  <c:v>8.983</c:v>
                </c:pt>
                <c:pt idx="521">
                  <c:v>9.000</c:v>
                </c:pt>
                <c:pt idx="522">
                  <c:v>9.017</c:v>
                </c:pt>
                <c:pt idx="523">
                  <c:v>9.033</c:v>
                </c:pt>
                <c:pt idx="524">
                  <c:v>9.050</c:v>
                </c:pt>
                <c:pt idx="525">
                  <c:v>9.067</c:v>
                </c:pt>
                <c:pt idx="526">
                  <c:v>9.083</c:v>
                </c:pt>
                <c:pt idx="527">
                  <c:v>9.100</c:v>
                </c:pt>
                <c:pt idx="528">
                  <c:v>9.117</c:v>
                </c:pt>
                <c:pt idx="529">
                  <c:v>9.133</c:v>
                </c:pt>
                <c:pt idx="530">
                  <c:v>9.150</c:v>
                </c:pt>
                <c:pt idx="531">
                  <c:v>9.167</c:v>
                </c:pt>
                <c:pt idx="532">
                  <c:v>9.183</c:v>
                </c:pt>
                <c:pt idx="533">
                  <c:v>9.200</c:v>
                </c:pt>
                <c:pt idx="534">
                  <c:v>9.217</c:v>
                </c:pt>
                <c:pt idx="535">
                  <c:v>9.233</c:v>
                </c:pt>
                <c:pt idx="536">
                  <c:v>9.250</c:v>
                </c:pt>
                <c:pt idx="537">
                  <c:v>9.267</c:v>
                </c:pt>
                <c:pt idx="538">
                  <c:v>9.283</c:v>
                </c:pt>
                <c:pt idx="539">
                  <c:v>9.300</c:v>
                </c:pt>
                <c:pt idx="540">
                  <c:v>9.317</c:v>
                </c:pt>
                <c:pt idx="541">
                  <c:v>9.333</c:v>
                </c:pt>
                <c:pt idx="542">
                  <c:v>9.350</c:v>
                </c:pt>
                <c:pt idx="543">
                  <c:v>9.367</c:v>
                </c:pt>
                <c:pt idx="544">
                  <c:v>9.383</c:v>
                </c:pt>
                <c:pt idx="545">
                  <c:v>9.400</c:v>
                </c:pt>
                <c:pt idx="546">
                  <c:v>9.417</c:v>
                </c:pt>
                <c:pt idx="547">
                  <c:v>9.433</c:v>
                </c:pt>
                <c:pt idx="548">
                  <c:v>9.450</c:v>
                </c:pt>
                <c:pt idx="549">
                  <c:v>9.467</c:v>
                </c:pt>
                <c:pt idx="550">
                  <c:v>9.483</c:v>
                </c:pt>
                <c:pt idx="551">
                  <c:v>9.500</c:v>
                </c:pt>
                <c:pt idx="552">
                  <c:v>9.517</c:v>
                </c:pt>
                <c:pt idx="553">
                  <c:v>9.533</c:v>
                </c:pt>
                <c:pt idx="554">
                  <c:v>9.550</c:v>
                </c:pt>
                <c:pt idx="555">
                  <c:v>9.567</c:v>
                </c:pt>
                <c:pt idx="556">
                  <c:v>9.583</c:v>
                </c:pt>
                <c:pt idx="557">
                  <c:v>9.600</c:v>
                </c:pt>
                <c:pt idx="558">
                  <c:v>9.617</c:v>
                </c:pt>
                <c:pt idx="559">
                  <c:v>9.633</c:v>
                </c:pt>
                <c:pt idx="560">
                  <c:v>9.650</c:v>
                </c:pt>
                <c:pt idx="561">
                  <c:v>9.667</c:v>
                </c:pt>
                <c:pt idx="562">
                  <c:v>9.683</c:v>
                </c:pt>
                <c:pt idx="563">
                  <c:v>9.700</c:v>
                </c:pt>
                <c:pt idx="564">
                  <c:v>9.717</c:v>
                </c:pt>
                <c:pt idx="565">
                  <c:v>9.733</c:v>
                </c:pt>
                <c:pt idx="566">
                  <c:v>9.750</c:v>
                </c:pt>
                <c:pt idx="567">
                  <c:v>9.767</c:v>
                </c:pt>
                <c:pt idx="568">
                  <c:v>9.783</c:v>
                </c:pt>
                <c:pt idx="569">
                  <c:v>9.800</c:v>
                </c:pt>
                <c:pt idx="570">
                  <c:v>9.817</c:v>
                </c:pt>
                <c:pt idx="571">
                  <c:v>9.833</c:v>
                </c:pt>
                <c:pt idx="572">
                  <c:v>9.850</c:v>
                </c:pt>
                <c:pt idx="573">
                  <c:v>9.867</c:v>
                </c:pt>
                <c:pt idx="574">
                  <c:v>9.883</c:v>
                </c:pt>
                <c:pt idx="575">
                  <c:v>9.900</c:v>
                </c:pt>
                <c:pt idx="576">
                  <c:v>9.917</c:v>
                </c:pt>
                <c:pt idx="577">
                  <c:v>9.933</c:v>
                </c:pt>
                <c:pt idx="578">
                  <c:v>9.950</c:v>
                </c:pt>
                <c:pt idx="579">
                  <c:v>9.967</c:v>
                </c:pt>
                <c:pt idx="580">
                  <c:v>9.983</c:v>
                </c:pt>
                <c:pt idx="581">
                  <c:v>10.000</c:v>
                </c:pt>
                <c:pt idx="582">
                  <c:v>10.017</c:v>
                </c:pt>
                <c:pt idx="583">
                  <c:v>10.033</c:v>
                </c:pt>
                <c:pt idx="584">
                  <c:v>10.050</c:v>
                </c:pt>
                <c:pt idx="585">
                  <c:v>10.067</c:v>
                </c:pt>
                <c:pt idx="586">
                  <c:v>10.083</c:v>
                </c:pt>
                <c:pt idx="587">
                  <c:v>10.100</c:v>
                </c:pt>
                <c:pt idx="588">
                  <c:v>10.117</c:v>
                </c:pt>
                <c:pt idx="589">
                  <c:v>10.133</c:v>
                </c:pt>
                <c:pt idx="590">
                  <c:v>10.150</c:v>
                </c:pt>
                <c:pt idx="591">
                  <c:v>10.167</c:v>
                </c:pt>
                <c:pt idx="592">
                  <c:v>10.183</c:v>
                </c:pt>
                <c:pt idx="593">
                  <c:v>10.200</c:v>
                </c:pt>
                <c:pt idx="594">
                  <c:v>10.217</c:v>
                </c:pt>
                <c:pt idx="595">
                  <c:v>10.233</c:v>
                </c:pt>
                <c:pt idx="596">
                  <c:v>10.250</c:v>
                </c:pt>
                <c:pt idx="597">
                  <c:v>10.267</c:v>
                </c:pt>
                <c:pt idx="598">
                  <c:v>10.283</c:v>
                </c:pt>
                <c:pt idx="599">
                  <c:v>10.300</c:v>
                </c:pt>
                <c:pt idx="600">
                  <c:v>10.317</c:v>
                </c:pt>
                <c:pt idx="601">
                  <c:v>10.333</c:v>
                </c:pt>
                <c:pt idx="602">
                  <c:v>10.350</c:v>
                </c:pt>
                <c:pt idx="603">
                  <c:v>10.367</c:v>
                </c:pt>
                <c:pt idx="604">
                  <c:v>10.383</c:v>
                </c:pt>
                <c:pt idx="605">
                  <c:v>10.400</c:v>
                </c:pt>
                <c:pt idx="606">
                  <c:v>10.417</c:v>
                </c:pt>
                <c:pt idx="607">
                  <c:v>10.433</c:v>
                </c:pt>
                <c:pt idx="608">
                  <c:v>10.450</c:v>
                </c:pt>
                <c:pt idx="609">
                  <c:v>10.467</c:v>
                </c:pt>
                <c:pt idx="610">
                  <c:v>10.483</c:v>
                </c:pt>
                <c:pt idx="611">
                  <c:v>10.500</c:v>
                </c:pt>
                <c:pt idx="612">
                  <c:v>10.517</c:v>
                </c:pt>
                <c:pt idx="613">
                  <c:v>10.533</c:v>
                </c:pt>
                <c:pt idx="614">
                  <c:v>10.550</c:v>
                </c:pt>
                <c:pt idx="615">
                  <c:v>10.567</c:v>
                </c:pt>
                <c:pt idx="616">
                  <c:v>10.583</c:v>
                </c:pt>
                <c:pt idx="617">
                  <c:v>10.600</c:v>
                </c:pt>
                <c:pt idx="618">
                  <c:v>10.617</c:v>
                </c:pt>
                <c:pt idx="619">
                  <c:v>10.633</c:v>
                </c:pt>
                <c:pt idx="620">
                  <c:v>10.650</c:v>
                </c:pt>
                <c:pt idx="621">
                  <c:v>10.667</c:v>
                </c:pt>
                <c:pt idx="622">
                  <c:v>10.683</c:v>
                </c:pt>
                <c:pt idx="623">
                  <c:v>10.700</c:v>
                </c:pt>
                <c:pt idx="624">
                  <c:v>10.717</c:v>
                </c:pt>
                <c:pt idx="625">
                  <c:v>10.733</c:v>
                </c:pt>
                <c:pt idx="626">
                  <c:v>10.750</c:v>
                </c:pt>
                <c:pt idx="627">
                  <c:v>10.767</c:v>
                </c:pt>
                <c:pt idx="628">
                  <c:v>10.783</c:v>
                </c:pt>
                <c:pt idx="629">
                  <c:v>10.800</c:v>
                </c:pt>
                <c:pt idx="630">
                  <c:v>10.817</c:v>
                </c:pt>
                <c:pt idx="631">
                  <c:v>10.833</c:v>
                </c:pt>
                <c:pt idx="632">
                  <c:v>10.850</c:v>
                </c:pt>
                <c:pt idx="633">
                  <c:v>10.867</c:v>
                </c:pt>
                <c:pt idx="634">
                  <c:v>10.883</c:v>
                </c:pt>
                <c:pt idx="635">
                  <c:v>10.900</c:v>
                </c:pt>
                <c:pt idx="636">
                  <c:v>10.917</c:v>
                </c:pt>
                <c:pt idx="637">
                  <c:v>10.933</c:v>
                </c:pt>
                <c:pt idx="638">
                  <c:v>10.950</c:v>
                </c:pt>
                <c:pt idx="639">
                  <c:v>10.967</c:v>
                </c:pt>
                <c:pt idx="640">
                  <c:v>10.983</c:v>
                </c:pt>
                <c:pt idx="641">
                  <c:v>11.000</c:v>
                </c:pt>
                <c:pt idx="642">
                  <c:v>11.017</c:v>
                </c:pt>
                <c:pt idx="643">
                  <c:v>11.033</c:v>
                </c:pt>
                <c:pt idx="644">
                  <c:v>11.050</c:v>
                </c:pt>
                <c:pt idx="645">
                  <c:v>11.067</c:v>
                </c:pt>
                <c:pt idx="646">
                  <c:v>11.083</c:v>
                </c:pt>
                <c:pt idx="647">
                  <c:v>11.100</c:v>
                </c:pt>
                <c:pt idx="648">
                  <c:v>11.117</c:v>
                </c:pt>
                <c:pt idx="649">
                  <c:v>11.133</c:v>
                </c:pt>
                <c:pt idx="650">
                  <c:v>11.150</c:v>
                </c:pt>
                <c:pt idx="651">
                  <c:v>11.167</c:v>
                </c:pt>
                <c:pt idx="652">
                  <c:v>11.183</c:v>
                </c:pt>
                <c:pt idx="653">
                  <c:v>11.200</c:v>
                </c:pt>
                <c:pt idx="654">
                  <c:v>11.217</c:v>
                </c:pt>
                <c:pt idx="655">
                  <c:v>11.233</c:v>
                </c:pt>
                <c:pt idx="656">
                  <c:v>11.250</c:v>
                </c:pt>
                <c:pt idx="657">
                  <c:v>11.267</c:v>
                </c:pt>
                <c:pt idx="658">
                  <c:v>11.283</c:v>
                </c:pt>
                <c:pt idx="659">
                  <c:v>11.300</c:v>
                </c:pt>
                <c:pt idx="660">
                  <c:v>11.317</c:v>
                </c:pt>
                <c:pt idx="661">
                  <c:v>11.333</c:v>
                </c:pt>
                <c:pt idx="662">
                  <c:v>11.350</c:v>
                </c:pt>
                <c:pt idx="663">
                  <c:v>11.367</c:v>
                </c:pt>
                <c:pt idx="664">
                  <c:v>11.383</c:v>
                </c:pt>
                <c:pt idx="665">
                  <c:v>11.400</c:v>
                </c:pt>
                <c:pt idx="666">
                  <c:v>11.417</c:v>
                </c:pt>
                <c:pt idx="667">
                  <c:v>11.433</c:v>
                </c:pt>
                <c:pt idx="668">
                  <c:v>11.450</c:v>
                </c:pt>
                <c:pt idx="669">
                  <c:v>11.467</c:v>
                </c:pt>
                <c:pt idx="670">
                  <c:v>11.483</c:v>
                </c:pt>
                <c:pt idx="671">
                  <c:v>11.500</c:v>
                </c:pt>
                <c:pt idx="672">
                  <c:v>11.517</c:v>
                </c:pt>
                <c:pt idx="673">
                  <c:v>11.533</c:v>
                </c:pt>
                <c:pt idx="674">
                  <c:v>11.550</c:v>
                </c:pt>
                <c:pt idx="675">
                  <c:v>11.567</c:v>
                </c:pt>
                <c:pt idx="676">
                  <c:v>11.583</c:v>
                </c:pt>
                <c:pt idx="677">
                  <c:v>11.600</c:v>
                </c:pt>
                <c:pt idx="678">
                  <c:v>11.617</c:v>
                </c:pt>
                <c:pt idx="679">
                  <c:v>11.633</c:v>
                </c:pt>
                <c:pt idx="680">
                  <c:v>11.650</c:v>
                </c:pt>
                <c:pt idx="681">
                  <c:v>11.667</c:v>
                </c:pt>
                <c:pt idx="682">
                  <c:v>11.683</c:v>
                </c:pt>
                <c:pt idx="683">
                  <c:v>11.700</c:v>
                </c:pt>
                <c:pt idx="684">
                  <c:v>11.717</c:v>
                </c:pt>
                <c:pt idx="685">
                  <c:v>11.733</c:v>
                </c:pt>
                <c:pt idx="686">
                  <c:v>11.750</c:v>
                </c:pt>
                <c:pt idx="687">
                  <c:v>11.767</c:v>
                </c:pt>
                <c:pt idx="688">
                  <c:v>11.783</c:v>
                </c:pt>
                <c:pt idx="689">
                  <c:v>11.800</c:v>
                </c:pt>
                <c:pt idx="690">
                  <c:v>11.817</c:v>
                </c:pt>
                <c:pt idx="691">
                  <c:v>11.833</c:v>
                </c:pt>
                <c:pt idx="692">
                  <c:v>11.850</c:v>
                </c:pt>
                <c:pt idx="693">
                  <c:v>11.867</c:v>
                </c:pt>
                <c:pt idx="694">
                  <c:v>11.883</c:v>
                </c:pt>
                <c:pt idx="695">
                  <c:v>11.900</c:v>
                </c:pt>
                <c:pt idx="696">
                  <c:v>11.917</c:v>
                </c:pt>
                <c:pt idx="697">
                  <c:v>11.933</c:v>
                </c:pt>
                <c:pt idx="698">
                  <c:v>11.950</c:v>
                </c:pt>
                <c:pt idx="699">
                  <c:v>11.967</c:v>
                </c:pt>
                <c:pt idx="700">
                  <c:v>11.983</c:v>
                </c:pt>
                <c:pt idx="701">
                  <c:v>12.000</c:v>
                </c:pt>
                <c:pt idx="702">
                  <c:v>12.017</c:v>
                </c:pt>
                <c:pt idx="703">
                  <c:v>12.033</c:v>
                </c:pt>
                <c:pt idx="704">
                  <c:v>12.050</c:v>
                </c:pt>
                <c:pt idx="705">
                  <c:v>12.067</c:v>
                </c:pt>
                <c:pt idx="706">
                  <c:v>12.083</c:v>
                </c:pt>
                <c:pt idx="707">
                  <c:v>12.100</c:v>
                </c:pt>
                <c:pt idx="708">
                  <c:v>12.117</c:v>
                </c:pt>
                <c:pt idx="709">
                  <c:v>12.133</c:v>
                </c:pt>
                <c:pt idx="710">
                  <c:v>12.150</c:v>
                </c:pt>
                <c:pt idx="711">
                  <c:v>12.167</c:v>
                </c:pt>
                <c:pt idx="712">
                  <c:v>12.183</c:v>
                </c:pt>
                <c:pt idx="713">
                  <c:v>12.200</c:v>
                </c:pt>
                <c:pt idx="714">
                  <c:v>12.217</c:v>
                </c:pt>
                <c:pt idx="715">
                  <c:v>12.233</c:v>
                </c:pt>
                <c:pt idx="716">
                  <c:v>12.250</c:v>
                </c:pt>
                <c:pt idx="717">
                  <c:v>12.267</c:v>
                </c:pt>
                <c:pt idx="718">
                  <c:v>12.283</c:v>
                </c:pt>
                <c:pt idx="719">
                  <c:v>12.300</c:v>
                </c:pt>
                <c:pt idx="720">
                  <c:v>12.317</c:v>
                </c:pt>
                <c:pt idx="721">
                  <c:v>12.333</c:v>
                </c:pt>
                <c:pt idx="722">
                  <c:v>12.350</c:v>
                </c:pt>
                <c:pt idx="723">
                  <c:v>12.367</c:v>
                </c:pt>
                <c:pt idx="724">
                  <c:v>12.383</c:v>
                </c:pt>
                <c:pt idx="725">
                  <c:v>12.400</c:v>
                </c:pt>
                <c:pt idx="726">
                  <c:v>12.417</c:v>
                </c:pt>
                <c:pt idx="727">
                  <c:v>12.433</c:v>
                </c:pt>
                <c:pt idx="728">
                  <c:v>12.450</c:v>
                </c:pt>
                <c:pt idx="729">
                  <c:v>12.467</c:v>
                </c:pt>
                <c:pt idx="730">
                  <c:v>12.483</c:v>
                </c:pt>
                <c:pt idx="731">
                  <c:v>12.500</c:v>
                </c:pt>
                <c:pt idx="732">
                  <c:v>12.517</c:v>
                </c:pt>
                <c:pt idx="733">
                  <c:v>12.533</c:v>
                </c:pt>
                <c:pt idx="734">
                  <c:v>12.550</c:v>
                </c:pt>
                <c:pt idx="735">
                  <c:v>12.567</c:v>
                </c:pt>
                <c:pt idx="736">
                  <c:v>12.583</c:v>
                </c:pt>
                <c:pt idx="737">
                  <c:v>12.600</c:v>
                </c:pt>
                <c:pt idx="738">
                  <c:v>12.617</c:v>
                </c:pt>
                <c:pt idx="739">
                  <c:v>12.633</c:v>
                </c:pt>
                <c:pt idx="740">
                  <c:v>12.650</c:v>
                </c:pt>
                <c:pt idx="741">
                  <c:v>12.667</c:v>
                </c:pt>
                <c:pt idx="742">
                  <c:v>12.683</c:v>
                </c:pt>
                <c:pt idx="743">
                  <c:v>12.700</c:v>
                </c:pt>
                <c:pt idx="744">
                  <c:v>12.717</c:v>
                </c:pt>
                <c:pt idx="745">
                  <c:v>12.733</c:v>
                </c:pt>
                <c:pt idx="746">
                  <c:v>12.750</c:v>
                </c:pt>
                <c:pt idx="747">
                  <c:v>12.767</c:v>
                </c:pt>
                <c:pt idx="748">
                  <c:v>12.783</c:v>
                </c:pt>
                <c:pt idx="749">
                  <c:v>12.800</c:v>
                </c:pt>
                <c:pt idx="750">
                  <c:v>12.817</c:v>
                </c:pt>
                <c:pt idx="751">
                  <c:v>12.833</c:v>
                </c:pt>
                <c:pt idx="752">
                  <c:v>12.850</c:v>
                </c:pt>
                <c:pt idx="753">
                  <c:v>12.867</c:v>
                </c:pt>
                <c:pt idx="754">
                  <c:v>12.883</c:v>
                </c:pt>
                <c:pt idx="755">
                  <c:v>12.900</c:v>
                </c:pt>
                <c:pt idx="756">
                  <c:v>12.917</c:v>
                </c:pt>
                <c:pt idx="757">
                  <c:v>12.933</c:v>
                </c:pt>
                <c:pt idx="758">
                  <c:v>12.950</c:v>
                </c:pt>
                <c:pt idx="759">
                  <c:v>12.967</c:v>
                </c:pt>
                <c:pt idx="760">
                  <c:v>12.983</c:v>
                </c:pt>
                <c:pt idx="761">
                  <c:v>13.000</c:v>
                </c:pt>
                <c:pt idx="762">
                  <c:v>13.017</c:v>
                </c:pt>
                <c:pt idx="763">
                  <c:v>13.033</c:v>
                </c:pt>
                <c:pt idx="764">
                  <c:v>13.050</c:v>
                </c:pt>
                <c:pt idx="765">
                  <c:v>13.067</c:v>
                </c:pt>
                <c:pt idx="766">
                  <c:v>13.083</c:v>
                </c:pt>
                <c:pt idx="767">
                  <c:v>13.100</c:v>
                </c:pt>
                <c:pt idx="768">
                  <c:v>13.117</c:v>
                </c:pt>
                <c:pt idx="769">
                  <c:v>13.133</c:v>
                </c:pt>
                <c:pt idx="770">
                  <c:v>13.150</c:v>
                </c:pt>
                <c:pt idx="771">
                  <c:v>13.167</c:v>
                </c:pt>
                <c:pt idx="772">
                  <c:v>13.183</c:v>
                </c:pt>
                <c:pt idx="773">
                  <c:v>13.200</c:v>
                </c:pt>
                <c:pt idx="774">
                  <c:v>13.217</c:v>
                </c:pt>
                <c:pt idx="775">
                  <c:v>13.233</c:v>
                </c:pt>
                <c:pt idx="776">
                  <c:v>13.250</c:v>
                </c:pt>
                <c:pt idx="777">
                  <c:v>13.267</c:v>
                </c:pt>
                <c:pt idx="778">
                  <c:v>13.283</c:v>
                </c:pt>
                <c:pt idx="779">
                  <c:v>13.300</c:v>
                </c:pt>
                <c:pt idx="780">
                  <c:v>13.317</c:v>
                </c:pt>
                <c:pt idx="781">
                  <c:v>13.333</c:v>
                </c:pt>
                <c:pt idx="782">
                  <c:v>13.350</c:v>
                </c:pt>
                <c:pt idx="783">
                  <c:v>13.367</c:v>
                </c:pt>
                <c:pt idx="784">
                  <c:v>13.383</c:v>
                </c:pt>
                <c:pt idx="785">
                  <c:v>13.400</c:v>
                </c:pt>
                <c:pt idx="786">
                  <c:v>13.417</c:v>
                </c:pt>
                <c:pt idx="787">
                  <c:v>13.433</c:v>
                </c:pt>
                <c:pt idx="788">
                  <c:v>13.450</c:v>
                </c:pt>
                <c:pt idx="789">
                  <c:v>13.467</c:v>
                </c:pt>
                <c:pt idx="790">
                  <c:v>13.483</c:v>
                </c:pt>
                <c:pt idx="791">
                  <c:v>13.500</c:v>
                </c:pt>
                <c:pt idx="792">
                  <c:v>13.517</c:v>
                </c:pt>
                <c:pt idx="793">
                  <c:v>13.533</c:v>
                </c:pt>
                <c:pt idx="794">
                  <c:v>13.550</c:v>
                </c:pt>
                <c:pt idx="795">
                  <c:v>13.567</c:v>
                </c:pt>
                <c:pt idx="796">
                  <c:v>13.583</c:v>
                </c:pt>
                <c:pt idx="797">
                  <c:v>13.600</c:v>
                </c:pt>
                <c:pt idx="798">
                  <c:v>13.617</c:v>
                </c:pt>
                <c:pt idx="799">
                  <c:v>13.633</c:v>
                </c:pt>
                <c:pt idx="800">
                  <c:v>13.650</c:v>
                </c:pt>
                <c:pt idx="801">
                  <c:v>13.667</c:v>
                </c:pt>
                <c:pt idx="802">
                  <c:v>13.683</c:v>
                </c:pt>
                <c:pt idx="803">
                  <c:v>13.700</c:v>
                </c:pt>
                <c:pt idx="804">
                  <c:v>13.717</c:v>
                </c:pt>
                <c:pt idx="805">
                  <c:v>13.733</c:v>
                </c:pt>
                <c:pt idx="806">
                  <c:v>13.750</c:v>
                </c:pt>
                <c:pt idx="807">
                  <c:v>13.767</c:v>
                </c:pt>
                <c:pt idx="808">
                  <c:v>13.783</c:v>
                </c:pt>
                <c:pt idx="809">
                  <c:v>13.800</c:v>
                </c:pt>
                <c:pt idx="810">
                  <c:v>13.817</c:v>
                </c:pt>
                <c:pt idx="811">
                  <c:v>13.833</c:v>
                </c:pt>
                <c:pt idx="812">
                  <c:v>13.850</c:v>
                </c:pt>
                <c:pt idx="813">
                  <c:v>13.867</c:v>
                </c:pt>
                <c:pt idx="814">
                  <c:v>13.883</c:v>
                </c:pt>
                <c:pt idx="815">
                  <c:v>13.900</c:v>
                </c:pt>
                <c:pt idx="816">
                  <c:v>13.917</c:v>
                </c:pt>
                <c:pt idx="817">
                  <c:v>13.933</c:v>
                </c:pt>
                <c:pt idx="818">
                  <c:v>13.950</c:v>
                </c:pt>
                <c:pt idx="819">
                  <c:v>13.967</c:v>
                </c:pt>
                <c:pt idx="820">
                  <c:v>13.983</c:v>
                </c:pt>
                <c:pt idx="821">
                  <c:v>14.000</c:v>
                </c:pt>
                <c:pt idx="822">
                  <c:v>14.017</c:v>
                </c:pt>
                <c:pt idx="823">
                  <c:v>14.033</c:v>
                </c:pt>
                <c:pt idx="824">
                  <c:v>14.050</c:v>
                </c:pt>
                <c:pt idx="825">
                  <c:v>14.067</c:v>
                </c:pt>
                <c:pt idx="826">
                  <c:v>14.083</c:v>
                </c:pt>
                <c:pt idx="827">
                  <c:v>14.100</c:v>
                </c:pt>
                <c:pt idx="828">
                  <c:v>14.117</c:v>
                </c:pt>
                <c:pt idx="829">
                  <c:v>14.133</c:v>
                </c:pt>
                <c:pt idx="830">
                  <c:v>14.150</c:v>
                </c:pt>
                <c:pt idx="831">
                  <c:v>14.167</c:v>
                </c:pt>
                <c:pt idx="832">
                  <c:v>14.183</c:v>
                </c:pt>
                <c:pt idx="833">
                  <c:v>14.200</c:v>
                </c:pt>
                <c:pt idx="834">
                  <c:v>14.217</c:v>
                </c:pt>
                <c:pt idx="835">
                  <c:v>14.233</c:v>
                </c:pt>
                <c:pt idx="836">
                  <c:v>14.250</c:v>
                </c:pt>
                <c:pt idx="837">
                  <c:v>14.267</c:v>
                </c:pt>
                <c:pt idx="838">
                  <c:v>14.283</c:v>
                </c:pt>
                <c:pt idx="839">
                  <c:v>14.300</c:v>
                </c:pt>
                <c:pt idx="840">
                  <c:v>14.317</c:v>
                </c:pt>
                <c:pt idx="841">
                  <c:v>14.333</c:v>
                </c:pt>
                <c:pt idx="842">
                  <c:v>14.350</c:v>
                </c:pt>
                <c:pt idx="843">
                  <c:v>14.367</c:v>
                </c:pt>
                <c:pt idx="844">
                  <c:v>14.383</c:v>
                </c:pt>
                <c:pt idx="845">
                  <c:v>14.400</c:v>
                </c:pt>
                <c:pt idx="846">
                  <c:v>14.417</c:v>
                </c:pt>
                <c:pt idx="847">
                  <c:v>14.433</c:v>
                </c:pt>
                <c:pt idx="848">
                  <c:v>14.450</c:v>
                </c:pt>
                <c:pt idx="849">
                  <c:v>14.467</c:v>
                </c:pt>
                <c:pt idx="850">
                  <c:v>14.483</c:v>
                </c:pt>
                <c:pt idx="851">
                  <c:v>14.500</c:v>
                </c:pt>
                <c:pt idx="852">
                  <c:v>14.517</c:v>
                </c:pt>
                <c:pt idx="853">
                  <c:v>14.533</c:v>
                </c:pt>
                <c:pt idx="854">
                  <c:v>14.550</c:v>
                </c:pt>
                <c:pt idx="855">
                  <c:v>14.567</c:v>
                </c:pt>
                <c:pt idx="856">
                  <c:v>14.583</c:v>
                </c:pt>
                <c:pt idx="857">
                  <c:v>14.600</c:v>
                </c:pt>
                <c:pt idx="858">
                  <c:v>14.617</c:v>
                </c:pt>
                <c:pt idx="859">
                  <c:v>14.633</c:v>
                </c:pt>
                <c:pt idx="860">
                  <c:v>14.650</c:v>
                </c:pt>
                <c:pt idx="861">
                  <c:v>14.667</c:v>
                </c:pt>
                <c:pt idx="862">
                  <c:v>14.683</c:v>
                </c:pt>
                <c:pt idx="863">
                  <c:v>14.700</c:v>
                </c:pt>
                <c:pt idx="864">
                  <c:v>14.717</c:v>
                </c:pt>
                <c:pt idx="865">
                  <c:v>14.733</c:v>
                </c:pt>
                <c:pt idx="866">
                  <c:v>14.750</c:v>
                </c:pt>
                <c:pt idx="867">
                  <c:v>14.767</c:v>
                </c:pt>
                <c:pt idx="868">
                  <c:v>14.783</c:v>
                </c:pt>
                <c:pt idx="869">
                  <c:v>14.800</c:v>
                </c:pt>
                <c:pt idx="870">
                  <c:v>14.817</c:v>
                </c:pt>
                <c:pt idx="871">
                  <c:v>14.833</c:v>
                </c:pt>
                <c:pt idx="872">
                  <c:v>14.850</c:v>
                </c:pt>
                <c:pt idx="873">
                  <c:v>14.867</c:v>
                </c:pt>
                <c:pt idx="874">
                  <c:v>14.883</c:v>
                </c:pt>
                <c:pt idx="875">
                  <c:v>14.900</c:v>
                </c:pt>
                <c:pt idx="876">
                  <c:v>14.917</c:v>
                </c:pt>
                <c:pt idx="877">
                  <c:v>14.933</c:v>
                </c:pt>
                <c:pt idx="878">
                  <c:v>14.950</c:v>
                </c:pt>
                <c:pt idx="879">
                  <c:v>14.967</c:v>
                </c:pt>
                <c:pt idx="880">
                  <c:v>14.983</c:v>
                </c:pt>
                <c:pt idx="881">
                  <c:v>15.000</c:v>
                </c:pt>
                <c:pt idx="882">
                  <c:v>15.017</c:v>
                </c:pt>
                <c:pt idx="883">
                  <c:v>15.033</c:v>
                </c:pt>
                <c:pt idx="884">
                  <c:v>15.050</c:v>
                </c:pt>
                <c:pt idx="885">
                  <c:v>15.067</c:v>
                </c:pt>
                <c:pt idx="886">
                  <c:v>15.083</c:v>
                </c:pt>
                <c:pt idx="887">
                  <c:v>15.100</c:v>
                </c:pt>
                <c:pt idx="888">
                  <c:v>15.117</c:v>
                </c:pt>
                <c:pt idx="889">
                  <c:v>15.133</c:v>
                </c:pt>
                <c:pt idx="890">
                  <c:v>15.150</c:v>
                </c:pt>
                <c:pt idx="891">
                  <c:v>15.167</c:v>
                </c:pt>
                <c:pt idx="892">
                  <c:v>15.183</c:v>
                </c:pt>
                <c:pt idx="893">
                  <c:v>15.200</c:v>
                </c:pt>
                <c:pt idx="894">
                  <c:v>15.217</c:v>
                </c:pt>
                <c:pt idx="895">
                  <c:v>15.233</c:v>
                </c:pt>
                <c:pt idx="896">
                  <c:v>15.250</c:v>
                </c:pt>
                <c:pt idx="897">
                  <c:v>15.267</c:v>
                </c:pt>
                <c:pt idx="898">
                  <c:v>15.283</c:v>
                </c:pt>
                <c:pt idx="899">
                  <c:v>15.300</c:v>
                </c:pt>
                <c:pt idx="900">
                  <c:v>15.317</c:v>
                </c:pt>
                <c:pt idx="901">
                  <c:v>15.333</c:v>
                </c:pt>
                <c:pt idx="902">
                  <c:v>15.350</c:v>
                </c:pt>
                <c:pt idx="903">
                  <c:v>15.367</c:v>
                </c:pt>
                <c:pt idx="904">
                  <c:v>15.383</c:v>
                </c:pt>
                <c:pt idx="905">
                  <c:v>15.400</c:v>
                </c:pt>
                <c:pt idx="906">
                  <c:v>15.417</c:v>
                </c:pt>
                <c:pt idx="907">
                  <c:v>15.433</c:v>
                </c:pt>
                <c:pt idx="908">
                  <c:v>15.450</c:v>
                </c:pt>
                <c:pt idx="909">
                  <c:v>15.467</c:v>
                </c:pt>
                <c:pt idx="910">
                  <c:v>15.483</c:v>
                </c:pt>
                <c:pt idx="911">
                  <c:v>15.500</c:v>
                </c:pt>
                <c:pt idx="912">
                  <c:v>15.517</c:v>
                </c:pt>
                <c:pt idx="913">
                  <c:v>15.533</c:v>
                </c:pt>
                <c:pt idx="914">
                  <c:v>15.550</c:v>
                </c:pt>
                <c:pt idx="915">
                  <c:v>15.567</c:v>
                </c:pt>
                <c:pt idx="916">
                  <c:v>15.583</c:v>
                </c:pt>
                <c:pt idx="917">
                  <c:v>15.600</c:v>
                </c:pt>
                <c:pt idx="918">
                  <c:v>15.617</c:v>
                </c:pt>
                <c:pt idx="919">
                  <c:v>15.633</c:v>
                </c:pt>
                <c:pt idx="920">
                  <c:v>15.650</c:v>
                </c:pt>
                <c:pt idx="921">
                  <c:v>15.667</c:v>
                </c:pt>
                <c:pt idx="922">
                  <c:v>15.683</c:v>
                </c:pt>
                <c:pt idx="923">
                  <c:v>15.700</c:v>
                </c:pt>
                <c:pt idx="924">
                  <c:v>15.717</c:v>
                </c:pt>
                <c:pt idx="925">
                  <c:v>15.733</c:v>
                </c:pt>
                <c:pt idx="926">
                  <c:v>15.750</c:v>
                </c:pt>
                <c:pt idx="927">
                  <c:v>15.767</c:v>
                </c:pt>
                <c:pt idx="928">
                  <c:v>15.783</c:v>
                </c:pt>
                <c:pt idx="929">
                  <c:v>15.800</c:v>
                </c:pt>
                <c:pt idx="930">
                  <c:v>15.817</c:v>
                </c:pt>
                <c:pt idx="931">
                  <c:v>15.833</c:v>
                </c:pt>
                <c:pt idx="932">
                  <c:v>15.850</c:v>
                </c:pt>
                <c:pt idx="933">
                  <c:v>15.867</c:v>
                </c:pt>
                <c:pt idx="934">
                  <c:v>15.883</c:v>
                </c:pt>
                <c:pt idx="935">
                  <c:v>15.900</c:v>
                </c:pt>
                <c:pt idx="936">
                  <c:v>15.917</c:v>
                </c:pt>
                <c:pt idx="937">
                  <c:v>15.933</c:v>
                </c:pt>
                <c:pt idx="938">
                  <c:v>15.950</c:v>
                </c:pt>
                <c:pt idx="939">
                  <c:v>15.967</c:v>
                </c:pt>
                <c:pt idx="940">
                  <c:v>15.983</c:v>
                </c:pt>
                <c:pt idx="941">
                  <c:v>16.000</c:v>
                </c:pt>
                <c:pt idx="942">
                  <c:v>16.017</c:v>
                </c:pt>
                <c:pt idx="943">
                  <c:v>16.033</c:v>
                </c:pt>
                <c:pt idx="944">
                  <c:v>16.050</c:v>
                </c:pt>
                <c:pt idx="945">
                  <c:v>16.067</c:v>
                </c:pt>
                <c:pt idx="946">
                  <c:v>16.083</c:v>
                </c:pt>
                <c:pt idx="947">
                  <c:v>16.100</c:v>
                </c:pt>
                <c:pt idx="948">
                  <c:v>16.117</c:v>
                </c:pt>
                <c:pt idx="949">
                  <c:v>16.133</c:v>
                </c:pt>
                <c:pt idx="950">
                  <c:v>16.150</c:v>
                </c:pt>
                <c:pt idx="951">
                  <c:v>16.167</c:v>
                </c:pt>
                <c:pt idx="952">
                  <c:v>16.183</c:v>
                </c:pt>
                <c:pt idx="953">
                  <c:v>16.200</c:v>
                </c:pt>
                <c:pt idx="954">
                  <c:v>16.217</c:v>
                </c:pt>
                <c:pt idx="955">
                  <c:v>16.233</c:v>
                </c:pt>
                <c:pt idx="956">
                  <c:v>16.250</c:v>
                </c:pt>
                <c:pt idx="957">
                  <c:v>16.267</c:v>
                </c:pt>
                <c:pt idx="958">
                  <c:v>16.283</c:v>
                </c:pt>
                <c:pt idx="959">
                  <c:v>16.300</c:v>
                </c:pt>
                <c:pt idx="960">
                  <c:v>16.317</c:v>
                </c:pt>
                <c:pt idx="961">
                  <c:v>16.333</c:v>
                </c:pt>
                <c:pt idx="962">
                  <c:v>16.350</c:v>
                </c:pt>
                <c:pt idx="963">
                  <c:v>16.367</c:v>
                </c:pt>
                <c:pt idx="964">
                  <c:v>16.383</c:v>
                </c:pt>
                <c:pt idx="965">
                  <c:v>16.400</c:v>
                </c:pt>
                <c:pt idx="966">
                  <c:v>16.417</c:v>
                </c:pt>
                <c:pt idx="967">
                  <c:v>16.433</c:v>
                </c:pt>
                <c:pt idx="968">
                  <c:v>16.450</c:v>
                </c:pt>
                <c:pt idx="969">
                  <c:v>16.467</c:v>
                </c:pt>
                <c:pt idx="970">
                  <c:v>16.483</c:v>
                </c:pt>
                <c:pt idx="971">
                  <c:v>16.500</c:v>
                </c:pt>
                <c:pt idx="972">
                  <c:v>16.517</c:v>
                </c:pt>
                <c:pt idx="973">
                  <c:v>16.533</c:v>
                </c:pt>
                <c:pt idx="974">
                  <c:v>16.550</c:v>
                </c:pt>
                <c:pt idx="975">
                  <c:v>16.567</c:v>
                </c:pt>
                <c:pt idx="976">
                  <c:v>16.583</c:v>
                </c:pt>
                <c:pt idx="977">
                  <c:v>16.600</c:v>
                </c:pt>
                <c:pt idx="978">
                  <c:v>16.617</c:v>
                </c:pt>
                <c:pt idx="979">
                  <c:v>16.633</c:v>
                </c:pt>
                <c:pt idx="980">
                  <c:v>16.650</c:v>
                </c:pt>
                <c:pt idx="981">
                  <c:v>16.667</c:v>
                </c:pt>
                <c:pt idx="982">
                  <c:v>16.683</c:v>
                </c:pt>
                <c:pt idx="983">
                  <c:v>16.700</c:v>
                </c:pt>
                <c:pt idx="984">
                  <c:v>16.717</c:v>
                </c:pt>
                <c:pt idx="985">
                  <c:v>16.733</c:v>
                </c:pt>
                <c:pt idx="986">
                  <c:v>16.750</c:v>
                </c:pt>
                <c:pt idx="987">
                  <c:v>16.767</c:v>
                </c:pt>
                <c:pt idx="988">
                  <c:v>16.783</c:v>
                </c:pt>
                <c:pt idx="989">
                  <c:v>16.800</c:v>
                </c:pt>
                <c:pt idx="990">
                  <c:v>16.817</c:v>
                </c:pt>
                <c:pt idx="991">
                  <c:v>16.833</c:v>
                </c:pt>
                <c:pt idx="992">
                  <c:v>16.850</c:v>
                </c:pt>
                <c:pt idx="993">
                  <c:v>16.867</c:v>
                </c:pt>
                <c:pt idx="994">
                  <c:v>16.883</c:v>
                </c:pt>
                <c:pt idx="995">
                  <c:v>16.900</c:v>
                </c:pt>
                <c:pt idx="996">
                  <c:v>16.917</c:v>
                </c:pt>
                <c:pt idx="997">
                  <c:v>16.933</c:v>
                </c:pt>
                <c:pt idx="998">
                  <c:v>16.950</c:v>
                </c:pt>
                <c:pt idx="999">
                  <c:v>16.967</c:v>
                </c:pt>
                <c:pt idx="1000">
                  <c:v>16.983</c:v>
                </c:pt>
                <c:pt idx="1001">
                  <c:v>17.000</c:v>
                </c:pt>
                <c:pt idx="1002">
                  <c:v>17.017</c:v>
                </c:pt>
                <c:pt idx="1003">
                  <c:v>17.033</c:v>
                </c:pt>
                <c:pt idx="1004">
                  <c:v>17.050</c:v>
                </c:pt>
                <c:pt idx="1005">
                  <c:v>17.067</c:v>
                </c:pt>
                <c:pt idx="1006">
                  <c:v>17.083</c:v>
                </c:pt>
                <c:pt idx="1007">
                  <c:v>17.100</c:v>
                </c:pt>
                <c:pt idx="1008">
                  <c:v>17.117</c:v>
                </c:pt>
                <c:pt idx="1009">
                  <c:v>17.133</c:v>
                </c:pt>
                <c:pt idx="1010">
                  <c:v>17.150</c:v>
                </c:pt>
                <c:pt idx="1011">
                  <c:v>17.167</c:v>
                </c:pt>
                <c:pt idx="1012">
                  <c:v>17.183</c:v>
                </c:pt>
                <c:pt idx="1013">
                  <c:v>17.200</c:v>
                </c:pt>
                <c:pt idx="1014">
                  <c:v>17.217</c:v>
                </c:pt>
                <c:pt idx="1015">
                  <c:v>17.233</c:v>
                </c:pt>
                <c:pt idx="1016">
                  <c:v>17.250</c:v>
                </c:pt>
                <c:pt idx="1017">
                  <c:v>17.267</c:v>
                </c:pt>
                <c:pt idx="1018">
                  <c:v>17.283</c:v>
                </c:pt>
                <c:pt idx="1019">
                  <c:v>17.300</c:v>
                </c:pt>
                <c:pt idx="1020">
                  <c:v>17.317</c:v>
                </c:pt>
                <c:pt idx="1021">
                  <c:v>17.333</c:v>
                </c:pt>
                <c:pt idx="1022">
                  <c:v>17.350</c:v>
                </c:pt>
                <c:pt idx="1023">
                  <c:v>17.367</c:v>
                </c:pt>
                <c:pt idx="1024">
                  <c:v>17.383</c:v>
                </c:pt>
                <c:pt idx="1025">
                  <c:v>17.400</c:v>
                </c:pt>
                <c:pt idx="1026">
                  <c:v>17.417</c:v>
                </c:pt>
                <c:pt idx="1027">
                  <c:v>17.433</c:v>
                </c:pt>
                <c:pt idx="1028">
                  <c:v>17.450</c:v>
                </c:pt>
                <c:pt idx="1029">
                  <c:v>17.467</c:v>
                </c:pt>
                <c:pt idx="1030">
                  <c:v>17.483</c:v>
                </c:pt>
                <c:pt idx="1031">
                  <c:v>17.500</c:v>
                </c:pt>
                <c:pt idx="1032">
                  <c:v>17.517</c:v>
                </c:pt>
                <c:pt idx="1033">
                  <c:v>17.533</c:v>
                </c:pt>
                <c:pt idx="1034">
                  <c:v>17.550</c:v>
                </c:pt>
                <c:pt idx="1035">
                  <c:v>17.567</c:v>
                </c:pt>
                <c:pt idx="1036">
                  <c:v>17.583</c:v>
                </c:pt>
                <c:pt idx="1037">
                  <c:v>17.600</c:v>
                </c:pt>
                <c:pt idx="1038">
                  <c:v>17.617</c:v>
                </c:pt>
                <c:pt idx="1039">
                  <c:v>17.633</c:v>
                </c:pt>
                <c:pt idx="1040">
                  <c:v>17.650</c:v>
                </c:pt>
                <c:pt idx="1041">
                  <c:v>17.667</c:v>
                </c:pt>
                <c:pt idx="1042">
                  <c:v>17.683</c:v>
                </c:pt>
                <c:pt idx="1043">
                  <c:v>17.700</c:v>
                </c:pt>
                <c:pt idx="1044">
                  <c:v>17.717</c:v>
                </c:pt>
                <c:pt idx="1045">
                  <c:v>17.733</c:v>
                </c:pt>
                <c:pt idx="1046">
                  <c:v>17.750</c:v>
                </c:pt>
                <c:pt idx="1047">
                  <c:v>17.767</c:v>
                </c:pt>
                <c:pt idx="1048">
                  <c:v>17.783</c:v>
                </c:pt>
                <c:pt idx="1049">
                  <c:v>17.800</c:v>
                </c:pt>
                <c:pt idx="1050">
                  <c:v>17.817</c:v>
                </c:pt>
                <c:pt idx="1051">
                  <c:v>17.833</c:v>
                </c:pt>
                <c:pt idx="1052">
                  <c:v>17.850</c:v>
                </c:pt>
                <c:pt idx="1053">
                  <c:v>17.867</c:v>
                </c:pt>
                <c:pt idx="1054">
                  <c:v>17.883</c:v>
                </c:pt>
                <c:pt idx="1055">
                  <c:v>17.900</c:v>
                </c:pt>
                <c:pt idx="1056">
                  <c:v>17.917</c:v>
                </c:pt>
                <c:pt idx="1057">
                  <c:v>17.933</c:v>
                </c:pt>
                <c:pt idx="1058">
                  <c:v>17.950</c:v>
                </c:pt>
                <c:pt idx="1059">
                  <c:v>17.967</c:v>
                </c:pt>
                <c:pt idx="1060">
                  <c:v>17.983</c:v>
                </c:pt>
                <c:pt idx="1061">
                  <c:v>18.000</c:v>
                </c:pt>
                <c:pt idx="1062">
                  <c:v>18.017</c:v>
                </c:pt>
                <c:pt idx="1063">
                  <c:v>18.033</c:v>
                </c:pt>
                <c:pt idx="1064">
                  <c:v>18.050</c:v>
                </c:pt>
                <c:pt idx="1065">
                  <c:v>18.067</c:v>
                </c:pt>
                <c:pt idx="1066">
                  <c:v>18.083</c:v>
                </c:pt>
                <c:pt idx="1067">
                  <c:v>18.100</c:v>
                </c:pt>
                <c:pt idx="1068">
                  <c:v>18.117</c:v>
                </c:pt>
                <c:pt idx="1069">
                  <c:v>18.133</c:v>
                </c:pt>
                <c:pt idx="1070">
                  <c:v>18.150</c:v>
                </c:pt>
                <c:pt idx="1071">
                  <c:v>18.167</c:v>
                </c:pt>
                <c:pt idx="1072">
                  <c:v>18.183</c:v>
                </c:pt>
                <c:pt idx="1073">
                  <c:v>18.200</c:v>
                </c:pt>
                <c:pt idx="1074">
                  <c:v>18.217</c:v>
                </c:pt>
                <c:pt idx="1075">
                  <c:v>18.233</c:v>
                </c:pt>
                <c:pt idx="1076">
                  <c:v>18.250</c:v>
                </c:pt>
                <c:pt idx="1077">
                  <c:v>18.267</c:v>
                </c:pt>
                <c:pt idx="1078">
                  <c:v>18.283</c:v>
                </c:pt>
                <c:pt idx="1079">
                  <c:v>18.300</c:v>
                </c:pt>
                <c:pt idx="1080">
                  <c:v>18.317</c:v>
                </c:pt>
                <c:pt idx="1081">
                  <c:v>18.333</c:v>
                </c:pt>
                <c:pt idx="1082">
                  <c:v>18.350</c:v>
                </c:pt>
                <c:pt idx="1083">
                  <c:v>18.367</c:v>
                </c:pt>
                <c:pt idx="1084">
                  <c:v>18.383</c:v>
                </c:pt>
                <c:pt idx="1085">
                  <c:v>18.400</c:v>
                </c:pt>
                <c:pt idx="1086">
                  <c:v>18.417</c:v>
                </c:pt>
                <c:pt idx="1087">
                  <c:v>18.433</c:v>
                </c:pt>
                <c:pt idx="1088">
                  <c:v>18.450</c:v>
                </c:pt>
                <c:pt idx="1089">
                  <c:v>18.467</c:v>
                </c:pt>
                <c:pt idx="1090">
                  <c:v>18.483</c:v>
                </c:pt>
                <c:pt idx="1091">
                  <c:v>18.500</c:v>
                </c:pt>
                <c:pt idx="1092">
                  <c:v>18.517</c:v>
                </c:pt>
                <c:pt idx="1093">
                  <c:v>18.533</c:v>
                </c:pt>
                <c:pt idx="1094">
                  <c:v>18.550</c:v>
                </c:pt>
                <c:pt idx="1095">
                  <c:v>18.567</c:v>
                </c:pt>
                <c:pt idx="1096">
                  <c:v>18.583</c:v>
                </c:pt>
                <c:pt idx="1097">
                  <c:v>18.600</c:v>
                </c:pt>
                <c:pt idx="1098">
                  <c:v>18.617</c:v>
                </c:pt>
                <c:pt idx="1099">
                  <c:v>18.633</c:v>
                </c:pt>
                <c:pt idx="1100">
                  <c:v>18.650</c:v>
                </c:pt>
                <c:pt idx="1101">
                  <c:v>18.667</c:v>
                </c:pt>
                <c:pt idx="1102">
                  <c:v>18.683</c:v>
                </c:pt>
                <c:pt idx="1103">
                  <c:v>18.700</c:v>
                </c:pt>
                <c:pt idx="1104">
                  <c:v>18.717</c:v>
                </c:pt>
                <c:pt idx="1105">
                  <c:v>18.733</c:v>
                </c:pt>
                <c:pt idx="1106">
                  <c:v>18.750</c:v>
                </c:pt>
                <c:pt idx="1107">
                  <c:v>18.767</c:v>
                </c:pt>
                <c:pt idx="1108">
                  <c:v>18.783</c:v>
                </c:pt>
                <c:pt idx="1109">
                  <c:v>18.800</c:v>
                </c:pt>
                <c:pt idx="1110">
                  <c:v>18.817</c:v>
                </c:pt>
                <c:pt idx="1111">
                  <c:v>18.833</c:v>
                </c:pt>
                <c:pt idx="1112">
                  <c:v>18.850</c:v>
                </c:pt>
                <c:pt idx="1113">
                  <c:v>18.867</c:v>
                </c:pt>
                <c:pt idx="1114">
                  <c:v>18.883</c:v>
                </c:pt>
                <c:pt idx="1115">
                  <c:v>18.900</c:v>
                </c:pt>
                <c:pt idx="1116">
                  <c:v>18.917</c:v>
                </c:pt>
                <c:pt idx="1117">
                  <c:v>18.933</c:v>
                </c:pt>
                <c:pt idx="1118">
                  <c:v>18.950</c:v>
                </c:pt>
                <c:pt idx="1119">
                  <c:v>18.967</c:v>
                </c:pt>
                <c:pt idx="1120">
                  <c:v>18.983</c:v>
                </c:pt>
                <c:pt idx="1121">
                  <c:v>19.000</c:v>
                </c:pt>
                <c:pt idx="1122">
                  <c:v>19.017</c:v>
                </c:pt>
                <c:pt idx="1123">
                  <c:v>19.033</c:v>
                </c:pt>
                <c:pt idx="1124">
                  <c:v>19.050</c:v>
                </c:pt>
                <c:pt idx="1125">
                  <c:v>19.067</c:v>
                </c:pt>
                <c:pt idx="1126">
                  <c:v>19.083</c:v>
                </c:pt>
                <c:pt idx="1127">
                  <c:v>19.100</c:v>
                </c:pt>
                <c:pt idx="1128">
                  <c:v>19.117</c:v>
                </c:pt>
                <c:pt idx="1129">
                  <c:v>19.133</c:v>
                </c:pt>
                <c:pt idx="1130">
                  <c:v>19.150</c:v>
                </c:pt>
                <c:pt idx="1131">
                  <c:v>19.167</c:v>
                </c:pt>
                <c:pt idx="1132">
                  <c:v>19.183</c:v>
                </c:pt>
                <c:pt idx="1133">
                  <c:v>19.200</c:v>
                </c:pt>
                <c:pt idx="1134">
                  <c:v>19.217</c:v>
                </c:pt>
                <c:pt idx="1135">
                  <c:v>19.233</c:v>
                </c:pt>
                <c:pt idx="1136">
                  <c:v>19.250</c:v>
                </c:pt>
                <c:pt idx="1137">
                  <c:v>19.267</c:v>
                </c:pt>
                <c:pt idx="1138">
                  <c:v>19.283</c:v>
                </c:pt>
                <c:pt idx="1139">
                  <c:v>19.300</c:v>
                </c:pt>
                <c:pt idx="1140">
                  <c:v>19.317</c:v>
                </c:pt>
                <c:pt idx="1141">
                  <c:v>19.333</c:v>
                </c:pt>
                <c:pt idx="1142">
                  <c:v>19.350</c:v>
                </c:pt>
                <c:pt idx="1143">
                  <c:v>19.367</c:v>
                </c:pt>
                <c:pt idx="1144">
                  <c:v>19.383</c:v>
                </c:pt>
                <c:pt idx="1145">
                  <c:v>19.400</c:v>
                </c:pt>
                <c:pt idx="1146">
                  <c:v>19.417</c:v>
                </c:pt>
                <c:pt idx="1147">
                  <c:v>19.433</c:v>
                </c:pt>
                <c:pt idx="1148">
                  <c:v>19.450</c:v>
                </c:pt>
                <c:pt idx="1149">
                  <c:v>19.467</c:v>
                </c:pt>
                <c:pt idx="1150">
                  <c:v>19.483</c:v>
                </c:pt>
                <c:pt idx="1151">
                  <c:v>19.500</c:v>
                </c:pt>
                <c:pt idx="1152">
                  <c:v>19.517</c:v>
                </c:pt>
                <c:pt idx="1153">
                  <c:v>19.533</c:v>
                </c:pt>
                <c:pt idx="1154">
                  <c:v>19.550</c:v>
                </c:pt>
                <c:pt idx="1155">
                  <c:v>19.567</c:v>
                </c:pt>
                <c:pt idx="1156">
                  <c:v>19.583</c:v>
                </c:pt>
                <c:pt idx="1157">
                  <c:v>19.600</c:v>
                </c:pt>
                <c:pt idx="1158">
                  <c:v>19.617</c:v>
                </c:pt>
                <c:pt idx="1159">
                  <c:v>19.633</c:v>
                </c:pt>
                <c:pt idx="1160">
                  <c:v>19.650</c:v>
                </c:pt>
                <c:pt idx="1161">
                  <c:v>19.667</c:v>
                </c:pt>
                <c:pt idx="1162">
                  <c:v>19.683</c:v>
                </c:pt>
                <c:pt idx="1163">
                  <c:v>19.700</c:v>
                </c:pt>
                <c:pt idx="1164">
                  <c:v>19.717</c:v>
                </c:pt>
                <c:pt idx="1165">
                  <c:v>19.733</c:v>
                </c:pt>
                <c:pt idx="1166">
                  <c:v>19.750</c:v>
                </c:pt>
                <c:pt idx="1167">
                  <c:v>19.767</c:v>
                </c:pt>
                <c:pt idx="1168">
                  <c:v>19.783</c:v>
                </c:pt>
                <c:pt idx="1169">
                  <c:v>19.800</c:v>
                </c:pt>
                <c:pt idx="1170">
                  <c:v>19.817</c:v>
                </c:pt>
                <c:pt idx="1171">
                  <c:v>19.833</c:v>
                </c:pt>
                <c:pt idx="1172">
                  <c:v>19.850</c:v>
                </c:pt>
                <c:pt idx="1173">
                  <c:v>19.867</c:v>
                </c:pt>
                <c:pt idx="1174">
                  <c:v>19.883</c:v>
                </c:pt>
                <c:pt idx="1175">
                  <c:v>19.900</c:v>
                </c:pt>
                <c:pt idx="1176">
                  <c:v>19.917</c:v>
                </c:pt>
                <c:pt idx="1177">
                  <c:v>19.933</c:v>
                </c:pt>
                <c:pt idx="1178">
                  <c:v>19.950</c:v>
                </c:pt>
                <c:pt idx="1179">
                  <c:v>19.967</c:v>
                </c:pt>
                <c:pt idx="1180">
                  <c:v>19.983</c:v>
                </c:pt>
                <c:pt idx="1181">
                  <c:v>20.000</c:v>
                </c:pt>
                <c:pt idx="1182">
                  <c:v>20.017</c:v>
                </c:pt>
                <c:pt idx="1183">
                  <c:v>20.033</c:v>
                </c:pt>
                <c:pt idx="1184">
                  <c:v>20.050</c:v>
                </c:pt>
                <c:pt idx="1185">
                  <c:v>20.067</c:v>
                </c:pt>
                <c:pt idx="1186">
                  <c:v>20.083</c:v>
                </c:pt>
                <c:pt idx="1187">
                  <c:v>20.100</c:v>
                </c:pt>
                <c:pt idx="1188">
                  <c:v>20.117</c:v>
                </c:pt>
                <c:pt idx="1189">
                  <c:v>20.133</c:v>
                </c:pt>
                <c:pt idx="1190">
                  <c:v>20.150</c:v>
                </c:pt>
                <c:pt idx="1191">
                  <c:v>20.167</c:v>
                </c:pt>
                <c:pt idx="1192">
                  <c:v>20.183</c:v>
                </c:pt>
                <c:pt idx="1193">
                  <c:v>20.200</c:v>
                </c:pt>
                <c:pt idx="1194">
                  <c:v>20.217</c:v>
                </c:pt>
                <c:pt idx="1195">
                  <c:v>20.233</c:v>
                </c:pt>
                <c:pt idx="1196">
                  <c:v>20.250</c:v>
                </c:pt>
                <c:pt idx="1197">
                  <c:v>20.267</c:v>
                </c:pt>
                <c:pt idx="1198">
                  <c:v>20.283</c:v>
                </c:pt>
                <c:pt idx="1199">
                  <c:v>20.300</c:v>
                </c:pt>
                <c:pt idx="1200">
                  <c:v>20.317</c:v>
                </c:pt>
                <c:pt idx="1201">
                  <c:v>20.333</c:v>
                </c:pt>
                <c:pt idx="1202">
                  <c:v>20.350</c:v>
                </c:pt>
                <c:pt idx="1203">
                  <c:v>20.367</c:v>
                </c:pt>
                <c:pt idx="1204">
                  <c:v>20.383</c:v>
                </c:pt>
                <c:pt idx="1205">
                  <c:v>20.400</c:v>
                </c:pt>
                <c:pt idx="1206">
                  <c:v>20.417</c:v>
                </c:pt>
                <c:pt idx="1207">
                  <c:v>20.433</c:v>
                </c:pt>
                <c:pt idx="1208">
                  <c:v>20.450</c:v>
                </c:pt>
                <c:pt idx="1209">
                  <c:v>20.467</c:v>
                </c:pt>
                <c:pt idx="1210">
                  <c:v>20.483</c:v>
                </c:pt>
                <c:pt idx="1211">
                  <c:v>20.500</c:v>
                </c:pt>
                <c:pt idx="1212">
                  <c:v>20.517</c:v>
                </c:pt>
                <c:pt idx="1213">
                  <c:v>20.533</c:v>
                </c:pt>
                <c:pt idx="1214">
                  <c:v>20.550</c:v>
                </c:pt>
                <c:pt idx="1215">
                  <c:v>20.567</c:v>
                </c:pt>
                <c:pt idx="1216">
                  <c:v>20.583</c:v>
                </c:pt>
                <c:pt idx="1217">
                  <c:v>20.600</c:v>
                </c:pt>
                <c:pt idx="1218">
                  <c:v>20.617</c:v>
                </c:pt>
                <c:pt idx="1219">
                  <c:v>20.633</c:v>
                </c:pt>
                <c:pt idx="1220">
                  <c:v>20.650</c:v>
                </c:pt>
                <c:pt idx="1221">
                  <c:v>20.667</c:v>
                </c:pt>
                <c:pt idx="1222">
                  <c:v>20.683</c:v>
                </c:pt>
                <c:pt idx="1223">
                  <c:v>20.700</c:v>
                </c:pt>
                <c:pt idx="1224">
                  <c:v>20.717</c:v>
                </c:pt>
                <c:pt idx="1225">
                  <c:v>20.733</c:v>
                </c:pt>
                <c:pt idx="1226">
                  <c:v>20.750</c:v>
                </c:pt>
                <c:pt idx="1227">
                  <c:v>20.767</c:v>
                </c:pt>
                <c:pt idx="1228">
                  <c:v>20.783</c:v>
                </c:pt>
                <c:pt idx="1229">
                  <c:v>20.800</c:v>
                </c:pt>
                <c:pt idx="1230">
                  <c:v>20.817</c:v>
                </c:pt>
                <c:pt idx="1231">
                  <c:v>20.833</c:v>
                </c:pt>
                <c:pt idx="1232">
                  <c:v>20.850</c:v>
                </c:pt>
                <c:pt idx="1233">
                  <c:v>20.867</c:v>
                </c:pt>
                <c:pt idx="1234">
                  <c:v>20.883</c:v>
                </c:pt>
                <c:pt idx="1235">
                  <c:v>20.900</c:v>
                </c:pt>
                <c:pt idx="1236">
                  <c:v>20.917</c:v>
                </c:pt>
                <c:pt idx="1237">
                  <c:v>20.933</c:v>
                </c:pt>
                <c:pt idx="1238">
                  <c:v>20.950</c:v>
                </c:pt>
                <c:pt idx="1239">
                  <c:v>20.967</c:v>
                </c:pt>
                <c:pt idx="1240">
                  <c:v>20.983</c:v>
                </c:pt>
                <c:pt idx="1241">
                  <c:v>21.000</c:v>
                </c:pt>
                <c:pt idx="1242">
                  <c:v>21.017</c:v>
                </c:pt>
                <c:pt idx="1243">
                  <c:v>21.033</c:v>
                </c:pt>
                <c:pt idx="1244">
                  <c:v>21.050</c:v>
                </c:pt>
                <c:pt idx="1245">
                  <c:v>21.067</c:v>
                </c:pt>
                <c:pt idx="1246">
                  <c:v>21.083</c:v>
                </c:pt>
                <c:pt idx="1247">
                  <c:v>21.100</c:v>
                </c:pt>
                <c:pt idx="1248">
                  <c:v>21.117</c:v>
                </c:pt>
                <c:pt idx="1249">
                  <c:v>21.133</c:v>
                </c:pt>
                <c:pt idx="1250">
                  <c:v>21.150</c:v>
                </c:pt>
                <c:pt idx="1251">
                  <c:v>21.167</c:v>
                </c:pt>
                <c:pt idx="1252">
                  <c:v>21.183</c:v>
                </c:pt>
                <c:pt idx="1253">
                  <c:v>21.200</c:v>
                </c:pt>
                <c:pt idx="1254">
                  <c:v>21.217</c:v>
                </c:pt>
                <c:pt idx="1255">
                  <c:v>21.233</c:v>
                </c:pt>
                <c:pt idx="1256">
                  <c:v>21.250</c:v>
                </c:pt>
                <c:pt idx="1257">
                  <c:v>21.267</c:v>
                </c:pt>
                <c:pt idx="1258">
                  <c:v>21.283</c:v>
                </c:pt>
                <c:pt idx="1259">
                  <c:v>21.300</c:v>
                </c:pt>
                <c:pt idx="1260">
                  <c:v>21.317</c:v>
                </c:pt>
                <c:pt idx="1261">
                  <c:v>21.333</c:v>
                </c:pt>
                <c:pt idx="1262">
                  <c:v>21.350</c:v>
                </c:pt>
                <c:pt idx="1263">
                  <c:v>21.367</c:v>
                </c:pt>
                <c:pt idx="1264">
                  <c:v>21.383</c:v>
                </c:pt>
                <c:pt idx="1265">
                  <c:v>21.400</c:v>
                </c:pt>
                <c:pt idx="1266">
                  <c:v>21.417</c:v>
                </c:pt>
                <c:pt idx="1267">
                  <c:v>21.433</c:v>
                </c:pt>
                <c:pt idx="1268">
                  <c:v>21.450</c:v>
                </c:pt>
                <c:pt idx="1269">
                  <c:v>21.467</c:v>
                </c:pt>
                <c:pt idx="1270">
                  <c:v>21.483</c:v>
                </c:pt>
                <c:pt idx="1271">
                  <c:v>21.500</c:v>
                </c:pt>
                <c:pt idx="1272">
                  <c:v>21.517</c:v>
                </c:pt>
                <c:pt idx="1273">
                  <c:v>21.533</c:v>
                </c:pt>
                <c:pt idx="1274">
                  <c:v>21.550</c:v>
                </c:pt>
                <c:pt idx="1275">
                  <c:v>21.567</c:v>
                </c:pt>
                <c:pt idx="1276">
                  <c:v>21.583</c:v>
                </c:pt>
                <c:pt idx="1277">
                  <c:v>21.600</c:v>
                </c:pt>
                <c:pt idx="1278">
                  <c:v>21.617</c:v>
                </c:pt>
                <c:pt idx="1279">
                  <c:v>21.633</c:v>
                </c:pt>
                <c:pt idx="1280">
                  <c:v>21.650</c:v>
                </c:pt>
                <c:pt idx="1281">
                  <c:v>21.667</c:v>
                </c:pt>
                <c:pt idx="1282">
                  <c:v>21.683</c:v>
                </c:pt>
                <c:pt idx="1283">
                  <c:v>21.700</c:v>
                </c:pt>
                <c:pt idx="1284">
                  <c:v>21.717</c:v>
                </c:pt>
                <c:pt idx="1285">
                  <c:v>21.733</c:v>
                </c:pt>
                <c:pt idx="1286">
                  <c:v>21.750</c:v>
                </c:pt>
                <c:pt idx="1287">
                  <c:v>21.767</c:v>
                </c:pt>
                <c:pt idx="1288">
                  <c:v>21.783</c:v>
                </c:pt>
                <c:pt idx="1289">
                  <c:v>21.800</c:v>
                </c:pt>
                <c:pt idx="1290">
                  <c:v>21.817</c:v>
                </c:pt>
                <c:pt idx="1291">
                  <c:v>21.833</c:v>
                </c:pt>
                <c:pt idx="1292">
                  <c:v>21.850</c:v>
                </c:pt>
                <c:pt idx="1293">
                  <c:v>21.867</c:v>
                </c:pt>
                <c:pt idx="1294">
                  <c:v>21.883</c:v>
                </c:pt>
                <c:pt idx="1295">
                  <c:v>21.900</c:v>
                </c:pt>
                <c:pt idx="1296">
                  <c:v>21.917</c:v>
                </c:pt>
                <c:pt idx="1297">
                  <c:v>21.933</c:v>
                </c:pt>
                <c:pt idx="1298">
                  <c:v>21.950</c:v>
                </c:pt>
                <c:pt idx="1299">
                  <c:v>21.967</c:v>
                </c:pt>
                <c:pt idx="1300">
                  <c:v>21.983</c:v>
                </c:pt>
                <c:pt idx="1301">
                  <c:v>22.000</c:v>
                </c:pt>
                <c:pt idx="1302">
                  <c:v>22.017</c:v>
                </c:pt>
                <c:pt idx="1303">
                  <c:v>22.033</c:v>
                </c:pt>
                <c:pt idx="1304">
                  <c:v>22.050</c:v>
                </c:pt>
                <c:pt idx="1305">
                  <c:v>22.067</c:v>
                </c:pt>
                <c:pt idx="1306">
                  <c:v>22.083</c:v>
                </c:pt>
                <c:pt idx="1307">
                  <c:v>22.100</c:v>
                </c:pt>
                <c:pt idx="1308">
                  <c:v>22.117</c:v>
                </c:pt>
                <c:pt idx="1309">
                  <c:v>22.133</c:v>
                </c:pt>
                <c:pt idx="1310">
                  <c:v>22.150</c:v>
                </c:pt>
                <c:pt idx="1311">
                  <c:v>22.167</c:v>
                </c:pt>
                <c:pt idx="1312">
                  <c:v>22.183</c:v>
                </c:pt>
                <c:pt idx="1313">
                  <c:v>22.200</c:v>
                </c:pt>
                <c:pt idx="1314">
                  <c:v>22.217</c:v>
                </c:pt>
                <c:pt idx="1315">
                  <c:v>22.233</c:v>
                </c:pt>
                <c:pt idx="1316">
                  <c:v>22.250</c:v>
                </c:pt>
                <c:pt idx="1317">
                  <c:v>22.267</c:v>
                </c:pt>
                <c:pt idx="1318">
                  <c:v>22.283</c:v>
                </c:pt>
                <c:pt idx="1319">
                  <c:v>22.300</c:v>
                </c:pt>
                <c:pt idx="1320">
                  <c:v>22.317</c:v>
                </c:pt>
                <c:pt idx="1321">
                  <c:v>22.333</c:v>
                </c:pt>
                <c:pt idx="1322">
                  <c:v>22.350</c:v>
                </c:pt>
                <c:pt idx="1323">
                  <c:v>22.367</c:v>
                </c:pt>
                <c:pt idx="1324">
                  <c:v>22.383</c:v>
                </c:pt>
                <c:pt idx="1325">
                  <c:v>22.400</c:v>
                </c:pt>
                <c:pt idx="1326">
                  <c:v>22.417</c:v>
                </c:pt>
                <c:pt idx="1327">
                  <c:v>22.433</c:v>
                </c:pt>
                <c:pt idx="1328">
                  <c:v>22.450</c:v>
                </c:pt>
                <c:pt idx="1329">
                  <c:v>22.467</c:v>
                </c:pt>
                <c:pt idx="1330">
                  <c:v>22.483</c:v>
                </c:pt>
                <c:pt idx="1331">
                  <c:v>22.500</c:v>
                </c:pt>
                <c:pt idx="1332">
                  <c:v>22.517</c:v>
                </c:pt>
                <c:pt idx="1333">
                  <c:v>22.533</c:v>
                </c:pt>
                <c:pt idx="1334">
                  <c:v>22.550</c:v>
                </c:pt>
                <c:pt idx="1335">
                  <c:v>22.567</c:v>
                </c:pt>
                <c:pt idx="1336">
                  <c:v>22.583</c:v>
                </c:pt>
                <c:pt idx="1337">
                  <c:v>22.600</c:v>
                </c:pt>
                <c:pt idx="1338">
                  <c:v>22.617</c:v>
                </c:pt>
                <c:pt idx="1339">
                  <c:v>22.633</c:v>
                </c:pt>
                <c:pt idx="1340">
                  <c:v>22.650</c:v>
                </c:pt>
                <c:pt idx="1341">
                  <c:v>22.667</c:v>
                </c:pt>
                <c:pt idx="1342">
                  <c:v>22.683</c:v>
                </c:pt>
                <c:pt idx="1343">
                  <c:v>22.700</c:v>
                </c:pt>
                <c:pt idx="1344">
                  <c:v>22.717</c:v>
                </c:pt>
                <c:pt idx="1345">
                  <c:v>22.733</c:v>
                </c:pt>
                <c:pt idx="1346">
                  <c:v>22.750</c:v>
                </c:pt>
                <c:pt idx="1347">
                  <c:v>22.767</c:v>
                </c:pt>
                <c:pt idx="1348">
                  <c:v>22.783</c:v>
                </c:pt>
                <c:pt idx="1349">
                  <c:v>22.800</c:v>
                </c:pt>
                <c:pt idx="1350">
                  <c:v>22.817</c:v>
                </c:pt>
                <c:pt idx="1351">
                  <c:v>22.833</c:v>
                </c:pt>
                <c:pt idx="1352">
                  <c:v>22.850</c:v>
                </c:pt>
                <c:pt idx="1353">
                  <c:v>22.867</c:v>
                </c:pt>
                <c:pt idx="1354">
                  <c:v>22.883</c:v>
                </c:pt>
                <c:pt idx="1355">
                  <c:v>22.900</c:v>
                </c:pt>
                <c:pt idx="1356">
                  <c:v>22.917</c:v>
                </c:pt>
                <c:pt idx="1357">
                  <c:v>22.933</c:v>
                </c:pt>
                <c:pt idx="1358">
                  <c:v>22.950</c:v>
                </c:pt>
                <c:pt idx="1359">
                  <c:v>22.967</c:v>
                </c:pt>
                <c:pt idx="1360">
                  <c:v>22.983</c:v>
                </c:pt>
                <c:pt idx="1361">
                  <c:v>23.000</c:v>
                </c:pt>
                <c:pt idx="1362">
                  <c:v>23.017</c:v>
                </c:pt>
                <c:pt idx="1363">
                  <c:v>23.033</c:v>
                </c:pt>
                <c:pt idx="1364">
                  <c:v>23.050</c:v>
                </c:pt>
                <c:pt idx="1365">
                  <c:v>23.067</c:v>
                </c:pt>
                <c:pt idx="1366">
                  <c:v>23.083</c:v>
                </c:pt>
                <c:pt idx="1367">
                  <c:v>23.100</c:v>
                </c:pt>
                <c:pt idx="1368">
                  <c:v>23.117</c:v>
                </c:pt>
                <c:pt idx="1369">
                  <c:v>23.133</c:v>
                </c:pt>
                <c:pt idx="1370">
                  <c:v>23.150</c:v>
                </c:pt>
                <c:pt idx="1371">
                  <c:v>23.167</c:v>
                </c:pt>
                <c:pt idx="1372">
                  <c:v>23.183</c:v>
                </c:pt>
                <c:pt idx="1373">
                  <c:v>23.200</c:v>
                </c:pt>
                <c:pt idx="1374">
                  <c:v>23.217</c:v>
                </c:pt>
                <c:pt idx="1375">
                  <c:v>23.233</c:v>
                </c:pt>
                <c:pt idx="1376">
                  <c:v>23.250</c:v>
                </c:pt>
                <c:pt idx="1377">
                  <c:v>23.267</c:v>
                </c:pt>
                <c:pt idx="1378">
                  <c:v>23.283</c:v>
                </c:pt>
                <c:pt idx="1379">
                  <c:v>23.300</c:v>
                </c:pt>
                <c:pt idx="1380">
                  <c:v>23.317</c:v>
                </c:pt>
                <c:pt idx="1381">
                  <c:v>23.333</c:v>
                </c:pt>
                <c:pt idx="1382">
                  <c:v>23.350</c:v>
                </c:pt>
                <c:pt idx="1383">
                  <c:v>23.367</c:v>
                </c:pt>
                <c:pt idx="1384">
                  <c:v>23.383</c:v>
                </c:pt>
                <c:pt idx="1385">
                  <c:v>23.400</c:v>
                </c:pt>
                <c:pt idx="1386">
                  <c:v>23.417</c:v>
                </c:pt>
                <c:pt idx="1387">
                  <c:v>23.433</c:v>
                </c:pt>
                <c:pt idx="1388">
                  <c:v>23.450</c:v>
                </c:pt>
                <c:pt idx="1389">
                  <c:v>23.467</c:v>
                </c:pt>
                <c:pt idx="1390">
                  <c:v>23.483</c:v>
                </c:pt>
                <c:pt idx="1391">
                  <c:v>23.500</c:v>
                </c:pt>
                <c:pt idx="1392">
                  <c:v>23.517</c:v>
                </c:pt>
                <c:pt idx="1393">
                  <c:v>23.533</c:v>
                </c:pt>
                <c:pt idx="1394">
                  <c:v>23.550</c:v>
                </c:pt>
                <c:pt idx="1395">
                  <c:v>23.567</c:v>
                </c:pt>
                <c:pt idx="1396">
                  <c:v>23.583</c:v>
                </c:pt>
                <c:pt idx="1397">
                  <c:v>23.600</c:v>
                </c:pt>
                <c:pt idx="1398">
                  <c:v>23.617</c:v>
                </c:pt>
                <c:pt idx="1399">
                  <c:v>23.633</c:v>
                </c:pt>
                <c:pt idx="1400">
                  <c:v>23.650</c:v>
                </c:pt>
                <c:pt idx="1401">
                  <c:v>23.667</c:v>
                </c:pt>
                <c:pt idx="1402">
                  <c:v>23.683</c:v>
                </c:pt>
                <c:pt idx="1403">
                  <c:v>23.700</c:v>
                </c:pt>
                <c:pt idx="1404">
                  <c:v>23.717</c:v>
                </c:pt>
                <c:pt idx="1405">
                  <c:v>23.733</c:v>
                </c:pt>
                <c:pt idx="1406">
                  <c:v>23.750</c:v>
                </c:pt>
                <c:pt idx="1407">
                  <c:v>23.767</c:v>
                </c:pt>
                <c:pt idx="1408">
                  <c:v>23.783</c:v>
                </c:pt>
                <c:pt idx="1409">
                  <c:v>23.800</c:v>
                </c:pt>
                <c:pt idx="1410">
                  <c:v>23.817</c:v>
                </c:pt>
                <c:pt idx="1411">
                  <c:v>23.833</c:v>
                </c:pt>
                <c:pt idx="1412">
                  <c:v>23.850</c:v>
                </c:pt>
                <c:pt idx="1413">
                  <c:v>23.867</c:v>
                </c:pt>
                <c:pt idx="1414">
                  <c:v>23.883</c:v>
                </c:pt>
                <c:pt idx="1415">
                  <c:v>23.900</c:v>
                </c:pt>
                <c:pt idx="1416">
                  <c:v>23.917</c:v>
                </c:pt>
                <c:pt idx="1417">
                  <c:v>23.933</c:v>
                </c:pt>
                <c:pt idx="1418">
                  <c:v>23.950</c:v>
                </c:pt>
                <c:pt idx="1419">
                  <c:v>23.967</c:v>
                </c:pt>
                <c:pt idx="1420">
                  <c:v>23.983</c:v>
                </c:pt>
                <c:pt idx="1421">
                  <c:v>24.000</c:v>
                </c:pt>
                <c:pt idx="1422">
                  <c:v>24.017</c:v>
                </c:pt>
                <c:pt idx="1423">
                  <c:v>24.033</c:v>
                </c:pt>
                <c:pt idx="1424">
                  <c:v>24.050</c:v>
                </c:pt>
                <c:pt idx="1425">
                  <c:v>24.067</c:v>
                </c:pt>
                <c:pt idx="1426">
                  <c:v>24.083</c:v>
                </c:pt>
                <c:pt idx="1427">
                  <c:v>24.100</c:v>
                </c:pt>
                <c:pt idx="1428">
                  <c:v>24.117</c:v>
                </c:pt>
                <c:pt idx="1429">
                  <c:v>24.133</c:v>
                </c:pt>
                <c:pt idx="1430">
                  <c:v>24.150</c:v>
                </c:pt>
                <c:pt idx="1431">
                  <c:v>24.167</c:v>
                </c:pt>
                <c:pt idx="1432">
                  <c:v>24.183</c:v>
                </c:pt>
                <c:pt idx="1433">
                  <c:v>24.200</c:v>
                </c:pt>
                <c:pt idx="1434">
                  <c:v>24.217</c:v>
                </c:pt>
                <c:pt idx="1435">
                  <c:v>24.233</c:v>
                </c:pt>
                <c:pt idx="1436">
                  <c:v>24.250</c:v>
                </c:pt>
                <c:pt idx="1437">
                  <c:v>24.267</c:v>
                </c:pt>
                <c:pt idx="1438">
                  <c:v>24.283</c:v>
                </c:pt>
                <c:pt idx="1439">
                  <c:v>24.300</c:v>
                </c:pt>
                <c:pt idx="1440">
                  <c:v>24.317</c:v>
                </c:pt>
                <c:pt idx="1441">
                  <c:v>24.333</c:v>
                </c:pt>
                <c:pt idx="1442">
                  <c:v>24.350</c:v>
                </c:pt>
                <c:pt idx="1443">
                  <c:v>24.367</c:v>
                </c:pt>
                <c:pt idx="1444">
                  <c:v>24.383</c:v>
                </c:pt>
                <c:pt idx="1445">
                  <c:v>24.400</c:v>
                </c:pt>
                <c:pt idx="1446">
                  <c:v>24.417</c:v>
                </c:pt>
                <c:pt idx="1447">
                  <c:v>24.433</c:v>
                </c:pt>
                <c:pt idx="1448">
                  <c:v>24.450</c:v>
                </c:pt>
                <c:pt idx="1449">
                  <c:v>24.467</c:v>
                </c:pt>
                <c:pt idx="1450">
                  <c:v>24.483</c:v>
                </c:pt>
                <c:pt idx="1451">
                  <c:v>24.500</c:v>
                </c:pt>
                <c:pt idx="1452">
                  <c:v>24.517</c:v>
                </c:pt>
                <c:pt idx="1453">
                  <c:v>24.533</c:v>
                </c:pt>
                <c:pt idx="1454">
                  <c:v>24.550</c:v>
                </c:pt>
                <c:pt idx="1455">
                  <c:v>24.567</c:v>
                </c:pt>
                <c:pt idx="1456">
                  <c:v>24.583</c:v>
                </c:pt>
                <c:pt idx="1457">
                  <c:v>24.600</c:v>
                </c:pt>
                <c:pt idx="1458">
                  <c:v>24.617</c:v>
                </c:pt>
                <c:pt idx="1459">
                  <c:v>24.633</c:v>
                </c:pt>
                <c:pt idx="1460">
                  <c:v>24.650</c:v>
                </c:pt>
                <c:pt idx="1461">
                  <c:v>24.667</c:v>
                </c:pt>
                <c:pt idx="1462">
                  <c:v>24.683</c:v>
                </c:pt>
                <c:pt idx="1463">
                  <c:v>24.700</c:v>
                </c:pt>
                <c:pt idx="1464">
                  <c:v>24.717</c:v>
                </c:pt>
                <c:pt idx="1465">
                  <c:v>24.733</c:v>
                </c:pt>
                <c:pt idx="1466">
                  <c:v>24.750</c:v>
                </c:pt>
                <c:pt idx="1467">
                  <c:v>24.767</c:v>
                </c:pt>
                <c:pt idx="1468">
                  <c:v>24.783</c:v>
                </c:pt>
                <c:pt idx="1469">
                  <c:v>24.800</c:v>
                </c:pt>
                <c:pt idx="1470">
                  <c:v>24.817</c:v>
                </c:pt>
                <c:pt idx="1471">
                  <c:v>24.833</c:v>
                </c:pt>
                <c:pt idx="1472">
                  <c:v>24.850</c:v>
                </c:pt>
                <c:pt idx="1473">
                  <c:v>24.867</c:v>
                </c:pt>
                <c:pt idx="1474">
                  <c:v>24.883</c:v>
                </c:pt>
                <c:pt idx="1475">
                  <c:v>24.900</c:v>
                </c:pt>
                <c:pt idx="1476">
                  <c:v>24.917</c:v>
                </c:pt>
                <c:pt idx="1477">
                  <c:v>24.933</c:v>
                </c:pt>
                <c:pt idx="1478">
                  <c:v>24.950</c:v>
                </c:pt>
                <c:pt idx="1479">
                  <c:v>24.967</c:v>
                </c:pt>
                <c:pt idx="1480">
                  <c:v>24.983</c:v>
                </c:pt>
                <c:pt idx="1481">
                  <c:v>25.000</c:v>
                </c:pt>
                <c:pt idx="1482">
                  <c:v>25.017</c:v>
                </c:pt>
                <c:pt idx="1483">
                  <c:v>25.033</c:v>
                </c:pt>
                <c:pt idx="1484">
                  <c:v>25.050</c:v>
                </c:pt>
                <c:pt idx="1485">
                  <c:v>25.067</c:v>
                </c:pt>
                <c:pt idx="1486">
                  <c:v>25.083</c:v>
                </c:pt>
                <c:pt idx="1487">
                  <c:v>25.100</c:v>
                </c:pt>
                <c:pt idx="1488">
                  <c:v>25.117</c:v>
                </c:pt>
                <c:pt idx="1489">
                  <c:v>25.133</c:v>
                </c:pt>
                <c:pt idx="1490">
                  <c:v>25.150</c:v>
                </c:pt>
                <c:pt idx="1491">
                  <c:v>25.167</c:v>
                </c:pt>
                <c:pt idx="1492">
                  <c:v>25.183</c:v>
                </c:pt>
                <c:pt idx="1493">
                  <c:v>25.200</c:v>
                </c:pt>
                <c:pt idx="1494">
                  <c:v>25.217</c:v>
                </c:pt>
                <c:pt idx="1495">
                  <c:v>25.233</c:v>
                </c:pt>
                <c:pt idx="1496">
                  <c:v>25.250</c:v>
                </c:pt>
                <c:pt idx="1497">
                  <c:v>25.267</c:v>
                </c:pt>
                <c:pt idx="1498">
                  <c:v>25.283</c:v>
                </c:pt>
                <c:pt idx="1499">
                  <c:v>25.300</c:v>
                </c:pt>
                <c:pt idx="1500">
                  <c:v>25.317</c:v>
                </c:pt>
                <c:pt idx="1501">
                  <c:v>25.333</c:v>
                </c:pt>
                <c:pt idx="1502">
                  <c:v>25.350</c:v>
                </c:pt>
                <c:pt idx="1503">
                  <c:v>25.367</c:v>
                </c:pt>
                <c:pt idx="1504">
                  <c:v>25.383</c:v>
                </c:pt>
                <c:pt idx="1505">
                  <c:v>25.400</c:v>
                </c:pt>
                <c:pt idx="1506">
                  <c:v>25.417</c:v>
                </c:pt>
                <c:pt idx="1507">
                  <c:v>25.433</c:v>
                </c:pt>
                <c:pt idx="1508">
                  <c:v>25.450</c:v>
                </c:pt>
                <c:pt idx="1509">
                  <c:v>25.467</c:v>
                </c:pt>
                <c:pt idx="1510">
                  <c:v>25.483</c:v>
                </c:pt>
                <c:pt idx="1511">
                  <c:v>25.500</c:v>
                </c:pt>
                <c:pt idx="1512">
                  <c:v>25.517</c:v>
                </c:pt>
                <c:pt idx="1513">
                  <c:v>25.533</c:v>
                </c:pt>
                <c:pt idx="1514">
                  <c:v>25.550</c:v>
                </c:pt>
                <c:pt idx="1515">
                  <c:v>25.567</c:v>
                </c:pt>
                <c:pt idx="1516">
                  <c:v>25.583</c:v>
                </c:pt>
                <c:pt idx="1517">
                  <c:v>25.600</c:v>
                </c:pt>
                <c:pt idx="1518">
                  <c:v>25.617</c:v>
                </c:pt>
                <c:pt idx="1519">
                  <c:v>25.633</c:v>
                </c:pt>
                <c:pt idx="1520">
                  <c:v>25.650</c:v>
                </c:pt>
                <c:pt idx="1521">
                  <c:v>25.667</c:v>
                </c:pt>
                <c:pt idx="1522">
                  <c:v>25.683</c:v>
                </c:pt>
                <c:pt idx="1523">
                  <c:v>25.700</c:v>
                </c:pt>
                <c:pt idx="1524">
                  <c:v>25.717</c:v>
                </c:pt>
                <c:pt idx="1525">
                  <c:v>25.733</c:v>
                </c:pt>
                <c:pt idx="1526">
                  <c:v>25.750</c:v>
                </c:pt>
                <c:pt idx="1527">
                  <c:v>25.767</c:v>
                </c:pt>
                <c:pt idx="1528">
                  <c:v>25.783</c:v>
                </c:pt>
                <c:pt idx="1529">
                  <c:v>25.800</c:v>
                </c:pt>
                <c:pt idx="1530">
                  <c:v>25.817</c:v>
                </c:pt>
                <c:pt idx="1531">
                  <c:v>25.833</c:v>
                </c:pt>
                <c:pt idx="1532">
                  <c:v>25.850</c:v>
                </c:pt>
                <c:pt idx="1533">
                  <c:v>25.867</c:v>
                </c:pt>
                <c:pt idx="1534">
                  <c:v>25.883</c:v>
                </c:pt>
                <c:pt idx="1535">
                  <c:v>25.900</c:v>
                </c:pt>
                <c:pt idx="1536">
                  <c:v>25.917</c:v>
                </c:pt>
                <c:pt idx="1537">
                  <c:v>25.933</c:v>
                </c:pt>
                <c:pt idx="1538">
                  <c:v>25.950</c:v>
                </c:pt>
                <c:pt idx="1539">
                  <c:v>25.967</c:v>
                </c:pt>
                <c:pt idx="1540">
                  <c:v>25.983</c:v>
                </c:pt>
                <c:pt idx="1541">
                  <c:v>26.000</c:v>
                </c:pt>
                <c:pt idx="1542">
                  <c:v>26.017</c:v>
                </c:pt>
                <c:pt idx="1543">
                  <c:v>26.033</c:v>
                </c:pt>
                <c:pt idx="1544">
                  <c:v>26.050</c:v>
                </c:pt>
                <c:pt idx="1545">
                  <c:v>26.067</c:v>
                </c:pt>
                <c:pt idx="1546">
                  <c:v>26.083</c:v>
                </c:pt>
                <c:pt idx="1547">
                  <c:v>26.100</c:v>
                </c:pt>
                <c:pt idx="1548">
                  <c:v>26.117</c:v>
                </c:pt>
                <c:pt idx="1549">
                  <c:v>26.133</c:v>
                </c:pt>
                <c:pt idx="1550">
                  <c:v>26.150</c:v>
                </c:pt>
                <c:pt idx="1551">
                  <c:v>26.167</c:v>
                </c:pt>
                <c:pt idx="1552">
                  <c:v>26.183</c:v>
                </c:pt>
                <c:pt idx="1553">
                  <c:v>26.200</c:v>
                </c:pt>
                <c:pt idx="1554">
                  <c:v>26.217</c:v>
                </c:pt>
                <c:pt idx="1555">
                  <c:v>26.233</c:v>
                </c:pt>
                <c:pt idx="1556">
                  <c:v>26.250</c:v>
                </c:pt>
                <c:pt idx="1557">
                  <c:v>26.267</c:v>
                </c:pt>
                <c:pt idx="1558">
                  <c:v>26.283</c:v>
                </c:pt>
                <c:pt idx="1559">
                  <c:v>26.300</c:v>
                </c:pt>
                <c:pt idx="1560">
                  <c:v>26.317</c:v>
                </c:pt>
                <c:pt idx="1561">
                  <c:v>26.333</c:v>
                </c:pt>
                <c:pt idx="1562">
                  <c:v>26.350</c:v>
                </c:pt>
                <c:pt idx="1563">
                  <c:v>26.367</c:v>
                </c:pt>
                <c:pt idx="1564">
                  <c:v>26.383</c:v>
                </c:pt>
                <c:pt idx="1565">
                  <c:v>26.400</c:v>
                </c:pt>
                <c:pt idx="1566">
                  <c:v>26.417</c:v>
                </c:pt>
                <c:pt idx="1567">
                  <c:v>26.433</c:v>
                </c:pt>
                <c:pt idx="1568">
                  <c:v>26.450</c:v>
                </c:pt>
                <c:pt idx="1569">
                  <c:v>26.467</c:v>
                </c:pt>
                <c:pt idx="1570">
                  <c:v>26.483</c:v>
                </c:pt>
                <c:pt idx="1571">
                  <c:v>26.500</c:v>
                </c:pt>
                <c:pt idx="1572">
                  <c:v>26.517</c:v>
                </c:pt>
                <c:pt idx="1573">
                  <c:v>26.533</c:v>
                </c:pt>
                <c:pt idx="1574">
                  <c:v>26.550</c:v>
                </c:pt>
                <c:pt idx="1575">
                  <c:v>26.567</c:v>
                </c:pt>
                <c:pt idx="1576">
                  <c:v>26.583</c:v>
                </c:pt>
                <c:pt idx="1577">
                  <c:v>26.600</c:v>
                </c:pt>
                <c:pt idx="1578">
                  <c:v>26.617</c:v>
                </c:pt>
                <c:pt idx="1579">
                  <c:v>26.633</c:v>
                </c:pt>
                <c:pt idx="1580">
                  <c:v>26.650</c:v>
                </c:pt>
                <c:pt idx="1581">
                  <c:v>26.667</c:v>
                </c:pt>
                <c:pt idx="1582">
                  <c:v>26.683</c:v>
                </c:pt>
                <c:pt idx="1583">
                  <c:v>26.700</c:v>
                </c:pt>
                <c:pt idx="1584">
                  <c:v>26.717</c:v>
                </c:pt>
                <c:pt idx="1585">
                  <c:v>26.733</c:v>
                </c:pt>
                <c:pt idx="1586">
                  <c:v>26.750</c:v>
                </c:pt>
                <c:pt idx="1587">
                  <c:v>26.767</c:v>
                </c:pt>
                <c:pt idx="1588">
                  <c:v>26.783</c:v>
                </c:pt>
                <c:pt idx="1589">
                  <c:v>26.800</c:v>
                </c:pt>
                <c:pt idx="1590">
                  <c:v>26.817</c:v>
                </c:pt>
                <c:pt idx="1591">
                  <c:v>26.833</c:v>
                </c:pt>
                <c:pt idx="1592">
                  <c:v>26.850</c:v>
                </c:pt>
                <c:pt idx="1593">
                  <c:v>26.867</c:v>
                </c:pt>
                <c:pt idx="1594">
                  <c:v>26.883</c:v>
                </c:pt>
                <c:pt idx="1595">
                  <c:v>26.900</c:v>
                </c:pt>
                <c:pt idx="1596">
                  <c:v>26.917</c:v>
                </c:pt>
                <c:pt idx="1597">
                  <c:v>26.933</c:v>
                </c:pt>
                <c:pt idx="1598">
                  <c:v>26.950</c:v>
                </c:pt>
                <c:pt idx="1599">
                  <c:v>26.967</c:v>
                </c:pt>
                <c:pt idx="1600">
                  <c:v>26.983</c:v>
                </c:pt>
                <c:pt idx="1601">
                  <c:v>27.000</c:v>
                </c:pt>
                <c:pt idx="1602">
                  <c:v>27.017</c:v>
                </c:pt>
                <c:pt idx="1603">
                  <c:v>27.033</c:v>
                </c:pt>
                <c:pt idx="1604">
                  <c:v>27.050</c:v>
                </c:pt>
                <c:pt idx="1605">
                  <c:v>27.067</c:v>
                </c:pt>
                <c:pt idx="1606">
                  <c:v>27.083</c:v>
                </c:pt>
                <c:pt idx="1607">
                  <c:v>27.100</c:v>
                </c:pt>
                <c:pt idx="1608">
                  <c:v>27.117</c:v>
                </c:pt>
                <c:pt idx="1609">
                  <c:v>27.133</c:v>
                </c:pt>
                <c:pt idx="1610">
                  <c:v>27.150</c:v>
                </c:pt>
                <c:pt idx="1611">
                  <c:v>27.167</c:v>
                </c:pt>
                <c:pt idx="1612">
                  <c:v>27.183</c:v>
                </c:pt>
                <c:pt idx="1613">
                  <c:v>27.200</c:v>
                </c:pt>
                <c:pt idx="1614">
                  <c:v>27.217</c:v>
                </c:pt>
                <c:pt idx="1615">
                  <c:v>27.233</c:v>
                </c:pt>
                <c:pt idx="1616">
                  <c:v>27.250</c:v>
                </c:pt>
                <c:pt idx="1617">
                  <c:v>27.267</c:v>
                </c:pt>
                <c:pt idx="1618">
                  <c:v>27.283</c:v>
                </c:pt>
                <c:pt idx="1619">
                  <c:v>27.300</c:v>
                </c:pt>
                <c:pt idx="1620">
                  <c:v>27.317</c:v>
                </c:pt>
                <c:pt idx="1621">
                  <c:v>27.333</c:v>
                </c:pt>
                <c:pt idx="1622">
                  <c:v>27.350</c:v>
                </c:pt>
                <c:pt idx="1623">
                  <c:v>27.367</c:v>
                </c:pt>
                <c:pt idx="1624">
                  <c:v>27.383</c:v>
                </c:pt>
                <c:pt idx="1625">
                  <c:v>27.400</c:v>
                </c:pt>
                <c:pt idx="1626">
                  <c:v>27.417</c:v>
                </c:pt>
                <c:pt idx="1627">
                  <c:v>27.433</c:v>
                </c:pt>
                <c:pt idx="1628">
                  <c:v>27.450</c:v>
                </c:pt>
                <c:pt idx="1629">
                  <c:v>27.467</c:v>
                </c:pt>
                <c:pt idx="1630">
                  <c:v>27.483</c:v>
                </c:pt>
                <c:pt idx="1631">
                  <c:v>27.500</c:v>
                </c:pt>
                <c:pt idx="1632">
                  <c:v>27.517</c:v>
                </c:pt>
                <c:pt idx="1633">
                  <c:v>27.533</c:v>
                </c:pt>
                <c:pt idx="1634">
                  <c:v>27.550</c:v>
                </c:pt>
                <c:pt idx="1635">
                  <c:v>27.567</c:v>
                </c:pt>
                <c:pt idx="1636">
                  <c:v>27.583</c:v>
                </c:pt>
                <c:pt idx="1637">
                  <c:v>27.600</c:v>
                </c:pt>
                <c:pt idx="1638">
                  <c:v>27.617</c:v>
                </c:pt>
                <c:pt idx="1639">
                  <c:v>27.633</c:v>
                </c:pt>
                <c:pt idx="1640">
                  <c:v>27.650</c:v>
                </c:pt>
                <c:pt idx="1641">
                  <c:v>27.667</c:v>
                </c:pt>
                <c:pt idx="1642">
                  <c:v>27.683</c:v>
                </c:pt>
                <c:pt idx="1643">
                  <c:v>27.700</c:v>
                </c:pt>
                <c:pt idx="1644">
                  <c:v>27.717</c:v>
                </c:pt>
                <c:pt idx="1645">
                  <c:v>27.733</c:v>
                </c:pt>
                <c:pt idx="1646">
                  <c:v>27.750</c:v>
                </c:pt>
                <c:pt idx="1647">
                  <c:v>27.767</c:v>
                </c:pt>
                <c:pt idx="1648">
                  <c:v>27.783</c:v>
                </c:pt>
                <c:pt idx="1649">
                  <c:v>27.800</c:v>
                </c:pt>
                <c:pt idx="1650">
                  <c:v>27.817</c:v>
                </c:pt>
                <c:pt idx="1651">
                  <c:v>27.833</c:v>
                </c:pt>
                <c:pt idx="1652">
                  <c:v>27.850</c:v>
                </c:pt>
                <c:pt idx="1653">
                  <c:v>27.867</c:v>
                </c:pt>
                <c:pt idx="1654">
                  <c:v>27.883</c:v>
                </c:pt>
                <c:pt idx="1655">
                  <c:v>27.900</c:v>
                </c:pt>
                <c:pt idx="1656">
                  <c:v>27.917</c:v>
                </c:pt>
                <c:pt idx="1657">
                  <c:v>27.933</c:v>
                </c:pt>
                <c:pt idx="1658">
                  <c:v>27.950</c:v>
                </c:pt>
                <c:pt idx="1659">
                  <c:v>27.967</c:v>
                </c:pt>
                <c:pt idx="1660">
                  <c:v>27.983</c:v>
                </c:pt>
                <c:pt idx="1661">
                  <c:v>28.000</c:v>
                </c:pt>
                <c:pt idx="1662">
                  <c:v>28.017</c:v>
                </c:pt>
                <c:pt idx="1663">
                  <c:v>28.033</c:v>
                </c:pt>
                <c:pt idx="1664">
                  <c:v>28.050</c:v>
                </c:pt>
                <c:pt idx="1665">
                  <c:v>28.067</c:v>
                </c:pt>
                <c:pt idx="1666">
                  <c:v>28.083</c:v>
                </c:pt>
                <c:pt idx="1667">
                  <c:v>28.100</c:v>
                </c:pt>
                <c:pt idx="1668">
                  <c:v>28.117</c:v>
                </c:pt>
                <c:pt idx="1669">
                  <c:v>28.133</c:v>
                </c:pt>
                <c:pt idx="1670">
                  <c:v>28.150</c:v>
                </c:pt>
                <c:pt idx="1671">
                  <c:v>28.167</c:v>
                </c:pt>
                <c:pt idx="1672">
                  <c:v>28.183</c:v>
                </c:pt>
                <c:pt idx="1673">
                  <c:v>28.200</c:v>
                </c:pt>
                <c:pt idx="1674">
                  <c:v>28.217</c:v>
                </c:pt>
                <c:pt idx="1675">
                  <c:v>28.233</c:v>
                </c:pt>
                <c:pt idx="1676">
                  <c:v>28.250</c:v>
                </c:pt>
                <c:pt idx="1677">
                  <c:v>28.267</c:v>
                </c:pt>
                <c:pt idx="1678">
                  <c:v>28.283</c:v>
                </c:pt>
                <c:pt idx="1679">
                  <c:v>28.300</c:v>
                </c:pt>
                <c:pt idx="1680">
                  <c:v>28.317</c:v>
                </c:pt>
                <c:pt idx="1681">
                  <c:v>28.333</c:v>
                </c:pt>
                <c:pt idx="1682">
                  <c:v>28.350</c:v>
                </c:pt>
                <c:pt idx="1683">
                  <c:v>28.367</c:v>
                </c:pt>
                <c:pt idx="1684">
                  <c:v>28.383</c:v>
                </c:pt>
                <c:pt idx="1685">
                  <c:v>28.400</c:v>
                </c:pt>
                <c:pt idx="1686">
                  <c:v>28.417</c:v>
                </c:pt>
                <c:pt idx="1687">
                  <c:v>28.433</c:v>
                </c:pt>
                <c:pt idx="1688">
                  <c:v>28.450</c:v>
                </c:pt>
                <c:pt idx="1689">
                  <c:v>28.467</c:v>
                </c:pt>
                <c:pt idx="1690">
                  <c:v>28.483</c:v>
                </c:pt>
                <c:pt idx="1691">
                  <c:v>28.500</c:v>
                </c:pt>
                <c:pt idx="1692">
                  <c:v>28.517</c:v>
                </c:pt>
                <c:pt idx="1693">
                  <c:v>28.533</c:v>
                </c:pt>
                <c:pt idx="1694">
                  <c:v>28.550</c:v>
                </c:pt>
                <c:pt idx="1695">
                  <c:v>28.567</c:v>
                </c:pt>
                <c:pt idx="1696">
                  <c:v>28.583</c:v>
                </c:pt>
                <c:pt idx="1697">
                  <c:v>28.600</c:v>
                </c:pt>
                <c:pt idx="1698">
                  <c:v>28.617</c:v>
                </c:pt>
                <c:pt idx="1699">
                  <c:v>28.633</c:v>
                </c:pt>
                <c:pt idx="1700">
                  <c:v>28.650</c:v>
                </c:pt>
                <c:pt idx="1701">
                  <c:v>28.667</c:v>
                </c:pt>
                <c:pt idx="1702">
                  <c:v>28.683</c:v>
                </c:pt>
                <c:pt idx="1703">
                  <c:v>28.700</c:v>
                </c:pt>
                <c:pt idx="1704">
                  <c:v>28.717</c:v>
                </c:pt>
                <c:pt idx="1705">
                  <c:v>28.733</c:v>
                </c:pt>
                <c:pt idx="1706">
                  <c:v>28.750</c:v>
                </c:pt>
                <c:pt idx="1707">
                  <c:v>28.767</c:v>
                </c:pt>
                <c:pt idx="1708">
                  <c:v>28.783</c:v>
                </c:pt>
                <c:pt idx="1709">
                  <c:v>28.800</c:v>
                </c:pt>
                <c:pt idx="1710">
                  <c:v>28.817</c:v>
                </c:pt>
                <c:pt idx="1711">
                  <c:v>28.833</c:v>
                </c:pt>
                <c:pt idx="1712">
                  <c:v>28.850</c:v>
                </c:pt>
                <c:pt idx="1713">
                  <c:v>28.867</c:v>
                </c:pt>
                <c:pt idx="1714">
                  <c:v>28.883</c:v>
                </c:pt>
                <c:pt idx="1715">
                  <c:v>28.900</c:v>
                </c:pt>
                <c:pt idx="1716">
                  <c:v>28.917</c:v>
                </c:pt>
                <c:pt idx="1717">
                  <c:v>28.933</c:v>
                </c:pt>
                <c:pt idx="1718">
                  <c:v>28.950</c:v>
                </c:pt>
                <c:pt idx="1719">
                  <c:v>28.967</c:v>
                </c:pt>
                <c:pt idx="1720">
                  <c:v>28.983</c:v>
                </c:pt>
                <c:pt idx="1721">
                  <c:v>29.000</c:v>
                </c:pt>
                <c:pt idx="1722">
                  <c:v>29.017</c:v>
                </c:pt>
                <c:pt idx="1723">
                  <c:v>29.033</c:v>
                </c:pt>
                <c:pt idx="1724">
                  <c:v>29.050</c:v>
                </c:pt>
                <c:pt idx="1725">
                  <c:v>29.067</c:v>
                </c:pt>
                <c:pt idx="1726">
                  <c:v>29.083</c:v>
                </c:pt>
                <c:pt idx="1727">
                  <c:v>29.100</c:v>
                </c:pt>
                <c:pt idx="1728">
                  <c:v>29.117</c:v>
                </c:pt>
                <c:pt idx="1729">
                  <c:v>29.133</c:v>
                </c:pt>
                <c:pt idx="1730">
                  <c:v>29.150</c:v>
                </c:pt>
                <c:pt idx="1731">
                  <c:v>29.167</c:v>
                </c:pt>
                <c:pt idx="1732">
                  <c:v>29.183</c:v>
                </c:pt>
                <c:pt idx="1733">
                  <c:v>29.200</c:v>
                </c:pt>
                <c:pt idx="1734">
                  <c:v>29.217</c:v>
                </c:pt>
                <c:pt idx="1735">
                  <c:v>29.233</c:v>
                </c:pt>
                <c:pt idx="1736">
                  <c:v>29.250</c:v>
                </c:pt>
                <c:pt idx="1737">
                  <c:v>29.267</c:v>
                </c:pt>
                <c:pt idx="1738">
                  <c:v>29.283</c:v>
                </c:pt>
                <c:pt idx="1739">
                  <c:v>29.300</c:v>
                </c:pt>
                <c:pt idx="1740">
                  <c:v>29.317</c:v>
                </c:pt>
                <c:pt idx="1741">
                  <c:v>29.333</c:v>
                </c:pt>
                <c:pt idx="1742">
                  <c:v>29.350</c:v>
                </c:pt>
                <c:pt idx="1743">
                  <c:v>29.367</c:v>
                </c:pt>
                <c:pt idx="1744">
                  <c:v>29.383</c:v>
                </c:pt>
                <c:pt idx="1745">
                  <c:v>29.400</c:v>
                </c:pt>
                <c:pt idx="1746">
                  <c:v>29.417</c:v>
                </c:pt>
                <c:pt idx="1747">
                  <c:v>29.433</c:v>
                </c:pt>
                <c:pt idx="1748">
                  <c:v>29.450</c:v>
                </c:pt>
                <c:pt idx="1749">
                  <c:v>29.467</c:v>
                </c:pt>
                <c:pt idx="1750">
                  <c:v>29.483</c:v>
                </c:pt>
                <c:pt idx="1751">
                  <c:v>29.500</c:v>
                </c:pt>
                <c:pt idx="1752">
                  <c:v>29.517</c:v>
                </c:pt>
                <c:pt idx="1753">
                  <c:v>29.533</c:v>
                </c:pt>
                <c:pt idx="1754">
                  <c:v>29.550</c:v>
                </c:pt>
                <c:pt idx="1755">
                  <c:v>29.567</c:v>
                </c:pt>
                <c:pt idx="1756">
                  <c:v>29.583</c:v>
                </c:pt>
                <c:pt idx="1757">
                  <c:v>29.600</c:v>
                </c:pt>
                <c:pt idx="1758">
                  <c:v>29.617</c:v>
                </c:pt>
                <c:pt idx="1759">
                  <c:v>29.633</c:v>
                </c:pt>
                <c:pt idx="1760">
                  <c:v>29.650</c:v>
                </c:pt>
                <c:pt idx="1761">
                  <c:v>29.667</c:v>
                </c:pt>
                <c:pt idx="1762">
                  <c:v>29.683</c:v>
                </c:pt>
                <c:pt idx="1763">
                  <c:v>29.700</c:v>
                </c:pt>
                <c:pt idx="1764">
                  <c:v>29.717</c:v>
                </c:pt>
                <c:pt idx="1765">
                  <c:v>29.733</c:v>
                </c:pt>
                <c:pt idx="1766">
                  <c:v>29.750</c:v>
                </c:pt>
                <c:pt idx="1767">
                  <c:v>29.767</c:v>
                </c:pt>
                <c:pt idx="1768">
                  <c:v>29.783</c:v>
                </c:pt>
                <c:pt idx="1769">
                  <c:v>29.800</c:v>
                </c:pt>
                <c:pt idx="1770">
                  <c:v>29.817</c:v>
                </c:pt>
                <c:pt idx="1771">
                  <c:v>29.833</c:v>
                </c:pt>
                <c:pt idx="1772">
                  <c:v>29.850</c:v>
                </c:pt>
                <c:pt idx="1773">
                  <c:v>29.867</c:v>
                </c:pt>
                <c:pt idx="1774">
                  <c:v>29.883</c:v>
                </c:pt>
                <c:pt idx="1775">
                  <c:v>29.900</c:v>
                </c:pt>
                <c:pt idx="1776">
                  <c:v>29.917</c:v>
                </c:pt>
                <c:pt idx="1777">
                  <c:v>29.933</c:v>
                </c:pt>
                <c:pt idx="1778">
                  <c:v>29.950</c:v>
                </c:pt>
                <c:pt idx="1779">
                  <c:v>29.967</c:v>
                </c:pt>
                <c:pt idx="1780">
                  <c:v>29.983</c:v>
                </c:pt>
                <c:pt idx="1781">
                  <c:v>30.000</c:v>
                </c:pt>
                <c:pt idx="1782">
                  <c:v>30.017</c:v>
                </c:pt>
                <c:pt idx="1783">
                  <c:v>30.033</c:v>
                </c:pt>
                <c:pt idx="1784">
                  <c:v>30.050</c:v>
                </c:pt>
                <c:pt idx="1785">
                  <c:v>30.067</c:v>
                </c:pt>
                <c:pt idx="1786">
                  <c:v>30.083</c:v>
                </c:pt>
                <c:pt idx="1787">
                  <c:v>30.100</c:v>
                </c:pt>
                <c:pt idx="1788">
                  <c:v>30.117</c:v>
                </c:pt>
                <c:pt idx="1789">
                  <c:v>30.133</c:v>
                </c:pt>
                <c:pt idx="1790">
                  <c:v>30.150</c:v>
                </c:pt>
                <c:pt idx="1791">
                  <c:v>30.167</c:v>
                </c:pt>
                <c:pt idx="1792">
                  <c:v>30.183</c:v>
                </c:pt>
                <c:pt idx="1793">
                  <c:v>30.200</c:v>
                </c:pt>
                <c:pt idx="1794">
                  <c:v>30.217</c:v>
                </c:pt>
                <c:pt idx="1795">
                  <c:v>30.233</c:v>
                </c:pt>
                <c:pt idx="1796">
                  <c:v>30.250</c:v>
                </c:pt>
                <c:pt idx="1797">
                  <c:v>30.267</c:v>
                </c:pt>
                <c:pt idx="1798">
                  <c:v>30.283</c:v>
                </c:pt>
                <c:pt idx="1799">
                  <c:v>30.300</c:v>
                </c:pt>
                <c:pt idx="1800">
                  <c:v>30.317</c:v>
                </c:pt>
                <c:pt idx="1801">
                  <c:v>30.333</c:v>
                </c:pt>
                <c:pt idx="1802">
                  <c:v>30.350</c:v>
                </c:pt>
                <c:pt idx="1803">
                  <c:v>30.367</c:v>
                </c:pt>
                <c:pt idx="1804">
                  <c:v>30.383</c:v>
                </c:pt>
                <c:pt idx="1805">
                  <c:v>30.400</c:v>
                </c:pt>
                <c:pt idx="1806">
                  <c:v>30.417</c:v>
                </c:pt>
                <c:pt idx="1807">
                  <c:v>30.433</c:v>
                </c:pt>
                <c:pt idx="1808">
                  <c:v>30.450</c:v>
                </c:pt>
                <c:pt idx="1809">
                  <c:v>30.467</c:v>
                </c:pt>
                <c:pt idx="1810">
                  <c:v>30.483</c:v>
                </c:pt>
                <c:pt idx="1811">
                  <c:v>30.500</c:v>
                </c:pt>
                <c:pt idx="1812">
                  <c:v>30.517</c:v>
                </c:pt>
                <c:pt idx="1813">
                  <c:v>30.533</c:v>
                </c:pt>
                <c:pt idx="1814">
                  <c:v>30.550</c:v>
                </c:pt>
                <c:pt idx="1815">
                  <c:v>30.567</c:v>
                </c:pt>
                <c:pt idx="1816">
                  <c:v>30.583</c:v>
                </c:pt>
                <c:pt idx="1817">
                  <c:v>30.600</c:v>
                </c:pt>
                <c:pt idx="1818">
                  <c:v>30.617</c:v>
                </c:pt>
                <c:pt idx="1819">
                  <c:v>30.633</c:v>
                </c:pt>
                <c:pt idx="1820">
                  <c:v>30.650</c:v>
                </c:pt>
                <c:pt idx="1821">
                  <c:v>30.667</c:v>
                </c:pt>
                <c:pt idx="1822">
                  <c:v>30.683</c:v>
                </c:pt>
                <c:pt idx="1823">
                  <c:v>30.700</c:v>
                </c:pt>
                <c:pt idx="1824">
                  <c:v>30.717</c:v>
                </c:pt>
                <c:pt idx="1825">
                  <c:v>30.733</c:v>
                </c:pt>
                <c:pt idx="1826">
                  <c:v>30.750</c:v>
                </c:pt>
                <c:pt idx="1827">
                  <c:v>30.767</c:v>
                </c:pt>
                <c:pt idx="1828">
                  <c:v>30.783</c:v>
                </c:pt>
                <c:pt idx="1829">
                  <c:v>30.800</c:v>
                </c:pt>
                <c:pt idx="1830">
                  <c:v>30.817</c:v>
                </c:pt>
                <c:pt idx="1831">
                  <c:v>30.833</c:v>
                </c:pt>
                <c:pt idx="1832">
                  <c:v>30.850</c:v>
                </c:pt>
                <c:pt idx="1833">
                  <c:v>30.867</c:v>
                </c:pt>
                <c:pt idx="1834">
                  <c:v>30.883</c:v>
                </c:pt>
                <c:pt idx="1835">
                  <c:v>30.900</c:v>
                </c:pt>
                <c:pt idx="1836">
                  <c:v>30.917</c:v>
                </c:pt>
                <c:pt idx="1837">
                  <c:v>30.933</c:v>
                </c:pt>
                <c:pt idx="1838">
                  <c:v>30.950</c:v>
                </c:pt>
                <c:pt idx="1839">
                  <c:v>30.967</c:v>
                </c:pt>
                <c:pt idx="1840">
                  <c:v>30.983</c:v>
                </c:pt>
                <c:pt idx="1841">
                  <c:v>31.000</c:v>
                </c:pt>
                <c:pt idx="1842">
                  <c:v>31.017</c:v>
                </c:pt>
                <c:pt idx="1843">
                  <c:v>31.033</c:v>
                </c:pt>
                <c:pt idx="1844">
                  <c:v>31.050</c:v>
                </c:pt>
                <c:pt idx="1845">
                  <c:v>31.067</c:v>
                </c:pt>
                <c:pt idx="1846">
                  <c:v>31.083</c:v>
                </c:pt>
                <c:pt idx="1847">
                  <c:v>31.100</c:v>
                </c:pt>
                <c:pt idx="1848">
                  <c:v>31.117</c:v>
                </c:pt>
                <c:pt idx="1849">
                  <c:v>31.133</c:v>
                </c:pt>
                <c:pt idx="1850">
                  <c:v>31.150</c:v>
                </c:pt>
                <c:pt idx="1851">
                  <c:v>31.167</c:v>
                </c:pt>
                <c:pt idx="1852">
                  <c:v>31.183</c:v>
                </c:pt>
                <c:pt idx="1853">
                  <c:v>31.200</c:v>
                </c:pt>
                <c:pt idx="1854">
                  <c:v>31.217</c:v>
                </c:pt>
                <c:pt idx="1855">
                  <c:v>31.233</c:v>
                </c:pt>
                <c:pt idx="1856">
                  <c:v>31.250</c:v>
                </c:pt>
                <c:pt idx="1857">
                  <c:v>31.267</c:v>
                </c:pt>
                <c:pt idx="1858">
                  <c:v>31.283</c:v>
                </c:pt>
                <c:pt idx="1859">
                  <c:v>31.300</c:v>
                </c:pt>
                <c:pt idx="1860">
                  <c:v>31.317</c:v>
                </c:pt>
                <c:pt idx="1861">
                  <c:v>31.333</c:v>
                </c:pt>
                <c:pt idx="1862">
                  <c:v>31.350</c:v>
                </c:pt>
                <c:pt idx="1863">
                  <c:v>31.367</c:v>
                </c:pt>
                <c:pt idx="1864">
                  <c:v>31.383</c:v>
                </c:pt>
                <c:pt idx="1865">
                  <c:v>31.400</c:v>
                </c:pt>
                <c:pt idx="1866">
                  <c:v>31.417</c:v>
                </c:pt>
                <c:pt idx="1867">
                  <c:v>31.433</c:v>
                </c:pt>
                <c:pt idx="1868">
                  <c:v>31.450</c:v>
                </c:pt>
                <c:pt idx="1869">
                  <c:v>31.467</c:v>
                </c:pt>
                <c:pt idx="1870">
                  <c:v>31.483</c:v>
                </c:pt>
                <c:pt idx="1871">
                  <c:v>31.500</c:v>
                </c:pt>
                <c:pt idx="1872">
                  <c:v>31.517</c:v>
                </c:pt>
                <c:pt idx="1873">
                  <c:v>31.533</c:v>
                </c:pt>
                <c:pt idx="1874">
                  <c:v>31.550</c:v>
                </c:pt>
                <c:pt idx="1875">
                  <c:v>31.567</c:v>
                </c:pt>
                <c:pt idx="1876">
                  <c:v>31.583</c:v>
                </c:pt>
                <c:pt idx="1877">
                  <c:v>31.600</c:v>
                </c:pt>
                <c:pt idx="1878">
                  <c:v>31.617</c:v>
                </c:pt>
                <c:pt idx="1879">
                  <c:v>31.633</c:v>
                </c:pt>
                <c:pt idx="1880">
                  <c:v>31.650</c:v>
                </c:pt>
                <c:pt idx="1881">
                  <c:v>31.667</c:v>
                </c:pt>
                <c:pt idx="1882">
                  <c:v>31.683</c:v>
                </c:pt>
                <c:pt idx="1883">
                  <c:v>31.700</c:v>
                </c:pt>
                <c:pt idx="1884">
                  <c:v>31.717</c:v>
                </c:pt>
                <c:pt idx="1885">
                  <c:v>31.733</c:v>
                </c:pt>
                <c:pt idx="1886">
                  <c:v>31.750</c:v>
                </c:pt>
                <c:pt idx="1887">
                  <c:v>31.767</c:v>
                </c:pt>
                <c:pt idx="1888">
                  <c:v>31.783</c:v>
                </c:pt>
                <c:pt idx="1889">
                  <c:v>31.800</c:v>
                </c:pt>
                <c:pt idx="1890">
                  <c:v>31.817</c:v>
                </c:pt>
                <c:pt idx="1891">
                  <c:v>31.833</c:v>
                </c:pt>
                <c:pt idx="1892">
                  <c:v>31.850</c:v>
                </c:pt>
                <c:pt idx="1893">
                  <c:v>31.867</c:v>
                </c:pt>
                <c:pt idx="1894">
                  <c:v>31.883</c:v>
                </c:pt>
                <c:pt idx="1895">
                  <c:v>31.900</c:v>
                </c:pt>
                <c:pt idx="1896">
                  <c:v>31.917</c:v>
                </c:pt>
                <c:pt idx="1897">
                  <c:v>31.933</c:v>
                </c:pt>
                <c:pt idx="1898">
                  <c:v>31.950</c:v>
                </c:pt>
                <c:pt idx="1899">
                  <c:v>31.967</c:v>
                </c:pt>
                <c:pt idx="1900">
                  <c:v>31.983</c:v>
                </c:pt>
                <c:pt idx="1901">
                  <c:v>32.000</c:v>
                </c:pt>
                <c:pt idx="1902">
                  <c:v>32.017</c:v>
                </c:pt>
                <c:pt idx="1903">
                  <c:v>32.033</c:v>
                </c:pt>
                <c:pt idx="1904">
                  <c:v>32.050</c:v>
                </c:pt>
                <c:pt idx="1905">
                  <c:v>32.067</c:v>
                </c:pt>
                <c:pt idx="1906">
                  <c:v>32.083</c:v>
                </c:pt>
                <c:pt idx="1907">
                  <c:v>32.100</c:v>
                </c:pt>
                <c:pt idx="1908">
                  <c:v>32.117</c:v>
                </c:pt>
                <c:pt idx="1909">
                  <c:v>32.133</c:v>
                </c:pt>
                <c:pt idx="1910">
                  <c:v>32.150</c:v>
                </c:pt>
                <c:pt idx="1911">
                  <c:v>32.167</c:v>
                </c:pt>
                <c:pt idx="1912">
                  <c:v>32.183</c:v>
                </c:pt>
                <c:pt idx="1913">
                  <c:v>32.200</c:v>
                </c:pt>
                <c:pt idx="1914">
                  <c:v>32.217</c:v>
                </c:pt>
                <c:pt idx="1915">
                  <c:v>32.233</c:v>
                </c:pt>
                <c:pt idx="1916">
                  <c:v>32.250</c:v>
                </c:pt>
                <c:pt idx="1917">
                  <c:v>32.267</c:v>
                </c:pt>
                <c:pt idx="1918">
                  <c:v>32.283</c:v>
                </c:pt>
                <c:pt idx="1919">
                  <c:v>32.300</c:v>
                </c:pt>
                <c:pt idx="1920">
                  <c:v>32.317</c:v>
                </c:pt>
                <c:pt idx="1921">
                  <c:v>32.333</c:v>
                </c:pt>
                <c:pt idx="1922">
                  <c:v>32.350</c:v>
                </c:pt>
                <c:pt idx="1923">
                  <c:v>32.367</c:v>
                </c:pt>
                <c:pt idx="1924">
                  <c:v>32.383</c:v>
                </c:pt>
                <c:pt idx="1925">
                  <c:v>32.400</c:v>
                </c:pt>
                <c:pt idx="1926">
                  <c:v>32.417</c:v>
                </c:pt>
                <c:pt idx="1927">
                  <c:v>32.433</c:v>
                </c:pt>
                <c:pt idx="1928">
                  <c:v>32.450</c:v>
                </c:pt>
                <c:pt idx="1929">
                  <c:v>32.467</c:v>
                </c:pt>
                <c:pt idx="1930">
                  <c:v>32.483</c:v>
                </c:pt>
                <c:pt idx="1931">
                  <c:v>32.500</c:v>
                </c:pt>
                <c:pt idx="1932">
                  <c:v>32.517</c:v>
                </c:pt>
                <c:pt idx="1933">
                  <c:v>32.533</c:v>
                </c:pt>
                <c:pt idx="1934">
                  <c:v>32.550</c:v>
                </c:pt>
                <c:pt idx="1935">
                  <c:v>32.567</c:v>
                </c:pt>
                <c:pt idx="1936">
                  <c:v>32.583</c:v>
                </c:pt>
                <c:pt idx="1937">
                  <c:v>32.600</c:v>
                </c:pt>
                <c:pt idx="1938">
                  <c:v>32.617</c:v>
                </c:pt>
                <c:pt idx="1939">
                  <c:v>32.633</c:v>
                </c:pt>
                <c:pt idx="1940">
                  <c:v>32.650</c:v>
                </c:pt>
                <c:pt idx="1941">
                  <c:v>32.667</c:v>
                </c:pt>
                <c:pt idx="1942">
                  <c:v>32.683</c:v>
                </c:pt>
                <c:pt idx="1943">
                  <c:v>32.700</c:v>
                </c:pt>
                <c:pt idx="1944">
                  <c:v>32.717</c:v>
                </c:pt>
                <c:pt idx="1945">
                  <c:v>32.733</c:v>
                </c:pt>
                <c:pt idx="1946">
                  <c:v>32.750</c:v>
                </c:pt>
                <c:pt idx="1947">
                  <c:v>32.767</c:v>
                </c:pt>
                <c:pt idx="1948">
                  <c:v>32.783</c:v>
                </c:pt>
                <c:pt idx="1949">
                  <c:v>32.800</c:v>
                </c:pt>
                <c:pt idx="1950">
                  <c:v>32.817</c:v>
                </c:pt>
                <c:pt idx="1951">
                  <c:v>32.833</c:v>
                </c:pt>
                <c:pt idx="1952">
                  <c:v>32.850</c:v>
                </c:pt>
                <c:pt idx="1953">
                  <c:v>32.867</c:v>
                </c:pt>
                <c:pt idx="1954">
                  <c:v>32.883</c:v>
                </c:pt>
                <c:pt idx="1955">
                  <c:v>32.900</c:v>
                </c:pt>
                <c:pt idx="1956">
                  <c:v>32.917</c:v>
                </c:pt>
                <c:pt idx="1957">
                  <c:v>32.933</c:v>
                </c:pt>
                <c:pt idx="1958">
                  <c:v>32.950</c:v>
                </c:pt>
                <c:pt idx="1959">
                  <c:v>32.967</c:v>
                </c:pt>
                <c:pt idx="1960">
                  <c:v>32.983</c:v>
                </c:pt>
                <c:pt idx="1961">
                  <c:v>33.000</c:v>
                </c:pt>
                <c:pt idx="1962">
                  <c:v>33.017</c:v>
                </c:pt>
                <c:pt idx="1963">
                  <c:v>33.033</c:v>
                </c:pt>
                <c:pt idx="1964">
                  <c:v>33.050</c:v>
                </c:pt>
                <c:pt idx="1965">
                  <c:v>33.067</c:v>
                </c:pt>
                <c:pt idx="1966">
                  <c:v>33.083</c:v>
                </c:pt>
                <c:pt idx="1967">
                  <c:v>33.100</c:v>
                </c:pt>
                <c:pt idx="1968">
                  <c:v>33.117</c:v>
                </c:pt>
                <c:pt idx="1969">
                  <c:v>33.133</c:v>
                </c:pt>
                <c:pt idx="1970">
                  <c:v>33.150</c:v>
                </c:pt>
                <c:pt idx="1971">
                  <c:v>33.167</c:v>
                </c:pt>
                <c:pt idx="1972">
                  <c:v>33.183</c:v>
                </c:pt>
                <c:pt idx="1973">
                  <c:v>33.200</c:v>
                </c:pt>
                <c:pt idx="1974">
                  <c:v>33.217</c:v>
                </c:pt>
                <c:pt idx="1975">
                  <c:v>33.233</c:v>
                </c:pt>
                <c:pt idx="1976">
                  <c:v>33.250</c:v>
                </c:pt>
                <c:pt idx="1977">
                  <c:v>33.267</c:v>
                </c:pt>
                <c:pt idx="1978">
                  <c:v>33.283</c:v>
                </c:pt>
                <c:pt idx="1979">
                  <c:v>33.300</c:v>
                </c:pt>
                <c:pt idx="1980">
                  <c:v>33.317</c:v>
                </c:pt>
                <c:pt idx="1981">
                  <c:v>33.333</c:v>
                </c:pt>
                <c:pt idx="1982">
                  <c:v>33.350</c:v>
                </c:pt>
                <c:pt idx="1983">
                  <c:v>33.367</c:v>
                </c:pt>
                <c:pt idx="1984">
                  <c:v>33.383</c:v>
                </c:pt>
                <c:pt idx="1985">
                  <c:v>33.400</c:v>
                </c:pt>
                <c:pt idx="1986">
                  <c:v>33.417</c:v>
                </c:pt>
                <c:pt idx="1987">
                  <c:v>33.433</c:v>
                </c:pt>
                <c:pt idx="1988">
                  <c:v>33.450</c:v>
                </c:pt>
                <c:pt idx="1989">
                  <c:v>33.467</c:v>
                </c:pt>
                <c:pt idx="1990">
                  <c:v>33.483</c:v>
                </c:pt>
                <c:pt idx="1991">
                  <c:v>33.500</c:v>
                </c:pt>
                <c:pt idx="1992">
                  <c:v>33.517</c:v>
                </c:pt>
                <c:pt idx="1993">
                  <c:v>33.533</c:v>
                </c:pt>
                <c:pt idx="1994">
                  <c:v>33.550</c:v>
                </c:pt>
                <c:pt idx="1995">
                  <c:v>33.567</c:v>
                </c:pt>
                <c:pt idx="1996">
                  <c:v>33.583</c:v>
                </c:pt>
                <c:pt idx="1997">
                  <c:v>33.600</c:v>
                </c:pt>
                <c:pt idx="1998">
                  <c:v>33.617</c:v>
                </c:pt>
                <c:pt idx="1999">
                  <c:v>33.633</c:v>
                </c:pt>
                <c:pt idx="2000">
                  <c:v>33.650</c:v>
                </c:pt>
                <c:pt idx="2001">
                  <c:v>33.667</c:v>
                </c:pt>
                <c:pt idx="2002">
                  <c:v>33.683</c:v>
                </c:pt>
                <c:pt idx="2003">
                  <c:v>33.700</c:v>
                </c:pt>
                <c:pt idx="2004">
                  <c:v>33.717</c:v>
                </c:pt>
                <c:pt idx="2005">
                  <c:v>33.733</c:v>
                </c:pt>
                <c:pt idx="2006">
                  <c:v>33.750</c:v>
                </c:pt>
                <c:pt idx="2007">
                  <c:v>33.767</c:v>
                </c:pt>
                <c:pt idx="2008">
                  <c:v>33.783</c:v>
                </c:pt>
                <c:pt idx="2009">
                  <c:v>33.800</c:v>
                </c:pt>
                <c:pt idx="2010">
                  <c:v>33.817</c:v>
                </c:pt>
                <c:pt idx="2011">
                  <c:v>33.833</c:v>
                </c:pt>
                <c:pt idx="2012">
                  <c:v>33.850</c:v>
                </c:pt>
                <c:pt idx="2013">
                  <c:v>33.867</c:v>
                </c:pt>
                <c:pt idx="2014">
                  <c:v>33.883</c:v>
                </c:pt>
                <c:pt idx="2015">
                  <c:v>33.900</c:v>
                </c:pt>
                <c:pt idx="2016">
                  <c:v>33.917</c:v>
                </c:pt>
                <c:pt idx="2017">
                  <c:v>33.933</c:v>
                </c:pt>
                <c:pt idx="2018">
                  <c:v>33.950</c:v>
                </c:pt>
                <c:pt idx="2019">
                  <c:v>33.967</c:v>
                </c:pt>
                <c:pt idx="2020">
                  <c:v>33.983</c:v>
                </c:pt>
                <c:pt idx="2021">
                  <c:v>34.000</c:v>
                </c:pt>
                <c:pt idx="2022">
                  <c:v>34.017</c:v>
                </c:pt>
                <c:pt idx="2023">
                  <c:v>34.033</c:v>
                </c:pt>
                <c:pt idx="2024">
                  <c:v>34.050</c:v>
                </c:pt>
                <c:pt idx="2025">
                  <c:v>34.067</c:v>
                </c:pt>
                <c:pt idx="2026">
                  <c:v>34.083</c:v>
                </c:pt>
                <c:pt idx="2027">
                  <c:v>34.100</c:v>
                </c:pt>
                <c:pt idx="2028">
                  <c:v>34.117</c:v>
                </c:pt>
                <c:pt idx="2029">
                  <c:v>34.133</c:v>
                </c:pt>
                <c:pt idx="2030">
                  <c:v>34.150</c:v>
                </c:pt>
                <c:pt idx="2031">
                  <c:v>34.167</c:v>
                </c:pt>
                <c:pt idx="2032">
                  <c:v>34.183</c:v>
                </c:pt>
                <c:pt idx="2033">
                  <c:v>34.200</c:v>
                </c:pt>
                <c:pt idx="2034">
                  <c:v>34.217</c:v>
                </c:pt>
                <c:pt idx="2035">
                  <c:v>34.233</c:v>
                </c:pt>
                <c:pt idx="2036">
                  <c:v>34.250</c:v>
                </c:pt>
                <c:pt idx="2037">
                  <c:v>34.267</c:v>
                </c:pt>
                <c:pt idx="2038">
                  <c:v>34.283</c:v>
                </c:pt>
                <c:pt idx="2039">
                  <c:v>34.300</c:v>
                </c:pt>
                <c:pt idx="2040">
                  <c:v>34.317</c:v>
                </c:pt>
                <c:pt idx="2041">
                  <c:v>34.333</c:v>
                </c:pt>
                <c:pt idx="2042">
                  <c:v>34.350</c:v>
                </c:pt>
                <c:pt idx="2043">
                  <c:v>34.367</c:v>
                </c:pt>
                <c:pt idx="2044">
                  <c:v>34.383</c:v>
                </c:pt>
                <c:pt idx="2045">
                  <c:v>34.400</c:v>
                </c:pt>
                <c:pt idx="2046">
                  <c:v>34.417</c:v>
                </c:pt>
                <c:pt idx="2047">
                  <c:v>34.433</c:v>
                </c:pt>
                <c:pt idx="2048">
                  <c:v>34.450</c:v>
                </c:pt>
                <c:pt idx="2049">
                  <c:v>34.467</c:v>
                </c:pt>
                <c:pt idx="2050">
                  <c:v>34.483</c:v>
                </c:pt>
                <c:pt idx="2051">
                  <c:v>34.500</c:v>
                </c:pt>
                <c:pt idx="2052">
                  <c:v>34.517</c:v>
                </c:pt>
                <c:pt idx="2053">
                  <c:v>34.533</c:v>
                </c:pt>
                <c:pt idx="2054">
                  <c:v>34.550</c:v>
                </c:pt>
                <c:pt idx="2055">
                  <c:v>34.567</c:v>
                </c:pt>
                <c:pt idx="2056">
                  <c:v>34.583</c:v>
                </c:pt>
                <c:pt idx="2057">
                  <c:v>34.600</c:v>
                </c:pt>
                <c:pt idx="2058">
                  <c:v>34.617</c:v>
                </c:pt>
                <c:pt idx="2059">
                  <c:v>34.633</c:v>
                </c:pt>
                <c:pt idx="2060">
                  <c:v>34.650</c:v>
                </c:pt>
                <c:pt idx="2061">
                  <c:v>34.667</c:v>
                </c:pt>
                <c:pt idx="2062">
                  <c:v>34.683</c:v>
                </c:pt>
                <c:pt idx="2063">
                  <c:v>34.700</c:v>
                </c:pt>
                <c:pt idx="2064">
                  <c:v>34.717</c:v>
                </c:pt>
                <c:pt idx="2065">
                  <c:v>34.733</c:v>
                </c:pt>
                <c:pt idx="2066">
                  <c:v>34.750</c:v>
                </c:pt>
                <c:pt idx="2067">
                  <c:v>34.767</c:v>
                </c:pt>
                <c:pt idx="2068">
                  <c:v>34.783</c:v>
                </c:pt>
                <c:pt idx="2069">
                  <c:v>34.800</c:v>
                </c:pt>
                <c:pt idx="2070">
                  <c:v>34.817</c:v>
                </c:pt>
                <c:pt idx="2071">
                  <c:v>34.833</c:v>
                </c:pt>
                <c:pt idx="2072">
                  <c:v>34.850</c:v>
                </c:pt>
                <c:pt idx="2073">
                  <c:v>34.867</c:v>
                </c:pt>
                <c:pt idx="2074">
                  <c:v>34.883</c:v>
                </c:pt>
                <c:pt idx="2075">
                  <c:v>34.900</c:v>
                </c:pt>
                <c:pt idx="2076">
                  <c:v>34.917</c:v>
                </c:pt>
                <c:pt idx="2077">
                  <c:v>34.933</c:v>
                </c:pt>
                <c:pt idx="2078">
                  <c:v>34.950</c:v>
                </c:pt>
                <c:pt idx="2079">
                  <c:v>34.967</c:v>
                </c:pt>
                <c:pt idx="2080">
                  <c:v>34.983</c:v>
                </c:pt>
                <c:pt idx="2081">
                  <c:v>35.000</c:v>
                </c:pt>
                <c:pt idx="2082">
                  <c:v>35.017</c:v>
                </c:pt>
                <c:pt idx="2083">
                  <c:v>35.033</c:v>
                </c:pt>
                <c:pt idx="2084">
                  <c:v>35.050</c:v>
                </c:pt>
                <c:pt idx="2085">
                  <c:v>35.067</c:v>
                </c:pt>
                <c:pt idx="2086">
                  <c:v>35.083</c:v>
                </c:pt>
                <c:pt idx="2087">
                  <c:v>35.100</c:v>
                </c:pt>
                <c:pt idx="2088">
                  <c:v>35.117</c:v>
                </c:pt>
                <c:pt idx="2089">
                  <c:v>35.133</c:v>
                </c:pt>
                <c:pt idx="2090">
                  <c:v>35.150</c:v>
                </c:pt>
                <c:pt idx="2091">
                  <c:v>35.167</c:v>
                </c:pt>
                <c:pt idx="2092">
                  <c:v>35.183</c:v>
                </c:pt>
                <c:pt idx="2093">
                  <c:v>35.200</c:v>
                </c:pt>
                <c:pt idx="2094">
                  <c:v>35.217</c:v>
                </c:pt>
                <c:pt idx="2095">
                  <c:v>35.233</c:v>
                </c:pt>
                <c:pt idx="2096">
                  <c:v>35.250</c:v>
                </c:pt>
                <c:pt idx="2097">
                  <c:v>35.267</c:v>
                </c:pt>
                <c:pt idx="2098">
                  <c:v>35.283</c:v>
                </c:pt>
                <c:pt idx="2099">
                  <c:v>35.300</c:v>
                </c:pt>
                <c:pt idx="2100">
                  <c:v>35.317</c:v>
                </c:pt>
                <c:pt idx="2101">
                  <c:v>35.333</c:v>
                </c:pt>
                <c:pt idx="2102">
                  <c:v>35.350</c:v>
                </c:pt>
                <c:pt idx="2103">
                  <c:v>35.367</c:v>
                </c:pt>
                <c:pt idx="2104">
                  <c:v>35.383</c:v>
                </c:pt>
                <c:pt idx="2105">
                  <c:v>35.400</c:v>
                </c:pt>
                <c:pt idx="2106">
                  <c:v>35.417</c:v>
                </c:pt>
                <c:pt idx="2107">
                  <c:v>35.433</c:v>
                </c:pt>
                <c:pt idx="2108">
                  <c:v>35.450</c:v>
                </c:pt>
                <c:pt idx="2109">
                  <c:v>35.467</c:v>
                </c:pt>
                <c:pt idx="2110">
                  <c:v>35.483</c:v>
                </c:pt>
                <c:pt idx="2111">
                  <c:v>35.500</c:v>
                </c:pt>
                <c:pt idx="2112">
                  <c:v>35.517</c:v>
                </c:pt>
                <c:pt idx="2113">
                  <c:v>35.533</c:v>
                </c:pt>
                <c:pt idx="2114">
                  <c:v>35.550</c:v>
                </c:pt>
                <c:pt idx="2115">
                  <c:v>35.567</c:v>
                </c:pt>
                <c:pt idx="2116">
                  <c:v>35.583</c:v>
                </c:pt>
                <c:pt idx="2117">
                  <c:v>35.600</c:v>
                </c:pt>
                <c:pt idx="2118">
                  <c:v>35.617</c:v>
                </c:pt>
                <c:pt idx="2119">
                  <c:v>35.633</c:v>
                </c:pt>
                <c:pt idx="2120">
                  <c:v>35.650</c:v>
                </c:pt>
                <c:pt idx="2121">
                  <c:v>35.667</c:v>
                </c:pt>
                <c:pt idx="2122">
                  <c:v>35.683</c:v>
                </c:pt>
                <c:pt idx="2123">
                  <c:v>35.700</c:v>
                </c:pt>
                <c:pt idx="2124">
                  <c:v>35.717</c:v>
                </c:pt>
                <c:pt idx="2125">
                  <c:v>35.733</c:v>
                </c:pt>
                <c:pt idx="2126">
                  <c:v>35.750</c:v>
                </c:pt>
                <c:pt idx="2127">
                  <c:v>35.767</c:v>
                </c:pt>
                <c:pt idx="2128">
                  <c:v>35.783</c:v>
                </c:pt>
                <c:pt idx="2129">
                  <c:v>35.800</c:v>
                </c:pt>
                <c:pt idx="2130">
                  <c:v>35.817</c:v>
                </c:pt>
                <c:pt idx="2131">
                  <c:v>35.833</c:v>
                </c:pt>
                <c:pt idx="2132">
                  <c:v>35.850</c:v>
                </c:pt>
                <c:pt idx="2133">
                  <c:v>35.867</c:v>
                </c:pt>
                <c:pt idx="2134">
                  <c:v>35.883</c:v>
                </c:pt>
                <c:pt idx="2135">
                  <c:v>35.900</c:v>
                </c:pt>
                <c:pt idx="2136">
                  <c:v>35.917</c:v>
                </c:pt>
                <c:pt idx="2137">
                  <c:v>35.933</c:v>
                </c:pt>
                <c:pt idx="2138">
                  <c:v>35.950</c:v>
                </c:pt>
                <c:pt idx="2139">
                  <c:v>35.967</c:v>
                </c:pt>
                <c:pt idx="2140">
                  <c:v>35.983</c:v>
                </c:pt>
                <c:pt idx="2141">
                  <c:v>36.000</c:v>
                </c:pt>
                <c:pt idx="2142">
                  <c:v>36.017</c:v>
                </c:pt>
                <c:pt idx="2143">
                  <c:v>36.033</c:v>
                </c:pt>
                <c:pt idx="2144">
                  <c:v>36.050</c:v>
                </c:pt>
                <c:pt idx="2145">
                  <c:v>36.067</c:v>
                </c:pt>
                <c:pt idx="2146">
                  <c:v>36.083</c:v>
                </c:pt>
                <c:pt idx="2147">
                  <c:v>36.100</c:v>
                </c:pt>
                <c:pt idx="2148">
                  <c:v>36.117</c:v>
                </c:pt>
                <c:pt idx="2149">
                  <c:v>36.133</c:v>
                </c:pt>
                <c:pt idx="2150">
                  <c:v>36.150</c:v>
                </c:pt>
                <c:pt idx="2151">
                  <c:v>36.167</c:v>
                </c:pt>
                <c:pt idx="2152">
                  <c:v>36.183</c:v>
                </c:pt>
                <c:pt idx="2153">
                  <c:v>36.200</c:v>
                </c:pt>
                <c:pt idx="2154">
                  <c:v>36.217</c:v>
                </c:pt>
                <c:pt idx="2155">
                  <c:v>36.233</c:v>
                </c:pt>
                <c:pt idx="2156">
                  <c:v>36.250</c:v>
                </c:pt>
                <c:pt idx="2157">
                  <c:v>36.267</c:v>
                </c:pt>
                <c:pt idx="2158">
                  <c:v>36.283</c:v>
                </c:pt>
                <c:pt idx="2159">
                  <c:v>36.300</c:v>
                </c:pt>
                <c:pt idx="2160">
                  <c:v>36.317</c:v>
                </c:pt>
                <c:pt idx="2161">
                  <c:v>36.333</c:v>
                </c:pt>
                <c:pt idx="2162">
                  <c:v>36.350</c:v>
                </c:pt>
                <c:pt idx="2163">
                  <c:v>36.367</c:v>
                </c:pt>
                <c:pt idx="2164">
                  <c:v>36.383</c:v>
                </c:pt>
                <c:pt idx="2165">
                  <c:v>36.400</c:v>
                </c:pt>
                <c:pt idx="2166">
                  <c:v>36.417</c:v>
                </c:pt>
                <c:pt idx="2167">
                  <c:v>36.433</c:v>
                </c:pt>
                <c:pt idx="2168">
                  <c:v>36.450</c:v>
                </c:pt>
                <c:pt idx="2169">
                  <c:v>36.467</c:v>
                </c:pt>
                <c:pt idx="2170">
                  <c:v>36.483</c:v>
                </c:pt>
                <c:pt idx="2171">
                  <c:v>36.500</c:v>
                </c:pt>
                <c:pt idx="2172">
                  <c:v>36.517</c:v>
                </c:pt>
                <c:pt idx="2173">
                  <c:v>36.533</c:v>
                </c:pt>
                <c:pt idx="2174">
                  <c:v>36.550</c:v>
                </c:pt>
                <c:pt idx="2175">
                  <c:v>36.567</c:v>
                </c:pt>
                <c:pt idx="2176">
                  <c:v>36.583</c:v>
                </c:pt>
                <c:pt idx="2177">
                  <c:v>36.600</c:v>
                </c:pt>
                <c:pt idx="2178">
                  <c:v>36.617</c:v>
                </c:pt>
                <c:pt idx="2179">
                  <c:v>36.633</c:v>
                </c:pt>
                <c:pt idx="2180">
                  <c:v>36.650</c:v>
                </c:pt>
                <c:pt idx="2181">
                  <c:v>36.667</c:v>
                </c:pt>
                <c:pt idx="2182">
                  <c:v>36.683</c:v>
                </c:pt>
                <c:pt idx="2183">
                  <c:v>36.700</c:v>
                </c:pt>
                <c:pt idx="2184">
                  <c:v>36.717</c:v>
                </c:pt>
                <c:pt idx="2185">
                  <c:v>36.733</c:v>
                </c:pt>
                <c:pt idx="2186">
                  <c:v>36.750</c:v>
                </c:pt>
                <c:pt idx="2187">
                  <c:v>36.767</c:v>
                </c:pt>
                <c:pt idx="2188">
                  <c:v>36.783</c:v>
                </c:pt>
                <c:pt idx="2189">
                  <c:v>36.800</c:v>
                </c:pt>
                <c:pt idx="2190">
                  <c:v>36.817</c:v>
                </c:pt>
                <c:pt idx="2191">
                  <c:v>36.833</c:v>
                </c:pt>
                <c:pt idx="2192">
                  <c:v>36.850</c:v>
                </c:pt>
                <c:pt idx="2193">
                  <c:v>36.867</c:v>
                </c:pt>
                <c:pt idx="2194">
                  <c:v>36.883</c:v>
                </c:pt>
                <c:pt idx="2195">
                  <c:v>36.900</c:v>
                </c:pt>
                <c:pt idx="2196">
                  <c:v>36.917</c:v>
                </c:pt>
                <c:pt idx="2197">
                  <c:v>36.933</c:v>
                </c:pt>
                <c:pt idx="2198">
                  <c:v>36.950</c:v>
                </c:pt>
                <c:pt idx="2199">
                  <c:v>36.967</c:v>
                </c:pt>
                <c:pt idx="2200">
                  <c:v>36.983</c:v>
                </c:pt>
                <c:pt idx="2201">
                  <c:v>37.000</c:v>
                </c:pt>
                <c:pt idx="2202">
                  <c:v>37.017</c:v>
                </c:pt>
                <c:pt idx="2203">
                  <c:v>37.033</c:v>
                </c:pt>
                <c:pt idx="2204">
                  <c:v>37.050</c:v>
                </c:pt>
                <c:pt idx="2205">
                  <c:v>37.067</c:v>
                </c:pt>
                <c:pt idx="2206">
                  <c:v>37.083</c:v>
                </c:pt>
                <c:pt idx="2207">
                  <c:v>37.100</c:v>
                </c:pt>
                <c:pt idx="2208">
                  <c:v>37.117</c:v>
                </c:pt>
                <c:pt idx="2209">
                  <c:v>37.133</c:v>
                </c:pt>
                <c:pt idx="2210">
                  <c:v>37.150</c:v>
                </c:pt>
                <c:pt idx="2211">
                  <c:v>37.167</c:v>
                </c:pt>
                <c:pt idx="2212">
                  <c:v>37.183</c:v>
                </c:pt>
                <c:pt idx="2213">
                  <c:v>37.200</c:v>
                </c:pt>
                <c:pt idx="2214">
                  <c:v>37.217</c:v>
                </c:pt>
                <c:pt idx="2215">
                  <c:v>37.233</c:v>
                </c:pt>
                <c:pt idx="2216">
                  <c:v>37.250</c:v>
                </c:pt>
                <c:pt idx="2217">
                  <c:v>37.267</c:v>
                </c:pt>
                <c:pt idx="2218">
                  <c:v>37.283</c:v>
                </c:pt>
                <c:pt idx="2219">
                  <c:v>37.300</c:v>
                </c:pt>
                <c:pt idx="2220">
                  <c:v>37.317</c:v>
                </c:pt>
                <c:pt idx="2221">
                  <c:v>37.333</c:v>
                </c:pt>
                <c:pt idx="2222">
                  <c:v>37.350</c:v>
                </c:pt>
                <c:pt idx="2223">
                  <c:v>37.367</c:v>
                </c:pt>
                <c:pt idx="2224">
                  <c:v>37.383</c:v>
                </c:pt>
                <c:pt idx="2225">
                  <c:v>37.400</c:v>
                </c:pt>
                <c:pt idx="2226">
                  <c:v>37.417</c:v>
                </c:pt>
                <c:pt idx="2227">
                  <c:v>37.433</c:v>
                </c:pt>
                <c:pt idx="2228">
                  <c:v>37.450</c:v>
                </c:pt>
                <c:pt idx="2229">
                  <c:v>37.467</c:v>
                </c:pt>
                <c:pt idx="2230">
                  <c:v>37.483</c:v>
                </c:pt>
                <c:pt idx="2231">
                  <c:v>37.500</c:v>
                </c:pt>
                <c:pt idx="2232">
                  <c:v>37.517</c:v>
                </c:pt>
                <c:pt idx="2233">
                  <c:v>37.533</c:v>
                </c:pt>
                <c:pt idx="2234">
                  <c:v>37.550</c:v>
                </c:pt>
                <c:pt idx="2235">
                  <c:v>37.567</c:v>
                </c:pt>
                <c:pt idx="2236">
                  <c:v>37.583</c:v>
                </c:pt>
                <c:pt idx="2237">
                  <c:v>37.600</c:v>
                </c:pt>
                <c:pt idx="2238">
                  <c:v>37.617</c:v>
                </c:pt>
                <c:pt idx="2239">
                  <c:v>37.633</c:v>
                </c:pt>
                <c:pt idx="2240">
                  <c:v>37.650</c:v>
                </c:pt>
                <c:pt idx="2241">
                  <c:v>37.667</c:v>
                </c:pt>
                <c:pt idx="2242">
                  <c:v>37.683</c:v>
                </c:pt>
                <c:pt idx="2243">
                  <c:v>37.700</c:v>
                </c:pt>
                <c:pt idx="2244">
                  <c:v>37.717</c:v>
                </c:pt>
                <c:pt idx="2245">
                  <c:v>37.733</c:v>
                </c:pt>
                <c:pt idx="2246">
                  <c:v>37.750</c:v>
                </c:pt>
                <c:pt idx="2247">
                  <c:v>37.767</c:v>
                </c:pt>
                <c:pt idx="2248">
                  <c:v>37.783</c:v>
                </c:pt>
                <c:pt idx="2249">
                  <c:v>37.800</c:v>
                </c:pt>
                <c:pt idx="2250">
                  <c:v>37.817</c:v>
                </c:pt>
                <c:pt idx="2251">
                  <c:v>37.833</c:v>
                </c:pt>
                <c:pt idx="2252">
                  <c:v>37.850</c:v>
                </c:pt>
                <c:pt idx="2253">
                  <c:v>37.867</c:v>
                </c:pt>
                <c:pt idx="2254">
                  <c:v>37.883</c:v>
                </c:pt>
                <c:pt idx="2255">
                  <c:v>37.900</c:v>
                </c:pt>
                <c:pt idx="2256">
                  <c:v>37.917</c:v>
                </c:pt>
                <c:pt idx="2257">
                  <c:v>37.933</c:v>
                </c:pt>
                <c:pt idx="2258">
                  <c:v>37.950</c:v>
                </c:pt>
                <c:pt idx="2259">
                  <c:v>37.967</c:v>
                </c:pt>
                <c:pt idx="2260">
                  <c:v>37.983</c:v>
                </c:pt>
                <c:pt idx="2261">
                  <c:v>38.000</c:v>
                </c:pt>
                <c:pt idx="2262">
                  <c:v>38.017</c:v>
                </c:pt>
                <c:pt idx="2263">
                  <c:v>38.033</c:v>
                </c:pt>
                <c:pt idx="2264">
                  <c:v>38.050</c:v>
                </c:pt>
                <c:pt idx="2265">
                  <c:v>38.067</c:v>
                </c:pt>
                <c:pt idx="2266">
                  <c:v>38.083</c:v>
                </c:pt>
                <c:pt idx="2267">
                  <c:v>38.100</c:v>
                </c:pt>
                <c:pt idx="2268">
                  <c:v>38.117</c:v>
                </c:pt>
                <c:pt idx="2269">
                  <c:v>38.133</c:v>
                </c:pt>
                <c:pt idx="2270">
                  <c:v>38.150</c:v>
                </c:pt>
                <c:pt idx="2271">
                  <c:v>38.167</c:v>
                </c:pt>
                <c:pt idx="2272">
                  <c:v>38.183</c:v>
                </c:pt>
                <c:pt idx="2273">
                  <c:v>38.200</c:v>
                </c:pt>
                <c:pt idx="2274">
                  <c:v>38.217</c:v>
                </c:pt>
                <c:pt idx="2275">
                  <c:v>38.233</c:v>
                </c:pt>
                <c:pt idx="2276">
                  <c:v>38.250</c:v>
                </c:pt>
                <c:pt idx="2277">
                  <c:v>38.267</c:v>
                </c:pt>
                <c:pt idx="2278">
                  <c:v>38.283</c:v>
                </c:pt>
                <c:pt idx="2279">
                  <c:v>38.300</c:v>
                </c:pt>
                <c:pt idx="2280">
                  <c:v>38.317</c:v>
                </c:pt>
                <c:pt idx="2281">
                  <c:v>38.333</c:v>
                </c:pt>
                <c:pt idx="2282">
                  <c:v>38.350</c:v>
                </c:pt>
                <c:pt idx="2283">
                  <c:v>38.367</c:v>
                </c:pt>
                <c:pt idx="2284">
                  <c:v>38.383</c:v>
                </c:pt>
                <c:pt idx="2285">
                  <c:v>38.400</c:v>
                </c:pt>
                <c:pt idx="2286">
                  <c:v>38.417</c:v>
                </c:pt>
                <c:pt idx="2287">
                  <c:v>38.433</c:v>
                </c:pt>
                <c:pt idx="2288">
                  <c:v>38.450</c:v>
                </c:pt>
                <c:pt idx="2289">
                  <c:v>38.467</c:v>
                </c:pt>
                <c:pt idx="2290">
                  <c:v>38.483</c:v>
                </c:pt>
                <c:pt idx="2291">
                  <c:v>38.500</c:v>
                </c:pt>
                <c:pt idx="2292">
                  <c:v>38.517</c:v>
                </c:pt>
                <c:pt idx="2293">
                  <c:v>38.533</c:v>
                </c:pt>
                <c:pt idx="2294">
                  <c:v>38.550</c:v>
                </c:pt>
                <c:pt idx="2295">
                  <c:v>38.567</c:v>
                </c:pt>
                <c:pt idx="2296">
                  <c:v>38.583</c:v>
                </c:pt>
                <c:pt idx="2297">
                  <c:v>38.600</c:v>
                </c:pt>
                <c:pt idx="2298">
                  <c:v>38.617</c:v>
                </c:pt>
                <c:pt idx="2299">
                  <c:v>38.633</c:v>
                </c:pt>
                <c:pt idx="2300">
                  <c:v>38.650</c:v>
                </c:pt>
                <c:pt idx="2301">
                  <c:v>38.667</c:v>
                </c:pt>
                <c:pt idx="2302">
                  <c:v>38.683</c:v>
                </c:pt>
                <c:pt idx="2303">
                  <c:v>38.700</c:v>
                </c:pt>
                <c:pt idx="2304">
                  <c:v>38.717</c:v>
                </c:pt>
                <c:pt idx="2305">
                  <c:v>38.733</c:v>
                </c:pt>
                <c:pt idx="2306">
                  <c:v>38.750</c:v>
                </c:pt>
                <c:pt idx="2307">
                  <c:v>38.767</c:v>
                </c:pt>
                <c:pt idx="2308">
                  <c:v>38.783</c:v>
                </c:pt>
                <c:pt idx="2309">
                  <c:v>38.800</c:v>
                </c:pt>
                <c:pt idx="2310">
                  <c:v>38.817</c:v>
                </c:pt>
                <c:pt idx="2311">
                  <c:v>38.833</c:v>
                </c:pt>
                <c:pt idx="2312">
                  <c:v>38.850</c:v>
                </c:pt>
                <c:pt idx="2313">
                  <c:v>38.867</c:v>
                </c:pt>
                <c:pt idx="2314">
                  <c:v>38.883</c:v>
                </c:pt>
                <c:pt idx="2315">
                  <c:v>38.900</c:v>
                </c:pt>
                <c:pt idx="2316">
                  <c:v>38.917</c:v>
                </c:pt>
                <c:pt idx="2317">
                  <c:v>38.933</c:v>
                </c:pt>
                <c:pt idx="2318">
                  <c:v>38.950</c:v>
                </c:pt>
                <c:pt idx="2319">
                  <c:v>38.967</c:v>
                </c:pt>
                <c:pt idx="2320">
                  <c:v>38.983</c:v>
                </c:pt>
                <c:pt idx="2321">
                  <c:v>39.000</c:v>
                </c:pt>
                <c:pt idx="2322">
                  <c:v>39.017</c:v>
                </c:pt>
                <c:pt idx="2323">
                  <c:v>39.033</c:v>
                </c:pt>
                <c:pt idx="2324">
                  <c:v>39.050</c:v>
                </c:pt>
                <c:pt idx="2325">
                  <c:v>39.067</c:v>
                </c:pt>
                <c:pt idx="2326">
                  <c:v>39.083</c:v>
                </c:pt>
                <c:pt idx="2327">
                  <c:v>39.100</c:v>
                </c:pt>
                <c:pt idx="2328">
                  <c:v>39.117</c:v>
                </c:pt>
                <c:pt idx="2329">
                  <c:v>39.133</c:v>
                </c:pt>
                <c:pt idx="2330">
                  <c:v>39.150</c:v>
                </c:pt>
                <c:pt idx="2331">
                  <c:v>39.167</c:v>
                </c:pt>
                <c:pt idx="2332">
                  <c:v>39.183</c:v>
                </c:pt>
                <c:pt idx="2333">
                  <c:v>39.200</c:v>
                </c:pt>
                <c:pt idx="2334">
                  <c:v>39.217</c:v>
                </c:pt>
                <c:pt idx="2335">
                  <c:v>39.233</c:v>
                </c:pt>
                <c:pt idx="2336">
                  <c:v>39.250</c:v>
                </c:pt>
                <c:pt idx="2337">
                  <c:v>39.267</c:v>
                </c:pt>
                <c:pt idx="2338">
                  <c:v>39.283</c:v>
                </c:pt>
                <c:pt idx="2339">
                  <c:v>39.300</c:v>
                </c:pt>
                <c:pt idx="2340">
                  <c:v>39.317</c:v>
                </c:pt>
                <c:pt idx="2341">
                  <c:v>39.333</c:v>
                </c:pt>
                <c:pt idx="2342">
                  <c:v>39.350</c:v>
                </c:pt>
                <c:pt idx="2343">
                  <c:v>39.367</c:v>
                </c:pt>
                <c:pt idx="2344">
                  <c:v>39.383</c:v>
                </c:pt>
                <c:pt idx="2345">
                  <c:v>39.400</c:v>
                </c:pt>
                <c:pt idx="2346">
                  <c:v>39.417</c:v>
                </c:pt>
                <c:pt idx="2347">
                  <c:v>39.433</c:v>
                </c:pt>
                <c:pt idx="2348">
                  <c:v>39.450</c:v>
                </c:pt>
                <c:pt idx="2349">
                  <c:v>39.467</c:v>
                </c:pt>
                <c:pt idx="2350">
                  <c:v>39.483</c:v>
                </c:pt>
                <c:pt idx="2351">
                  <c:v>39.500</c:v>
                </c:pt>
                <c:pt idx="2352">
                  <c:v>39.517</c:v>
                </c:pt>
                <c:pt idx="2353">
                  <c:v>39.533</c:v>
                </c:pt>
                <c:pt idx="2354">
                  <c:v>39.550</c:v>
                </c:pt>
                <c:pt idx="2355">
                  <c:v>39.567</c:v>
                </c:pt>
                <c:pt idx="2356">
                  <c:v>39.583</c:v>
                </c:pt>
                <c:pt idx="2357">
                  <c:v>39.600</c:v>
                </c:pt>
                <c:pt idx="2358">
                  <c:v>39.617</c:v>
                </c:pt>
                <c:pt idx="2359">
                  <c:v>39.633</c:v>
                </c:pt>
                <c:pt idx="2360">
                  <c:v>39.650</c:v>
                </c:pt>
                <c:pt idx="2361">
                  <c:v>39.667</c:v>
                </c:pt>
                <c:pt idx="2362">
                  <c:v>39.683</c:v>
                </c:pt>
                <c:pt idx="2363">
                  <c:v>39.700</c:v>
                </c:pt>
                <c:pt idx="2364">
                  <c:v>39.717</c:v>
                </c:pt>
                <c:pt idx="2365">
                  <c:v>39.733</c:v>
                </c:pt>
                <c:pt idx="2366">
                  <c:v>39.750</c:v>
                </c:pt>
                <c:pt idx="2367">
                  <c:v>39.767</c:v>
                </c:pt>
                <c:pt idx="2368">
                  <c:v>39.783</c:v>
                </c:pt>
                <c:pt idx="2369">
                  <c:v>39.800</c:v>
                </c:pt>
                <c:pt idx="2370">
                  <c:v>39.817</c:v>
                </c:pt>
                <c:pt idx="2371">
                  <c:v>39.833</c:v>
                </c:pt>
                <c:pt idx="2372">
                  <c:v>39.850</c:v>
                </c:pt>
                <c:pt idx="2373">
                  <c:v>39.867</c:v>
                </c:pt>
                <c:pt idx="2374">
                  <c:v>39.883</c:v>
                </c:pt>
                <c:pt idx="2375">
                  <c:v>39.900</c:v>
                </c:pt>
                <c:pt idx="2376">
                  <c:v>39.917</c:v>
                </c:pt>
                <c:pt idx="2377">
                  <c:v>39.933</c:v>
                </c:pt>
                <c:pt idx="2378">
                  <c:v>39.950</c:v>
                </c:pt>
                <c:pt idx="2379">
                  <c:v>39.967</c:v>
                </c:pt>
                <c:pt idx="2380">
                  <c:v>39.983</c:v>
                </c:pt>
                <c:pt idx="2381">
                  <c:v>40.000</c:v>
                </c:pt>
                <c:pt idx="2382">
                  <c:v>40.017</c:v>
                </c:pt>
                <c:pt idx="2383">
                  <c:v>40.033</c:v>
                </c:pt>
                <c:pt idx="2384">
                  <c:v>40.050</c:v>
                </c:pt>
                <c:pt idx="2385">
                  <c:v>40.067</c:v>
                </c:pt>
                <c:pt idx="2386">
                  <c:v>40.083</c:v>
                </c:pt>
                <c:pt idx="2387">
                  <c:v>40.100</c:v>
                </c:pt>
                <c:pt idx="2388">
                  <c:v>40.117</c:v>
                </c:pt>
                <c:pt idx="2389">
                  <c:v>40.133</c:v>
                </c:pt>
                <c:pt idx="2390">
                  <c:v>40.150</c:v>
                </c:pt>
                <c:pt idx="2391">
                  <c:v>40.167</c:v>
                </c:pt>
                <c:pt idx="2392">
                  <c:v>40.183</c:v>
                </c:pt>
                <c:pt idx="2393">
                  <c:v>40.200</c:v>
                </c:pt>
                <c:pt idx="2394">
                  <c:v>40.217</c:v>
                </c:pt>
                <c:pt idx="2395">
                  <c:v>40.233</c:v>
                </c:pt>
                <c:pt idx="2396">
                  <c:v>40.250</c:v>
                </c:pt>
                <c:pt idx="2397">
                  <c:v>40.267</c:v>
                </c:pt>
                <c:pt idx="2398">
                  <c:v>40.283</c:v>
                </c:pt>
                <c:pt idx="2399">
                  <c:v>40.300</c:v>
                </c:pt>
                <c:pt idx="2400">
                  <c:v>40.317</c:v>
                </c:pt>
                <c:pt idx="2401">
                  <c:v>40.333</c:v>
                </c:pt>
                <c:pt idx="2402">
                  <c:v>40.350</c:v>
                </c:pt>
                <c:pt idx="2403">
                  <c:v>40.367</c:v>
                </c:pt>
                <c:pt idx="2404">
                  <c:v>40.383</c:v>
                </c:pt>
                <c:pt idx="2405">
                  <c:v>40.400</c:v>
                </c:pt>
                <c:pt idx="2406">
                  <c:v>40.417</c:v>
                </c:pt>
                <c:pt idx="2407">
                  <c:v>40.433</c:v>
                </c:pt>
                <c:pt idx="2408">
                  <c:v>40.450</c:v>
                </c:pt>
                <c:pt idx="2409">
                  <c:v>40.467</c:v>
                </c:pt>
                <c:pt idx="2410">
                  <c:v>40.483</c:v>
                </c:pt>
                <c:pt idx="2411">
                  <c:v>40.500</c:v>
                </c:pt>
                <c:pt idx="2412">
                  <c:v>40.517</c:v>
                </c:pt>
                <c:pt idx="2413">
                  <c:v>40.533</c:v>
                </c:pt>
                <c:pt idx="2414">
                  <c:v>40.550</c:v>
                </c:pt>
                <c:pt idx="2415">
                  <c:v>40.567</c:v>
                </c:pt>
                <c:pt idx="2416">
                  <c:v>40.583</c:v>
                </c:pt>
                <c:pt idx="2417">
                  <c:v>40.600</c:v>
                </c:pt>
                <c:pt idx="2418">
                  <c:v>40.617</c:v>
                </c:pt>
                <c:pt idx="2419">
                  <c:v>40.633</c:v>
                </c:pt>
                <c:pt idx="2420">
                  <c:v>40.650</c:v>
                </c:pt>
                <c:pt idx="2421">
                  <c:v>40.667</c:v>
                </c:pt>
                <c:pt idx="2422">
                  <c:v>40.683</c:v>
                </c:pt>
                <c:pt idx="2423">
                  <c:v>40.700</c:v>
                </c:pt>
                <c:pt idx="2424">
                  <c:v>40.717</c:v>
                </c:pt>
                <c:pt idx="2425">
                  <c:v>40.733</c:v>
                </c:pt>
                <c:pt idx="2426">
                  <c:v>40.750</c:v>
                </c:pt>
                <c:pt idx="2427">
                  <c:v>40.767</c:v>
                </c:pt>
                <c:pt idx="2428">
                  <c:v>40.783</c:v>
                </c:pt>
                <c:pt idx="2429">
                  <c:v>40.800</c:v>
                </c:pt>
                <c:pt idx="2430">
                  <c:v>40.817</c:v>
                </c:pt>
                <c:pt idx="2431">
                  <c:v>40.833</c:v>
                </c:pt>
                <c:pt idx="2432">
                  <c:v>40.850</c:v>
                </c:pt>
                <c:pt idx="2433">
                  <c:v>40.867</c:v>
                </c:pt>
                <c:pt idx="2434">
                  <c:v>40.883</c:v>
                </c:pt>
                <c:pt idx="2435">
                  <c:v>40.900</c:v>
                </c:pt>
                <c:pt idx="2436">
                  <c:v>40.917</c:v>
                </c:pt>
                <c:pt idx="2437">
                  <c:v>40.933</c:v>
                </c:pt>
                <c:pt idx="2438">
                  <c:v>40.950</c:v>
                </c:pt>
                <c:pt idx="2439">
                  <c:v>40.967</c:v>
                </c:pt>
                <c:pt idx="2440">
                  <c:v>40.983</c:v>
                </c:pt>
                <c:pt idx="2441">
                  <c:v>41.000</c:v>
                </c:pt>
                <c:pt idx="2442">
                  <c:v>41.017</c:v>
                </c:pt>
                <c:pt idx="2443">
                  <c:v>41.033</c:v>
                </c:pt>
                <c:pt idx="2444">
                  <c:v>41.050</c:v>
                </c:pt>
                <c:pt idx="2445">
                  <c:v>41.067</c:v>
                </c:pt>
                <c:pt idx="2446">
                  <c:v>41.083</c:v>
                </c:pt>
                <c:pt idx="2447">
                  <c:v>41.100</c:v>
                </c:pt>
                <c:pt idx="2448">
                  <c:v>41.117</c:v>
                </c:pt>
                <c:pt idx="2449">
                  <c:v>41.133</c:v>
                </c:pt>
                <c:pt idx="2450">
                  <c:v>41.150</c:v>
                </c:pt>
                <c:pt idx="2451">
                  <c:v>41.167</c:v>
                </c:pt>
                <c:pt idx="2452">
                  <c:v>41.183</c:v>
                </c:pt>
                <c:pt idx="2453">
                  <c:v>41.200</c:v>
                </c:pt>
                <c:pt idx="2454">
                  <c:v>41.217</c:v>
                </c:pt>
                <c:pt idx="2455">
                  <c:v>41.233</c:v>
                </c:pt>
                <c:pt idx="2456">
                  <c:v>41.250</c:v>
                </c:pt>
                <c:pt idx="2457">
                  <c:v>41.267</c:v>
                </c:pt>
                <c:pt idx="2458">
                  <c:v>41.283</c:v>
                </c:pt>
                <c:pt idx="2459">
                  <c:v>41.300</c:v>
                </c:pt>
                <c:pt idx="2460">
                  <c:v>41.317</c:v>
                </c:pt>
                <c:pt idx="2461">
                  <c:v>41.333</c:v>
                </c:pt>
                <c:pt idx="2462">
                  <c:v>41.350</c:v>
                </c:pt>
                <c:pt idx="2463">
                  <c:v>41.367</c:v>
                </c:pt>
                <c:pt idx="2464">
                  <c:v>41.383</c:v>
                </c:pt>
                <c:pt idx="2465">
                  <c:v>41.400</c:v>
                </c:pt>
                <c:pt idx="2466">
                  <c:v>41.417</c:v>
                </c:pt>
                <c:pt idx="2467">
                  <c:v>41.433</c:v>
                </c:pt>
                <c:pt idx="2468">
                  <c:v>41.450</c:v>
                </c:pt>
                <c:pt idx="2469">
                  <c:v>41.467</c:v>
                </c:pt>
                <c:pt idx="2470">
                  <c:v>41.483</c:v>
                </c:pt>
                <c:pt idx="2471">
                  <c:v>41.500</c:v>
                </c:pt>
                <c:pt idx="2472">
                  <c:v>41.517</c:v>
                </c:pt>
                <c:pt idx="2473">
                  <c:v>41.533</c:v>
                </c:pt>
                <c:pt idx="2474">
                  <c:v>41.550</c:v>
                </c:pt>
                <c:pt idx="2475">
                  <c:v>41.567</c:v>
                </c:pt>
                <c:pt idx="2476">
                  <c:v>41.583</c:v>
                </c:pt>
                <c:pt idx="2477">
                  <c:v>41.600</c:v>
                </c:pt>
                <c:pt idx="2478">
                  <c:v>41.617</c:v>
                </c:pt>
                <c:pt idx="2479">
                  <c:v>41.633</c:v>
                </c:pt>
                <c:pt idx="2480">
                  <c:v>41.650</c:v>
                </c:pt>
                <c:pt idx="2481">
                  <c:v>41.667</c:v>
                </c:pt>
                <c:pt idx="2482">
                  <c:v>41.683</c:v>
                </c:pt>
                <c:pt idx="2483">
                  <c:v>41.700</c:v>
                </c:pt>
                <c:pt idx="2484">
                  <c:v>41.717</c:v>
                </c:pt>
                <c:pt idx="2485">
                  <c:v>41.733</c:v>
                </c:pt>
                <c:pt idx="2486">
                  <c:v>41.750</c:v>
                </c:pt>
                <c:pt idx="2487">
                  <c:v>41.767</c:v>
                </c:pt>
                <c:pt idx="2488">
                  <c:v>41.783</c:v>
                </c:pt>
                <c:pt idx="2489">
                  <c:v>41.800</c:v>
                </c:pt>
                <c:pt idx="2490">
                  <c:v>41.817</c:v>
                </c:pt>
                <c:pt idx="2491">
                  <c:v>41.833</c:v>
                </c:pt>
                <c:pt idx="2492">
                  <c:v>41.850</c:v>
                </c:pt>
                <c:pt idx="2493">
                  <c:v>41.867</c:v>
                </c:pt>
                <c:pt idx="2494">
                  <c:v>41.883</c:v>
                </c:pt>
                <c:pt idx="2495">
                  <c:v>41.900</c:v>
                </c:pt>
                <c:pt idx="2496">
                  <c:v>41.917</c:v>
                </c:pt>
                <c:pt idx="2497">
                  <c:v>41.933</c:v>
                </c:pt>
                <c:pt idx="2498">
                  <c:v>41.950</c:v>
                </c:pt>
                <c:pt idx="2499">
                  <c:v>41.967</c:v>
                </c:pt>
                <c:pt idx="2500">
                  <c:v>41.983</c:v>
                </c:pt>
                <c:pt idx="2501">
                  <c:v>42.000</c:v>
                </c:pt>
                <c:pt idx="2502">
                  <c:v>42.017</c:v>
                </c:pt>
                <c:pt idx="2503">
                  <c:v>42.033</c:v>
                </c:pt>
                <c:pt idx="2504">
                  <c:v>42.050</c:v>
                </c:pt>
                <c:pt idx="2505">
                  <c:v>42.067</c:v>
                </c:pt>
                <c:pt idx="2506">
                  <c:v>42.083</c:v>
                </c:pt>
                <c:pt idx="2507">
                  <c:v>42.100</c:v>
                </c:pt>
                <c:pt idx="2508">
                  <c:v>42.117</c:v>
                </c:pt>
                <c:pt idx="2509">
                  <c:v>42.133</c:v>
                </c:pt>
                <c:pt idx="2510">
                  <c:v>42.150</c:v>
                </c:pt>
                <c:pt idx="2511">
                  <c:v>42.167</c:v>
                </c:pt>
                <c:pt idx="2512">
                  <c:v>42.183</c:v>
                </c:pt>
                <c:pt idx="2513">
                  <c:v>42.200</c:v>
                </c:pt>
                <c:pt idx="2514">
                  <c:v>42.217</c:v>
                </c:pt>
                <c:pt idx="2515">
                  <c:v>42.233</c:v>
                </c:pt>
                <c:pt idx="2516">
                  <c:v>42.250</c:v>
                </c:pt>
                <c:pt idx="2517">
                  <c:v>42.267</c:v>
                </c:pt>
                <c:pt idx="2518">
                  <c:v>42.283</c:v>
                </c:pt>
                <c:pt idx="2519">
                  <c:v>42.300</c:v>
                </c:pt>
                <c:pt idx="2520">
                  <c:v>42.317</c:v>
                </c:pt>
                <c:pt idx="2521">
                  <c:v>42.333</c:v>
                </c:pt>
                <c:pt idx="2522">
                  <c:v>42.350</c:v>
                </c:pt>
                <c:pt idx="2523">
                  <c:v>42.367</c:v>
                </c:pt>
                <c:pt idx="2524">
                  <c:v>42.383</c:v>
                </c:pt>
                <c:pt idx="2525">
                  <c:v>42.400</c:v>
                </c:pt>
                <c:pt idx="2526">
                  <c:v>42.417</c:v>
                </c:pt>
                <c:pt idx="2527">
                  <c:v>42.433</c:v>
                </c:pt>
                <c:pt idx="2528">
                  <c:v>42.450</c:v>
                </c:pt>
                <c:pt idx="2529">
                  <c:v>42.467</c:v>
                </c:pt>
                <c:pt idx="2530">
                  <c:v>42.483</c:v>
                </c:pt>
                <c:pt idx="2531">
                  <c:v>42.500</c:v>
                </c:pt>
                <c:pt idx="2532">
                  <c:v>42.517</c:v>
                </c:pt>
                <c:pt idx="2533">
                  <c:v>42.533</c:v>
                </c:pt>
                <c:pt idx="2534">
                  <c:v>42.550</c:v>
                </c:pt>
                <c:pt idx="2535">
                  <c:v>42.567</c:v>
                </c:pt>
                <c:pt idx="2536">
                  <c:v>42.583</c:v>
                </c:pt>
                <c:pt idx="2537">
                  <c:v>42.600</c:v>
                </c:pt>
                <c:pt idx="2538">
                  <c:v>42.617</c:v>
                </c:pt>
                <c:pt idx="2539">
                  <c:v>42.633</c:v>
                </c:pt>
                <c:pt idx="2540">
                  <c:v>42.650</c:v>
                </c:pt>
                <c:pt idx="2541">
                  <c:v>42.667</c:v>
                </c:pt>
                <c:pt idx="2542">
                  <c:v>42.683</c:v>
                </c:pt>
                <c:pt idx="2543">
                  <c:v>42.700</c:v>
                </c:pt>
                <c:pt idx="2544">
                  <c:v>42.717</c:v>
                </c:pt>
                <c:pt idx="2545">
                  <c:v>42.733</c:v>
                </c:pt>
                <c:pt idx="2546">
                  <c:v>42.750</c:v>
                </c:pt>
                <c:pt idx="2547">
                  <c:v>42.767</c:v>
                </c:pt>
                <c:pt idx="2548">
                  <c:v>42.783</c:v>
                </c:pt>
                <c:pt idx="2549">
                  <c:v>42.800</c:v>
                </c:pt>
                <c:pt idx="2550">
                  <c:v>42.817</c:v>
                </c:pt>
                <c:pt idx="2551">
                  <c:v>42.833</c:v>
                </c:pt>
                <c:pt idx="2552">
                  <c:v>42.850</c:v>
                </c:pt>
                <c:pt idx="2553">
                  <c:v>42.867</c:v>
                </c:pt>
                <c:pt idx="2554">
                  <c:v>42.883</c:v>
                </c:pt>
                <c:pt idx="2555">
                  <c:v>42.900</c:v>
                </c:pt>
                <c:pt idx="2556">
                  <c:v>42.917</c:v>
                </c:pt>
                <c:pt idx="2557">
                  <c:v>42.933</c:v>
                </c:pt>
                <c:pt idx="2558">
                  <c:v>42.950</c:v>
                </c:pt>
                <c:pt idx="2559">
                  <c:v>42.967</c:v>
                </c:pt>
                <c:pt idx="2560">
                  <c:v>42.983</c:v>
                </c:pt>
                <c:pt idx="2561">
                  <c:v>43.000</c:v>
                </c:pt>
                <c:pt idx="2562">
                  <c:v>43.017</c:v>
                </c:pt>
                <c:pt idx="2563">
                  <c:v>43.033</c:v>
                </c:pt>
                <c:pt idx="2564">
                  <c:v>43.050</c:v>
                </c:pt>
                <c:pt idx="2565">
                  <c:v>43.067</c:v>
                </c:pt>
                <c:pt idx="2566">
                  <c:v>43.083</c:v>
                </c:pt>
                <c:pt idx="2567">
                  <c:v>43.100</c:v>
                </c:pt>
                <c:pt idx="2568">
                  <c:v>43.117</c:v>
                </c:pt>
                <c:pt idx="2569">
                  <c:v>43.133</c:v>
                </c:pt>
                <c:pt idx="2570">
                  <c:v>43.150</c:v>
                </c:pt>
                <c:pt idx="2571">
                  <c:v>43.167</c:v>
                </c:pt>
                <c:pt idx="2572">
                  <c:v>43.183</c:v>
                </c:pt>
                <c:pt idx="2573">
                  <c:v>43.200</c:v>
                </c:pt>
                <c:pt idx="2574">
                  <c:v>43.217</c:v>
                </c:pt>
                <c:pt idx="2575">
                  <c:v>43.233</c:v>
                </c:pt>
                <c:pt idx="2576">
                  <c:v>43.250</c:v>
                </c:pt>
                <c:pt idx="2577">
                  <c:v>43.267</c:v>
                </c:pt>
                <c:pt idx="2578">
                  <c:v>43.283</c:v>
                </c:pt>
                <c:pt idx="2579">
                  <c:v>43.300</c:v>
                </c:pt>
                <c:pt idx="2580">
                  <c:v>43.317</c:v>
                </c:pt>
                <c:pt idx="2581">
                  <c:v>43.333</c:v>
                </c:pt>
                <c:pt idx="2582">
                  <c:v>43.350</c:v>
                </c:pt>
                <c:pt idx="2583">
                  <c:v>43.367</c:v>
                </c:pt>
                <c:pt idx="2584">
                  <c:v>43.383</c:v>
                </c:pt>
                <c:pt idx="2585">
                  <c:v>43.400</c:v>
                </c:pt>
                <c:pt idx="2586">
                  <c:v>43.417</c:v>
                </c:pt>
                <c:pt idx="2587">
                  <c:v>43.433</c:v>
                </c:pt>
                <c:pt idx="2588">
                  <c:v>43.450</c:v>
                </c:pt>
                <c:pt idx="2589">
                  <c:v>43.467</c:v>
                </c:pt>
                <c:pt idx="2590">
                  <c:v>43.483</c:v>
                </c:pt>
                <c:pt idx="2591">
                  <c:v>43.500</c:v>
                </c:pt>
                <c:pt idx="2592">
                  <c:v>43.517</c:v>
                </c:pt>
                <c:pt idx="2593">
                  <c:v>43.533</c:v>
                </c:pt>
                <c:pt idx="2594">
                  <c:v>43.550</c:v>
                </c:pt>
                <c:pt idx="2595">
                  <c:v>43.567</c:v>
                </c:pt>
                <c:pt idx="2596">
                  <c:v>43.583</c:v>
                </c:pt>
                <c:pt idx="2597">
                  <c:v>43.600</c:v>
                </c:pt>
                <c:pt idx="2598">
                  <c:v>43.617</c:v>
                </c:pt>
                <c:pt idx="2599">
                  <c:v>43.633</c:v>
                </c:pt>
                <c:pt idx="2600">
                  <c:v>43.650</c:v>
                </c:pt>
                <c:pt idx="2601">
                  <c:v>43.667</c:v>
                </c:pt>
                <c:pt idx="2602">
                  <c:v>43.683</c:v>
                </c:pt>
                <c:pt idx="2603">
                  <c:v>43.700</c:v>
                </c:pt>
                <c:pt idx="2604">
                  <c:v>43.717</c:v>
                </c:pt>
                <c:pt idx="2605">
                  <c:v>43.733</c:v>
                </c:pt>
                <c:pt idx="2606">
                  <c:v>43.750</c:v>
                </c:pt>
                <c:pt idx="2607">
                  <c:v>43.767</c:v>
                </c:pt>
                <c:pt idx="2608">
                  <c:v>43.783</c:v>
                </c:pt>
                <c:pt idx="2609">
                  <c:v>43.800</c:v>
                </c:pt>
                <c:pt idx="2610">
                  <c:v>43.817</c:v>
                </c:pt>
                <c:pt idx="2611">
                  <c:v>43.833</c:v>
                </c:pt>
                <c:pt idx="2612">
                  <c:v>43.850</c:v>
                </c:pt>
                <c:pt idx="2613">
                  <c:v>43.867</c:v>
                </c:pt>
                <c:pt idx="2614">
                  <c:v>43.883</c:v>
                </c:pt>
                <c:pt idx="2615">
                  <c:v>43.900</c:v>
                </c:pt>
                <c:pt idx="2616">
                  <c:v>43.917</c:v>
                </c:pt>
                <c:pt idx="2617">
                  <c:v>43.933</c:v>
                </c:pt>
                <c:pt idx="2618">
                  <c:v>43.950</c:v>
                </c:pt>
                <c:pt idx="2619">
                  <c:v>43.967</c:v>
                </c:pt>
                <c:pt idx="2620">
                  <c:v>43.983</c:v>
                </c:pt>
                <c:pt idx="2621">
                  <c:v>44.000</c:v>
                </c:pt>
                <c:pt idx="2622">
                  <c:v>44.017</c:v>
                </c:pt>
                <c:pt idx="2623">
                  <c:v>44.033</c:v>
                </c:pt>
                <c:pt idx="2624">
                  <c:v>44.050</c:v>
                </c:pt>
                <c:pt idx="2625">
                  <c:v>44.067</c:v>
                </c:pt>
                <c:pt idx="2626">
                  <c:v>44.083</c:v>
                </c:pt>
                <c:pt idx="2627">
                  <c:v>44.100</c:v>
                </c:pt>
                <c:pt idx="2628">
                  <c:v>44.117</c:v>
                </c:pt>
                <c:pt idx="2629">
                  <c:v>44.133</c:v>
                </c:pt>
                <c:pt idx="2630">
                  <c:v>44.150</c:v>
                </c:pt>
                <c:pt idx="2631">
                  <c:v>44.167</c:v>
                </c:pt>
                <c:pt idx="2632">
                  <c:v>44.183</c:v>
                </c:pt>
                <c:pt idx="2633">
                  <c:v>44.200</c:v>
                </c:pt>
                <c:pt idx="2634">
                  <c:v>44.217</c:v>
                </c:pt>
                <c:pt idx="2635">
                  <c:v>44.233</c:v>
                </c:pt>
                <c:pt idx="2636">
                  <c:v>44.250</c:v>
                </c:pt>
                <c:pt idx="2637">
                  <c:v>44.267</c:v>
                </c:pt>
                <c:pt idx="2638">
                  <c:v>44.283</c:v>
                </c:pt>
                <c:pt idx="2639">
                  <c:v>44.300</c:v>
                </c:pt>
                <c:pt idx="2640">
                  <c:v>44.317</c:v>
                </c:pt>
                <c:pt idx="2641">
                  <c:v>44.333</c:v>
                </c:pt>
                <c:pt idx="2642">
                  <c:v>44.350</c:v>
                </c:pt>
                <c:pt idx="2643">
                  <c:v>44.367</c:v>
                </c:pt>
                <c:pt idx="2644">
                  <c:v>44.383</c:v>
                </c:pt>
                <c:pt idx="2645">
                  <c:v>44.400</c:v>
                </c:pt>
                <c:pt idx="2646">
                  <c:v>44.417</c:v>
                </c:pt>
                <c:pt idx="2647">
                  <c:v>44.433</c:v>
                </c:pt>
                <c:pt idx="2648">
                  <c:v>44.450</c:v>
                </c:pt>
                <c:pt idx="2649">
                  <c:v>44.467</c:v>
                </c:pt>
                <c:pt idx="2650">
                  <c:v>44.483</c:v>
                </c:pt>
                <c:pt idx="2651">
                  <c:v>44.500</c:v>
                </c:pt>
                <c:pt idx="2652">
                  <c:v>44.517</c:v>
                </c:pt>
                <c:pt idx="2653">
                  <c:v>44.533</c:v>
                </c:pt>
                <c:pt idx="2654">
                  <c:v>44.550</c:v>
                </c:pt>
                <c:pt idx="2655">
                  <c:v>44.567</c:v>
                </c:pt>
                <c:pt idx="2656">
                  <c:v>44.583</c:v>
                </c:pt>
                <c:pt idx="2657">
                  <c:v>44.600</c:v>
                </c:pt>
                <c:pt idx="2658">
                  <c:v>44.617</c:v>
                </c:pt>
                <c:pt idx="2659">
                  <c:v>44.633</c:v>
                </c:pt>
                <c:pt idx="2660">
                  <c:v>44.650</c:v>
                </c:pt>
                <c:pt idx="2661">
                  <c:v>44.667</c:v>
                </c:pt>
                <c:pt idx="2662">
                  <c:v>44.683</c:v>
                </c:pt>
                <c:pt idx="2663">
                  <c:v>44.700</c:v>
                </c:pt>
                <c:pt idx="2664">
                  <c:v>44.717</c:v>
                </c:pt>
                <c:pt idx="2665">
                  <c:v>44.733</c:v>
                </c:pt>
                <c:pt idx="2666">
                  <c:v>44.750</c:v>
                </c:pt>
                <c:pt idx="2667">
                  <c:v>44.767</c:v>
                </c:pt>
                <c:pt idx="2668">
                  <c:v>44.783</c:v>
                </c:pt>
                <c:pt idx="2669">
                  <c:v>44.800</c:v>
                </c:pt>
                <c:pt idx="2670">
                  <c:v>44.817</c:v>
                </c:pt>
                <c:pt idx="2671">
                  <c:v>44.833</c:v>
                </c:pt>
                <c:pt idx="2672">
                  <c:v>44.850</c:v>
                </c:pt>
                <c:pt idx="2673">
                  <c:v>44.867</c:v>
                </c:pt>
                <c:pt idx="2674">
                  <c:v>44.883</c:v>
                </c:pt>
                <c:pt idx="2675">
                  <c:v>44.900</c:v>
                </c:pt>
                <c:pt idx="2676">
                  <c:v>44.917</c:v>
                </c:pt>
                <c:pt idx="2677">
                  <c:v>44.933</c:v>
                </c:pt>
                <c:pt idx="2678">
                  <c:v>44.950</c:v>
                </c:pt>
                <c:pt idx="2679">
                  <c:v>44.967</c:v>
                </c:pt>
                <c:pt idx="2680">
                  <c:v>44.983</c:v>
                </c:pt>
                <c:pt idx="2681">
                  <c:v>45.000</c:v>
                </c:pt>
                <c:pt idx="2682">
                  <c:v>45.017</c:v>
                </c:pt>
                <c:pt idx="2683">
                  <c:v>45.033</c:v>
                </c:pt>
                <c:pt idx="2684">
                  <c:v>45.050</c:v>
                </c:pt>
                <c:pt idx="2685">
                  <c:v>45.067</c:v>
                </c:pt>
                <c:pt idx="2686">
                  <c:v>45.083</c:v>
                </c:pt>
                <c:pt idx="2687">
                  <c:v>45.100</c:v>
                </c:pt>
                <c:pt idx="2688">
                  <c:v>45.117</c:v>
                </c:pt>
                <c:pt idx="2689">
                  <c:v>45.133</c:v>
                </c:pt>
                <c:pt idx="2690">
                  <c:v>45.150</c:v>
                </c:pt>
                <c:pt idx="2691">
                  <c:v>45.167</c:v>
                </c:pt>
                <c:pt idx="2692">
                  <c:v>45.183</c:v>
                </c:pt>
                <c:pt idx="2693">
                  <c:v>45.200</c:v>
                </c:pt>
                <c:pt idx="2694">
                  <c:v>45.217</c:v>
                </c:pt>
                <c:pt idx="2695">
                  <c:v>45.233</c:v>
                </c:pt>
                <c:pt idx="2696">
                  <c:v>45.250</c:v>
                </c:pt>
                <c:pt idx="2697">
                  <c:v>45.267</c:v>
                </c:pt>
                <c:pt idx="2698">
                  <c:v>45.283</c:v>
                </c:pt>
                <c:pt idx="2699">
                  <c:v>45.300</c:v>
                </c:pt>
                <c:pt idx="2700">
                  <c:v>45.317</c:v>
                </c:pt>
                <c:pt idx="2701">
                  <c:v>45.333</c:v>
                </c:pt>
                <c:pt idx="2702">
                  <c:v>45.350</c:v>
                </c:pt>
                <c:pt idx="2703">
                  <c:v>45.367</c:v>
                </c:pt>
                <c:pt idx="2704">
                  <c:v>45.383</c:v>
                </c:pt>
                <c:pt idx="2705">
                  <c:v>45.400</c:v>
                </c:pt>
                <c:pt idx="2706">
                  <c:v>45.417</c:v>
                </c:pt>
                <c:pt idx="2707">
                  <c:v>45.433</c:v>
                </c:pt>
                <c:pt idx="2708">
                  <c:v>45.450</c:v>
                </c:pt>
                <c:pt idx="2709">
                  <c:v>45.467</c:v>
                </c:pt>
                <c:pt idx="2710">
                  <c:v>45.483</c:v>
                </c:pt>
                <c:pt idx="2711">
                  <c:v>45.500</c:v>
                </c:pt>
                <c:pt idx="2712">
                  <c:v>45.517</c:v>
                </c:pt>
                <c:pt idx="2713">
                  <c:v>45.533</c:v>
                </c:pt>
                <c:pt idx="2714">
                  <c:v>45.550</c:v>
                </c:pt>
                <c:pt idx="2715">
                  <c:v>45.567</c:v>
                </c:pt>
                <c:pt idx="2716">
                  <c:v>45.583</c:v>
                </c:pt>
                <c:pt idx="2717">
                  <c:v>45.600</c:v>
                </c:pt>
                <c:pt idx="2718">
                  <c:v>45.617</c:v>
                </c:pt>
                <c:pt idx="2719">
                  <c:v>45.633</c:v>
                </c:pt>
                <c:pt idx="2720">
                  <c:v>45.650</c:v>
                </c:pt>
                <c:pt idx="2721">
                  <c:v>45.667</c:v>
                </c:pt>
                <c:pt idx="2722">
                  <c:v>45.683</c:v>
                </c:pt>
                <c:pt idx="2723">
                  <c:v>45.700</c:v>
                </c:pt>
                <c:pt idx="2724">
                  <c:v>45.717</c:v>
                </c:pt>
                <c:pt idx="2725">
                  <c:v>45.733</c:v>
                </c:pt>
                <c:pt idx="2726">
                  <c:v>45.750</c:v>
                </c:pt>
                <c:pt idx="2727">
                  <c:v>45.767</c:v>
                </c:pt>
                <c:pt idx="2728">
                  <c:v>45.783</c:v>
                </c:pt>
                <c:pt idx="2729">
                  <c:v>45.800</c:v>
                </c:pt>
                <c:pt idx="2730">
                  <c:v>45.817</c:v>
                </c:pt>
                <c:pt idx="2731">
                  <c:v>45.833</c:v>
                </c:pt>
                <c:pt idx="2732">
                  <c:v>45.850</c:v>
                </c:pt>
                <c:pt idx="2733">
                  <c:v>45.867</c:v>
                </c:pt>
                <c:pt idx="2734">
                  <c:v>45.883</c:v>
                </c:pt>
                <c:pt idx="2735">
                  <c:v>45.900</c:v>
                </c:pt>
                <c:pt idx="2736">
                  <c:v>45.917</c:v>
                </c:pt>
                <c:pt idx="2737">
                  <c:v>45.933</c:v>
                </c:pt>
                <c:pt idx="2738">
                  <c:v>45.950</c:v>
                </c:pt>
                <c:pt idx="2739">
                  <c:v>45.967</c:v>
                </c:pt>
                <c:pt idx="2740">
                  <c:v>45.983</c:v>
                </c:pt>
                <c:pt idx="2741">
                  <c:v>46.000</c:v>
                </c:pt>
                <c:pt idx="2742">
                  <c:v>46.017</c:v>
                </c:pt>
                <c:pt idx="2743">
                  <c:v>46.033</c:v>
                </c:pt>
                <c:pt idx="2744">
                  <c:v>46.050</c:v>
                </c:pt>
                <c:pt idx="2745">
                  <c:v>46.067</c:v>
                </c:pt>
                <c:pt idx="2746">
                  <c:v>46.083</c:v>
                </c:pt>
                <c:pt idx="2747">
                  <c:v>46.100</c:v>
                </c:pt>
                <c:pt idx="2748">
                  <c:v>46.117</c:v>
                </c:pt>
                <c:pt idx="2749">
                  <c:v>46.133</c:v>
                </c:pt>
                <c:pt idx="2750">
                  <c:v>46.150</c:v>
                </c:pt>
                <c:pt idx="2751">
                  <c:v>46.167</c:v>
                </c:pt>
                <c:pt idx="2752">
                  <c:v>46.183</c:v>
                </c:pt>
                <c:pt idx="2753">
                  <c:v>46.200</c:v>
                </c:pt>
                <c:pt idx="2754">
                  <c:v>46.217</c:v>
                </c:pt>
                <c:pt idx="2755">
                  <c:v>46.233</c:v>
                </c:pt>
                <c:pt idx="2756">
                  <c:v>46.250</c:v>
                </c:pt>
                <c:pt idx="2757">
                  <c:v>46.267</c:v>
                </c:pt>
                <c:pt idx="2758">
                  <c:v>46.283</c:v>
                </c:pt>
                <c:pt idx="2759">
                  <c:v>46.300</c:v>
                </c:pt>
                <c:pt idx="2760">
                  <c:v>46.317</c:v>
                </c:pt>
                <c:pt idx="2761">
                  <c:v>46.333</c:v>
                </c:pt>
                <c:pt idx="2762">
                  <c:v>46.350</c:v>
                </c:pt>
                <c:pt idx="2763">
                  <c:v>46.367</c:v>
                </c:pt>
                <c:pt idx="2764">
                  <c:v>46.383</c:v>
                </c:pt>
                <c:pt idx="2765">
                  <c:v>46.400</c:v>
                </c:pt>
                <c:pt idx="2766">
                  <c:v>46.417</c:v>
                </c:pt>
                <c:pt idx="2767">
                  <c:v>46.433</c:v>
                </c:pt>
                <c:pt idx="2768">
                  <c:v>46.450</c:v>
                </c:pt>
                <c:pt idx="2769">
                  <c:v>46.467</c:v>
                </c:pt>
                <c:pt idx="2770">
                  <c:v>46.483</c:v>
                </c:pt>
                <c:pt idx="2771">
                  <c:v>46.500</c:v>
                </c:pt>
                <c:pt idx="2772">
                  <c:v>46.517</c:v>
                </c:pt>
                <c:pt idx="2773">
                  <c:v>46.533</c:v>
                </c:pt>
                <c:pt idx="2774">
                  <c:v>46.550</c:v>
                </c:pt>
                <c:pt idx="2775">
                  <c:v>46.567</c:v>
                </c:pt>
                <c:pt idx="2776">
                  <c:v>46.583</c:v>
                </c:pt>
                <c:pt idx="2777">
                  <c:v>46.600</c:v>
                </c:pt>
                <c:pt idx="2778">
                  <c:v>46.617</c:v>
                </c:pt>
                <c:pt idx="2779">
                  <c:v>46.633</c:v>
                </c:pt>
                <c:pt idx="2780">
                  <c:v>46.650</c:v>
                </c:pt>
                <c:pt idx="2781">
                  <c:v>46.667</c:v>
                </c:pt>
                <c:pt idx="2782">
                  <c:v>46.683</c:v>
                </c:pt>
                <c:pt idx="2783">
                  <c:v>46.700</c:v>
                </c:pt>
                <c:pt idx="2784">
                  <c:v>46.717</c:v>
                </c:pt>
                <c:pt idx="2785">
                  <c:v>46.733</c:v>
                </c:pt>
                <c:pt idx="2786">
                  <c:v>46.750</c:v>
                </c:pt>
                <c:pt idx="2787">
                  <c:v>46.767</c:v>
                </c:pt>
                <c:pt idx="2788">
                  <c:v>46.783</c:v>
                </c:pt>
                <c:pt idx="2789">
                  <c:v>46.800</c:v>
                </c:pt>
                <c:pt idx="2790">
                  <c:v>46.817</c:v>
                </c:pt>
                <c:pt idx="2791">
                  <c:v>46.833</c:v>
                </c:pt>
                <c:pt idx="2792">
                  <c:v>46.850</c:v>
                </c:pt>
                <c:pt idx="2793">
                  <c:v>46.867</c:v>
                </c:pt>
                <c:pt idx="2794">
                  <c:v>46.883</c:v>
                </c:pt>
                <c:pt idx="2795">
                  <c:v>46.900</c:v>
                </c:pt>
                <c:pt idx="2796">
                  <c:v>46.917</c:v>
                </c:pt>
                <c:pt idx="2797">
                  <c:v>46.933</c:v>
                </c:pt>
                <c:pt idx="2798">
                  <c:v>46.950</c:v>
                </c:pt>
                <c:pt idx="2799">
                  <c:v>46.967</c:v>
                </c:pt>
                <c:pt idx="2800">
                  <c:v>46.983</c:v>
                </c:pt>
                <c:pt idx="2801">
                  <c:v>47.000</c:v>
                </c:pt>
                <c:pt idx="2802">
                  <c:v>47.017</c:v>
                </c:pt>
                <c:pt idx="2803">
                  <c:v>47.033</c:v>
                </c:pt>
                <c:pt idx="2804">
                  <c:v>47.050</c:v>
                </c:pt>
                <c:pt idx="2805">
                  <c:v>47.067</c:v>
                </c:pt>
                <c:pt idx="2806">
                  <c:v>47.083</c:v>
                </c:pt>
                <c:pt idx="2807">
                  <c:v>47.100</c:v>
                </c:pt>
                <c:pt idx="2808">
                  <c:v>47.117</c:v>
                </c:pt>
                <c:pt idx="2809">
                  <c:v>47.133</c:v>
                </c:pt>
                <c:pt idx="2810">
                  <c:v>47.150</c:v>
                </c:pt>
                <c:pt idx="2811">
                  <c:v>47.167</c:v>
                </c:pt>
                <c:pt idx="2812">
                  <c:v>47.183</c:v>
                </c:pt>
                <c:pt idx="2813">
                  <c:v>47.200</c:v>
                </c:pt>
                <c:pt idx="2814">
                  <c:v>47.217</c:v>
                </c:pt>
                <c:pt idx="2815">
                  <c:v>47.233</c:v>
                </c:pt>
                <c:pt idx="2816">
                  <c:v>47.250</c:v>
                </c:pt>
                <c:pt idx="2817">
                  <c:v>47.267</c:v>
                </c:pt>
                <c:pt idx="2818">
                  <c:v>47.283</c:v>
                </c:pt>
                <c:pt idx="2819">
                  <c:v>47.300</c:v>
                </c:pt>
                <c:pt idx="2820">
                  <c:v>47.317</c:v>
                </c:pt>
                <c:pt idx="2821">
                  <c:v>47.333</c:v>
                </c:pt>
                <c:pt idx="2822">
                  <c:v>47.350</c:v>
                </c:pt>
                <c:pt idx="2823">
                  <c:v>47.367</c:v>
                </c:pt>
                <c:pt idx="2824">
                  <c:v>47.383</c:v>
                </c:pt>
                <c:pt idx="2825">
                  <c:v>47.400</c:v>
                </c:pt>
                <c:pt idx="2826">
                  <c:v>47.417</c:v>
                </c:pt>
                <c:pt idx="2827">
                  <c:v>47.433</c:v>
                </c:pt>
                <c:pt idx="2828">
                  <c:v>47.450</c:v>
                </c:pt>
                <c:pt idx="2829">
                  <c:v>47.467</c:v>
                </c:pt>
                <c:pt idx="2830">
                  <c:v>47.483</c:v>
                </c:pt>
                <c:pt idx="2831">
                  <c:v>47.500</c:v>
                </c:pt>
                <c:pt idx="2832">
                  <c:v>47.517</c:v>
                </c:pt>
                <c:pt idx="2833">
                  <c:v>47.533</c:v>
                </c:pt>
                <c:pt idx="2834">
                  <c:v>47.550</c:v>
                </c:pt>
                <c:pt idx="2835">
                  <c:v>47.567</c:v>
                </c:pt>
                <c:pt idx="2836">
                  <c:v>47.583</c:v>
                </c:pt>
                <c:pt idx="2837">
                  <c:v>47.600</c:v>
                </c:pt>
                <c:pt idx="2838">
                  <c:v>47.617</c:v>
                </c:pt>
                <c:pt idx="2839">
                  <c:v>47.633</c:v>
                </c:pt>
                <c:pt idx="2840">
                  <c:v>47.650</c:v>
                </c:pt>
                <c:pt idx="2841">
                  <c:v>47.667</c:v>
                </c:pt>
                <c:pt idx="2842">
                  <c:v>47.683</c:v>
                </c:pt>
                <c:pt idx="2843">
                  <c:v>47.700</c:v>
                </c:pt>
                <c:pt idx="2844">
                  <c:v>47.717</c:v>
                </c:pt>
                <c:pt idx="2845">
                  <c:v>47.733</c:v>
                </c:pt>
                <c:pt idx="2846">
                  <c:v>47.750</c:v>
                </c:pt>
                <c:pt idx="2847">
                  <c:v>47.767</c:v>
                </c:pt>
                <c:pt idx="2848">
                  <c:v>47.783</c:v>
                </c:pt>
                <c:pt idx="2849">
                  <c:v>47.800</c:v>
                </c:pt>
                <c:pt idx="2850">
                  <c:v>47.817</c:v>
                </c:pt>
                <c:pt idx="2851">
                  <c:v>47.833</c:v>
                </c:pt>
                <c:pt idx="2852">
                  <c:v>47.850</c:v>
                </c:pt>
                <c:pt idx="2853">
                  <c:v>47.867</c:v>
                </c:pt>
                <c:pt idx="2854">
                  <c:v>47.883</c:v>
                </c:pt>
                <c:pt idx="2855">
                  <c:v>47.900</c:v>
                </c:pt>
                <c:pt idx="2856">
                  <c:v>47.917</c:v>
                </c:pt>
                <c:pt idx="2857">
                  <c:v>47.933</c:v>
                </c:pt>
                <c:pt idx="2858">
                  <c:v>47.950</c:v>
                </c:pt>
                <c:pt idx="2859">
                  <c:v>47.967</c:v>
                </c:pt>
                <c:pt idx="2860">
                  <c:v>47.983</c:v>
                </c:pt>
                <c:pt idx="2861">
                  <c:v>48.000</c:v>
                </c:pt>
                <c:pt idx="2862">
                  <c:v>48.017</c:v>
                </c:pt>
                <c:pt idx="2863">
                  <c:v>48.033</c:v>
                </c:pt>
                <c:pt idx="2864">
                  <c:v>48.050</c:v>
                </c:pt>
                <c:pt idx="2865">
                  <c:v>48.067</c:v>
                </c:pt>
                <c:pt idx="2866">
                  <c:v>48.083</c:v>
                </c:pt>
                <c:pt idx="2867">
                  <c:v>48.100</c:v>
                </c:pt>
                <c:pt idx="2868">
                  <c:v>48.117</c:v>
                </c:pt>
                <c:pt idx="2869">
                  <c:v>48.133</c:v>
                </c:pt>
                <c:pt idx="2870">
                  <c:v>48.150</c:v>
                </c:pt>
                <c:pt idx="2871">
                  <c:v>48.167</c:v>
                </c:pt>
                <c:pt idx="2872">
                  <c:v>48.183</c:v>
                </c:pt>
                <c:pt idx="2873">
                  <c:v>48.200</c:v>
                </c:pt>
                <c:pt idx="2874">
                  <c:v>48.217</c:v>
                </c:pt>
                <c:pt idx="2875">
                  <c:v>48.233</c:v>
                </c:pt>
                <c:pt idx="2876">
                  <c:v>48.250</c:v>
                </c:pt>
                <c:pt idx="2877">
                  <c:v>48.267</c:v>
                </c:pt>
                <c:pt idx="2878">
                  <c:v>48.283</c:v>
                </c:pt>
                <c:pt idx="2879">
                  <c:v>48.300</c:v>
                </c:pt>
                <c:pt idx="2880">
                  <c:v>48.317</c:v>
                </c:pt>
                <c:pt idx="2881">
                  <c:v>48.333</c:v>
                </c:pt>
                <c:pt idx="2882">
                  <c:v>48.350</c:v>
                </c:pt>
                <c:pt idx="2883">
                  <c:v>48.367</c:v>
                </c:pt>
                <c:pt idx="2884">
                  <c:v>48.383</c:v>
                </c:pt>
                <c:pt idx="2885">
                  <c:v>48.400</c:v>
                </c:pt>
                <c:pt idx="2886">
                  <c:v>48.417</c:v>
                </c:pt>
                <c:pt idx="2887">
                  <c:v>48.433</c:v>
                </c:pt>
                <c:pt idx="2888">
                  <c:v>48.450</c:v>
                </c:pt>
                <c:pt idx="2889">
                  <c:v>48.467</c:v>
                </c:pt>
                <c:pt idx="2890">
                  <c:v>48.483</c:v>
                </c:pt>
                <c:pt idx="2891">
                  <c:v>48.500</c:v>
                </c:pt>
                <c:pt idx="2892">
                  <c:v>48.517</c:v>
                </c:pt>
                <c:pt idx="2893">
                  <c:v>48.533</c:v>
                </c:pt>
                <c:pt idx="2894">
                  <c:v>48.550</c:v>
                </c:pt>
                <c:pt idx="2895">
                  <c:v>48.567</c:v>
                </c:pt>
                <c:pt idx="2896">
                  <c:v>48.583</c:v>
                </c:pt>
                <c:pt idx="2897">
                  <c:v>48.600</c:v>
                </c:pt>
                <c:pt idx="2898">
                  <c:v>48.617</c:v>
                </c:pt>
                <c:pt idx="2899">
                  <c:v>48.633</c:v>
                </c:pt>
                <c:pt idx="2900">
                  <c:v>48.650</c:v>
                </c:pt>
                <c:pt idx="2901">
                  <c:v>48.667</c:v>
                </c:pt>
                <c:pt idx="2902">
                  <c:v>48.683</c:v>
                </c:pt>
                <c:pt idx="2903">
                  <c:v>48.700</c:v>
                </c:pt>
                <c:pt idx="2904">
                  <c:v>48.717</c:v>
                </c:pt>
                <c:pt idx="2905">
                  <c:v>48.733</c:v>
                </c:pt>
                <c:pt idx="2906">
                  <c:v>48.750</c:v>
                </c:pt>
                <c:pt idx="2907">
                  <c:v>48.767</c:v>
                </c:pt>
                <c:pt idx="2908">
                  <c:v>48.783</c:v>
                </c:pt>
                <c:pt idx="2909">
                  <c:v>48.800</c:v>
                </c:pt>
                <c:pt idx="2910">
                  <c:v>48.817</c:v>
                </c:pt>
                <c:pt idx="2911">
                  <c:v>48.833</c:v>
                </c:pt>
                <c:pt idx="2912">
                  <c:v>48.850</c:v>
                </c:pt>
                <c:pt idx="2913">
                  <c:v>48.867</c:v>
                </c:pt>
                <c:pt idx="2914">
                  <c:v>48.883</c:v>
                </c:pt>
                <c:pt idx="2915">
                  <c:v>48.900</c:v>
                </c:pt>
                <c:pt idx="2916">
                  <c:v>48.917</c:v>
                </c:pt>
                <c:pt idx="2917">
                  <c:v>48.933</c:v>
                </c:pt>
                <c:pt idx="2918">
                  <c:v>48.950</c:v>
                </c:pt>
                <c:pt idx="2919">
                  <c:v>48.967</c:v>
                </c:pt>
                <c:pt idx="2920">
                  <c:v>48.983</c:v>
                </c:pt>
                <c:pt idx="2921">
                  <c:v>49.000</c:v>
                </c:pt>
                <c:pt idx="2922">
                  <c:v>49.017</c:v>
                </c:pt>
                <c:pt idx="2923">
                  <c:v>49.033</c:v>
                </c:pt>
                <c:pt idx="2924">
                  <c:v>49.050</c:v>
                </c:pt>
                <c:pt idx="2925">
                  <c:v>49.067</c:v>
                </c:pt>
                <c:pt idx="2926">
                  <c:v>49.083</c:v>
                </c:pt>
                <c:pt idx="2927">
                  <c:v>49.100</c:v>
                </c:pt>
                <c:pt idx="2928">
                  <c:v>49.117</c:v>
                </c:pt>
                <c:pt idx="2929">
                  <c:v>49.133</c:v>
                </c:pt>
                <c:pt idx="2930">
                  <c:v>49.150</c:v>
                </c:pt>
                <c:pt idx="2931">
                  <c:v>49.167</c:v>
                </c:pt>
                <c:pt idx="2932">
                  <c:v>49.183</c:v>
                </c:pt>
                <c:pt idx="2933">
                  <c:v>49.200</c:v>
                </c:pt>
                <c:pt idx="2934">
                  <c:v>49.217</c:v>
                </c:pt>
                <c:pt idx="2935">
                  <c:v>49.233</c:v>
                </c:pt>
                <c:pt idx="2936">
                  <c:v>49.250</c:v>
                </c:pt>
                <c:pt idx="2937">
                  <c:v>49.267</c:v>
                </c:pt>
                <c:pt idx="2938">
                  <c:v>49.283</c:v>
                </c:pt>
                <c:pt idx="2939">
                  <c:v>49.300</c:v>
                </c:pt>
                <c:pt idx="2940">
                  <c:v>49.317</c:v>
                </c:pt>
                <c:pt idx="2941">
                  <c:v>49.333</c:v>
                </c:pt>
                <c:pt idx="2942">
                  <c:v>49.350</c:v>
                </c:pt>
                <c:pt idx="2943">
                  <c:v>49.367</c:v>
                </c:pt>
                <c:pt idx="2944">
                  <c:v>49.383</c:v>
                </c:pt>
                <c:pt idx="2945">
                  <c:v>49.400</c:v>
                </c:pt>
                <c:pt idx="2946">
                  <c:v>49.417</c:v>
                </c:pt>
                <c:pt idx="2947">
                  <c:v>49.433</c:v>
                </c:pt>
                <c:pt idx="2948">
                  <c:v>49.450</c:v>
                </c:pt>
                <c:pt idx="2949">
                  <c:v>49.467</c:v>
                </c:pt>
                <c:pt idx="2950">
                  <c:v>49.483</c:v>
                </c:pt>
                <c:pt idx="2951">
                  <c:v>49.500</c:v>
                </c:pt>
                <c:pt idx="2952">
                  <c:v>49.517</c:v>
                </c:pt>
                <c:pt idx="2953">
                  <c:v>49.533</c:v>
                </c:pt>
                <c:pt idx="2954">
                  <c:v>49.550</c:v>
                </c:pt>
                <c:pt idx="2955">
                  <c:v>49.567</c:v>
                </c:pt>
                <c:pt idx="2956">
                  <c:v>49.583</c:v>
                </c:pt>
                <c:pt idx="2957">
                  <c:v>49.600</c:v>
                </c:pt>
                <c:pt idx="2958">
                  <c:v>49.617</c:v>
                </c:pt>
                <c:pt idx="2959">
                  <c:v>49.633</c:v>
                </c:pt>
                <c:pt idx="2960">
                  <c:v>49.650</c:v>
                </c:pt>
                <c:pt idx="2961">
                  <c:v>49.667</c:v>
                </c:pt>
                <c:pt idx="2962">
                  <c:v>49.683</c:v>
                </c:pt>
                <c:pt idx="2963">
                  <c:v>49.700</c:v>
                </c:pt>
                <c:pt idx="2964">
                  <c:v>49.717</c:v>
                </c:pt>
                <c:pt idx="2965">
                  <c:v>49.733</c:v>
                </c:pt>
                <c:pt idx="2966">
                  <c:v>49.750</c:v>
                </c:pt>
                <c:pt idx="2967">
                  <c:v>49.767</c:v>
                </c:pt>
                <c:pt idx="2968">
                  <c:v>49.783</c:v>
                </c:pt>
                <c:pt idx="2969">
                  <c:v>49.800</c:v>
                </c:pt>
                <c:pt idx="2970">
                  <c:v>49.817</c:v>
                </c:pt>
                <c:pt idx="2971">
                  <c:v>49.833</c:v>
                </c:pt>
                <c:pt idx="2972">
                  <c:v>49.850</c:v>
                </c:pt>
                <c:pt idx="2973">
                  <c:v>49.867</c:v>
                </c:pt>
                <c:pt idx="2974">
                  <c:v>49.883</c:v>
                </c:pt>
                <c:pt idx="2975">
                  <c:v>49.900</c:v>
                </c:pt>
                <c:pt idx="2976">
                  <c:v>49.917</c:v>
                </c:pt>
                <c:pt idx="2977">
                  <c:v>49.933</c:v>
                </c:pt>
                <c:pt idx="2978">
                  <c:v>49.950</c:v>
                </c:pt>
                <c:pt idx="2979">
                  <c:v>49.967</c:v>
                </c:pt>
                <c:pt idx="2980">
                  <c:v>49.983</c:v>
                </c:pt>
                <c:pt idx="2981">
                  <c:v>50.000</c:v>
                </c:pt>
                <c:pt idx="2982">
                  <c:v>50.017</c:v>
                </c:pt>
                <c:pt idx="2983">
                  <c:v>50.033</c:v>
                </c:pt>
                <c:pt idx="2984">
                  <c:v>50.050</c:v>
                </c:pt>
                <c:pt idx="2985">
                  <c:v>50.067</c:v>
                </c:pt>
                <c:pt idx="2986">
                  <c:v>50.083</c:v>
                </c:pt>
                <c:pt idx="2987">
                  <c:v>50.100</c:v>
                </c:pt>
                <c:pt idx="2988">
                  <c:v>50.117</c:v>
                </c:pt>
                <c:pt idx="2989">
                  <c:v>50.133</c:v>
                </c:pt>
                <c:pt idx="2990">
                  <c:v>50.150</c:v>
                </c:pt>
                <c:pt idx="2991">
                  <c:v>50.167</c:v>
                </c:pt>
                <c:pt idx="2992">
                  <c:v>50.183</c:v>
                </c:pt>
                <c:pt idx="2993">
                  <c:v>50.200</c:v>
                </c:pt>
                <c:pt idx="2994">
                  <c:v>50.217</c:v>
                </c:pt>
                <c:pt idx="2995">
                  <c:v>50.233</c:v>
                </c:pt>
                <c:pt idx="2996">
                  <c:v>50.250</c:v>
                </c:pt>
                <c:pt idx="2997">
                  <c:v>50.267</c:v>
                </c:pt>
                <c:pt idx="2998">
                  <c:v>50.283</c:v>
                </c:pt>
                <c:pt idx="2999">
                  <c:v>50.300</c:v>
                </c:pt>
                <c:pt idx="3000">
                  <c:v>50.317</c:v>
                </c:pt>
                <c:pt idx="3001">
                  <c:v>50.333</c:v>
                </c:pt>
                <c:pt idx="3002">
                  <c:v>50.350</c:v>
                </c:pt>
                <c:pt idx="3003">
                  <c:v>50.367</c:v>
                </c:pt>
                <c:pt idx="3004">
                  <c:v>50.383</c:v>
                </c:pt>
                <c:pt idx="3005">
                  <c:v>50.400</c:v>
                </c:pt>
                <c:pt idx="3006">
                  <c:v>50.417</c:v>
                </c:pt>
                <c:pt idx="3007">
                  <c:v>50.433</c:v>
                </c:pt>
                <c:pt idx="3008">
                  <c:v>50.450</c:v>
                </c:pt>
                <c:pt idx="3009">
                  <c:v>50.467</c:v>
                </c:pt>
                <c:pt idx="3010">
                  <c:v>50.483</c:v>
                </c:pt>
                <c:pt idx="3011">
                  <c:v>50.500</c:v>
                </c:pt>
                <c:pt idx="3012">
                  <c:v>50.517</c:v>
                </c:pt>
                <c:pt idx="3013">
                  <c:v>50.533</c:v>
                </c:pt>
                <c:pt idx="3014">
                  <c:v>50.550</c:v>
                </c:pt>
                <c:pt idx="3015">
                  <c:v>50.567</c:v>
                </c:pt>
                <c:pt idx="3016">
                  <c:v>50.583</c:v>
                </c:pt>
                <c:pt idx="3017">
                  <c:v>50.600</c:v>
                </c:pt>
                <c:pt idx="3018">
                  <c:v>50.617</c:v>
                </c:pt>
                <c:pt idx="3019">
                  <c:v>50.633</c:v>
                </c:pt>
                <c:pt idx="3020">
                  <c:v>50.650</c:v>
                </c:pt>
                <c:pt idx="3021">
                  <c:v>50.667</c:v>
                </c:pt>
                <c:pt idx="3022">
                  <c:v>50.683</c:v>
                </c:pt>
                <c:pt idx="3023">
                  <c:v>50.700</c:v>
                </c:pt>
                <c:pt idx="3024">
                  <c:v>50.717</c:v>
                </c:pt>
                <c:pt idx="3025">
                  <c:v>50.733</c:v>
                </c:pt>
                <c:pt idx="3026">
                  <c:v>50.750</c:v>
                </c:pt>
                <c:pt idx="3027">
                  <c:v>50.767</c:v>
                </c:pt>
                <c:pt idx="3028">
                  <c:v>50.783</c:v>
                </c:pt>
                <c:pt idx="3029">
                  <c:v>50.800</c:v>
                </c:pt>
                <c:pt idx="3030">
                  <c:v>50.817</c:v>
                </c:pt>
                <c:pt idx="3031">
                  <c:v>50.833</c:v>
                </c:pt>
                <c:pt idx="3032">
                  <c:v>50.850</c:v>
                </c:pt>
                <c:pt idx="3033">
                  <c:v>50.867</c:v>
                </c:pt>
                <c:pt idx="3034">
                  <c:v>50.883</c:v>
                </c:pt>
                <c:pt idx="3035">
                  <c:v>50.900</c:v>
                </c:pt>
                <c:pt idx="3036">
                  <c:v>50.917</c:v>
                </c:pt>
                <c:pt idx="3037">
                  <c:v>50.933</c:v>
                </c:pt>
                <c:pt idx="3038">
                  <c:v>50.950</c:v>
                </c:pt>
                <c:pt idx="3039">
                  <c:v>50.967</c:v>
                </c:pt>
                <c:pt idx="3040">
                  <c:v>50.983</c:v>
                </c:pt>
                <c:pt idx="3041">
                  <c:v>51.000</c:v>
                </c:pt>
                <c:pt idx="3042">
                  <c:v>51.017</c:v>
                </c:pt>
                <c:pt idx="3043">
                  <c:v>51.033</c:v>
                </c:pt>
                <c:pt idx="3044">
                  <c:v>51.050</c:v>
                </c:pt>
                <c:pt idx="3045">
                  <c:v>51.067</c:v>
                </c:pt>
                <c:pt idx="3046">
                  <c:v>51.083</c:v>
                </c:pt>
                <c:pt idx="3047">
                  <c:v>51.100</c:v>
                </c:pt>
                <c:pt idx="3048">
                  <c:v>51.117</c:v>
                </c:pt>
                <c:pt idx="3049">
                  <c:v>51.133</c:v>
                </c:pt>
                <c:pt idx="3050">
                  <c:v>51.150</c:v>
                </c:pt>
                <c:pt idx="3051">
                  <c:v>51.167</c:v>
                </c:pt>
                <c:pt idx="3052">
                  <c:v>51.183</c:v>
                </c:pt>
                <c:pt idx="3053">
                  <c:v>51.200</c:v>
                </c:pt>
                <c:pt idx="3054">
                  <c:v>51.217</c:v>
                </c:pt>
                <c:pt idx="3055">
                  <c:v>51.233</c:v>
                </c:pt>
                <c:pt idx="3056">
                  <c:v>51.250</c:v>
                </c:pt>
                <c:pt idx="3057">
                  <c:v>51.267</c:v>
                </c:pt>
                <c:pt idx="3058">
                  <c:v>51.283</c:v>
                </c:pt>
                <c:pt idx="3059">
                  <c:v>51.300</c:v>
                </c:pt>
                <c:pt idx="3060">
                  <c:v>51.317</c:v>
                </c:pt>
                <c:pt idx="3061">
                  <c:v>51.333</c:v>
                </c:pt>
                <c:pt idx="3062">
                  <c:v>51.350</c:v>
                </c:pt>
                <c:pt idx="3063">
                  <c:v>51.367</c:v>
                </c:pt>
                <c:pt idx="3064">
                  <c:v>51.383</c:v>
                </c:pt>
                <c:pt idx="3065">
                  <c:v>51.400</c:v>
                </c:pt>
                <c:pt idx="3066">
                  <c:v>51.417</c:v>
                </c:pt>
                <c:pt idx="3067">
                  <c:v>51.433</c:v>
                </c:pt>
                <c:pt idx="3068">
                  <c:v>51.450</c:v>
                </c:pt>
                <c:pt idx="3069">
                  <c:v>51.467</c:v>
                </c:pt>
                <c:pt idx="3070">
                  <c:v>51.483</c:v>
                </c:pt>
                <c:pt idx="3071">
                  <c:v>51.500</c:v>
                </c:pt>
                <c:pt idx="3072">
                  <c:v>51.517</c:v>
                </c:pt>
                <c:pt idx="3073">
                  <c:v>51.533</c:v>
                </c:pt>
                <c:pt idx="3074">
                  <c:v>51.550</c:v>
                </c:pt>
                <c:pt idx="3075">
                  <c:v>51.567</c:v>
                </c:pt>
                <c:pt idx="3076">
                  <c:v>51.583</c:v>
                </c:pt>
                <c:pt idx="3077">
                  <c:v>51.600</c:v>
                </c:pt>
                <c:pt idx="3078">
                  <c:v>51.617</c:v>
                </c:pt>
                <c:pt idx="3079">
                  <c:v>51.633</c:v>
                </c:pt>
                <c:pt idx="3080">
                  <c:v>51.650</c:v>
                </c:pt>
                <c:pt idx="3081">
                  <c:v>51.667</c:v>
                </c:pt>
                <c:pt idx="3082">
                  <c:v>51.683</c:v>
                </c:pt>
                <c:pt idx="3083">
                  <c:v>51.700</c:v>
                </c:pt>
                <c:pt idx="3084">
                  <c:v>51.717</c:v>
                </c:pt>
                <c:pt idx="3085">
                  <c:v>51.733</c:v>
                </c:pt>
                <c:pt idx="3086">
                  <c:v>51.750</c:v>
                </c:pt>
                <c:pt idx="3087">
                  <c:v>51.767</c:v>
                </c:pt>
                <c:pt idx="3088">
                  <c:v>51.783</c:v>
                </c:pt>
                <c:pt idx="3089">
                  <c:v>51.800</c:v>
                </c:pt>
                <c:pt idx="3090">
                  <c:v>51.817</c:v>
                </c:pt>
                <c:pt idx="3091">
                  <c:v>51.833</c:v>
                </c:pt>
                <c:pt idx="3092">
                  <c:v>51.850</c:v>
                </c:pt>
                <c:pt idx="3093">
                  <c:v>51.867</c:v>
                </c:pt>
                <c:pt idx="3094">
                  <c:v>51.883</c:v>
                </c:pt>
                <c:pt idx="3095">
                  <c:v>51.900</c:v>
                </c:pt>
                <c:pt idx="3096">
                  <c:v>51.917</c:v>
                </c:pt>
                <c:pt idx="3097">
                  <c:v>51.933</c:v>
                </c:pt>
                <c:pt idx="3098">
                  <c:v>51.950</c:v>
                </c:pt>
                <c:pt idx="3099">
                  <c:v>51.967</c:v>
                </c:pt>
                <c:pt idx="3100">
                  <c:v>51.983</c:v>
                </c:pt>
                <c:pt idx="3101">
                  <c:v>52.000</c:v>
                </c:pt>
                <c:pt idx="3102">
                  <c:v>52.017</c:v>
                </c:pt>
                <c:pt idx="3103">
                  <c:v>52.033</c:v>
                </c:pt>
                <c:pt idx="3104">
                  <c:v>52.050</c:v>
                </c:pt>
                <c:pt idx="3105">
                  <c:v>52.067</c:v>
                </c:pt>
                <c:pt idx="3106">
                  <c:v>52.083</c:v>
                </c:pt>
                <c:pt idx="3107">
                  <c:v>52.100</c:v>
                </c:pt>
                <c:pt idx="3108">
                  <c:v>52.117</c:v>
                </c:pt>
                <c:pt idx="3109">
                  <c:v>52.133</c:v>
                </c:pt>
                <c:pt idx="3110">
                  <c:v>52.150</c:v>
                </c:pt>
                <c:pt idx="3111">
                  <c:v>52.167</c:v>
                </c:pt>
                <c:pt idx="3112">
                  <c:v>52.183</c:v>
                </c:pt>
                <c:pt idx="3113">
                  <c:v>52.200</c:v>
                </c:pt>
                <c:pt idx="3114">
                  <c:v>52.217</c:v>
                </c:pt>
                <c:pt idx="3115">
                  <c:v>52.233</c:v>
                </c:pt>
                <c:pt idx="3116">
                  <c:v>52.250</c:v>
                </c:pt>
                <c:pt idx="3117">
                  <c:v>52.267</c:v>
                </c:pt>
                <c:pt idx="3118">
                  <c:v>52.283</c:v>
                </c:pt>
                <c:pt idx="3119">
                  <c:v>52.300</c:v>
                </c:pt>
                <c:pt idx="3120">
                  <c:v>52.317</c:v>
                </c:pt>
                <c:pt idx="3121">
                  <c:v>52.333</c:v>
                </c:pt>
                <c:pt idx="3122">
                  <c:v>52.350</c:v>
                </c:pt>
                <c:pt idx="3123">
                  <c:v>52.367</c:v>
                </c:pt>
                <c:pt idx="3124">
                  <c:v>52.383</c:v>
                </c:pt>
                <c:pt idx="3125">
                  <c:v>52.400</c:v>
                </c:pt>
                <c:pt idx="3126">
                  <c:v>52.417</c:v>
                </c:pt>
                <c:pt idx="3127">
                  <c:v>52.433</c:v>
                </c:pt>
                <c:pt idx="3128">
                  <c:v>52.450</c:v>
                </c:pt>
                <c:pt idx="3129">
                  <c:v>52.467</c:v>
                </c:pt>
                <c:pt idx="3130">
                  <c:v>52.483</c:v>
                </c:pt>
                <c:pt idx="3131">
                  <c:v>52.500</c:v>
                </c:pt>
                <c:pt idx="3132">
                  <c:v>52.517</c:v>
                </c:pt>
                <c:pt idx="3133">
                  <c:v>52.533</c:v>
                </c:pt>
                <c:pt idx="3134">
                  <c:v>52.550</c:v>
                </c:pt>
                <c:pt idx="3135">
                  <c:v>52.567</c:v>
                </c:pt>
                <c:pt idx="3136">
                  <c:v>52.583</c:v>
                </c:pt>
                <c:pt idx="3137">
                  <c:v>52.600</c:v>
                </c:pt>
                <c:pt idx="3138">
                  <c:v>52.617</c:v>
                </c:pt>
                <c:pt idx="3139">
                  <c:v>52.633</c:v>
                </c:pt>
                <c:pt idx="3140">
                  <c:v>52.650</c:v>
                </c:pt>
                <c:pt idx="3141">
                  <c:v>52.667</c:v>
                </c:pt>
                <c:pt idx="3142">
                  <c:v>52.683</c:v>
                </c:pt>
                <c:pt idx="3143">
                  <c:v>52.700</c:v>
                </c:pt>
                <c:pt idx="3144">
                  <c:v>52.717</c:v>
                </c:pt>
                <c:pt idx="3145">
                  <c:v>52.733</c:v>
                </c:pt>
                <c:pt idx="3146">
                  <c:v>52.750</c:v>
                </c:pt>
                <c:pt idx="3147">
                  <c:v>52.767</c:v>
                </c:pt>
                <c:pt idx="3148">
                  <c:v>52.783</c:v>
                </c:pt>
                <c:pt idx="3149">
                  <c:v>52.800</c:v>
                </c:pt>
                <c:pt idx="3150">
                  <c:v>52.817</c:v>
                </c:pt>
                <c:pt idx="3151">
                  <c:v>52.833</c:v>
                </c:pt>
                <c:pt idx="3152">
                  <c:v>52.850</c:v>
                </c:pt>
                <c:pt idx="3153">
                  <c:v>52.867</c:v>
                </c:pt>
                <c:pt idx="3154">
                  <c:v>52.883</c:v>
                </c:pt>
                <c:pt idx="3155">
                  <c:v>52.900</c:v>
                </c:pt>
                <c:pt idx="3156">
                  <c:v>52.917</c:v>
                </c:pt>
                <c:pt idx="3157">
                  <c:v>52.933</c:v>
                </c:pt>
                <c:pt idx="3158">
                  <c:v>52.950</c:v>
                </c:pt>
                <c:pt idx="3159">
                  <c:v>52.967</c:v>
                </c:pt>
                <c:pt idx="3160">
                  <c:v>52.983</c:v>
                </c:pt>
                <c:pt idx="3161">
                  <c:v>53.000</c:v>
                </c:pt>
                <c:pt idx="3162">
                  <c:v>53.017</c:v>
                </c:pt>
                <c:pt idx="3163">
                  <c:v>53.033</c:v>
                </c:pt>
                <c:pt idx="3164">
                  <c:v>53.050</c:v>
                </c:pt>
                <c:pt idx="3165">
                  <c:v>53.067</c:v>
                </c:pt>
                <c:pt idx="3166">
                  <c:v>53.083</c:v>
                </c:pt>
                <c:pt idx="3167">
                  <c:v>53.100</c:v>
                </c:pt>
                <c:pt idx="3168">
                  <c:v>53.117</c:v>
                </c:pt>
                <c:pt idx="3169">
                  <c:v>53.133</c:v>
                </c:pt>
                <c:pt idx="3170">
                  <c:v>53.150</c:v>
                </c:pt>
                <c:pt idx="3171">
                  <c:v>53.167</c:v>
                </c:pt>
                <c:pt idx="3172">
                  <c:v>53.183</c:v>
                </c:pt>
                <c:pt idx="3173">
                  <c:v>53.200</c:v>
                </c:pt>
                <c:pt idx="3174">
                  <c:v>53.217</c:v>
                </c:pt>
                <c:pt idx="3175">
                  <c:v>53.233</c:v>
                </c:pt>
                <c:pt idx="3176">
                  <c:v>53.250</c:v>
                </c:pt>
                <c:pt idx="3177">
                  <c:v>53.267</c:v>
                </c:pt>
                <c:pt idx="3178">
                  <c:v>53.283</c:v>
                </c:pt>
                <c:pt idx="3179">
                  <c:v>53.300</c:v>
                </c:pt>
                <c:pt idx="3180">
                  <c:v>53.317</c:v>
                </c:pt>
                <c:pt idx="3181">
                  <c:v>53.333</c:v>
                </c:pt>
                <c:pt idx="3182">
                  <c:v>53.350</c:v>
                </c:pt>
                <c:pt idx="3183">
                  <c:v>53.367</c:v>
                </c:pt>
                <c:pt idx="3184">
                  <c:v>53.383</c:v>
                </c:pt>
                <c:pt idx="3185">
                  <c:v>53.400</c:v>
                </c:pt>
                <c:pt idx="3186">
                  <c:v>53.417</c:v>
                </c:pt>
                <c:pt idx="3187">
                  <c:v>53.433</c:v>
                </c:pt>
                <c:pt idx="3188">
                  <c:v>53.450</c:v>
                </c:pt>
                <c:pt idx="3189">
                  <c:v>53.467</c:v>
                </c:pt>
                <c:pt idx="3190">
                  <c:v>53.483</c:v>
                </c:pt>
                <c:pt idx="3191">
                  <c:v>53.500</c:v>
                </c:pt>
                <c:pt idx="3192">
                  <c:v>53.517</c:v>
                </c:pt>
                <c:pt idx="3193">
                  <c:v>53.533</c:v>
                </c:pt>
                <c:pt idx="3194">
                  <c:v>53.550</c:v>
                </c:pt>
                <c:pt idx="3195">
                  <c:v>53.567</c:v>
                </c:pt>
                <c:pt idx="3196">
                  <c:v>53.583</c:v>
                </c:pt>
                <c:pt idx="3197">
                  <c:v>53.600</c:v>
                </c:pt>
                <c:pt idx="3198">
                  <c:v>53.617</c:v>
                </c:pt>
                <c:pt idx="3199">
                  <c:v>53.633</c:v>
                </c:pt>
                <c:pt idx="3200">
                  <c:v>53.650</c:v>
                </c:pt>
                <c:pt idx="3201">
                  <c:v>53.667</c:v>
                </c:pt>
                <c:pt idx="3202">
                  <c:v>53.683</c:v>
                </c:pt>
                <c:pt idx="3203">
                  <c:v>53.700</c:v>
                </c:pt>
                <c:pt idx="3204">
                  <c:v>53.717</c:v>
                </c:pt>
                <c:pt idx="3205">
                  <c:v>53.733</c:v>
                </c:pt>
                <c:pt idx="3206">
                  <c:v>53.750</c:v>
                </c:pt>
                <c:pt idx="3207">
                  <c:v>53.767</c:v>
                </c:pt>
                <c:pt idx="3208">
                  <c:v>53.783</c:v>
                </c:pt>
                <c:pt idx="3209">
                  <c:v>53.800</c:v>
                </c:pt>
                <c:pt idx="3210">
                  <c:v>53.817</c:v>
                </c:pt>
                <c:pt idx="3211">
                  <c:v>53.833</c:v>
                </c:pt>
                <c:pt idx="3212">
                  <c:v>53.850</c:v>
                </c:pt>
                <c:pt idx="3213">
                  <c:v>53.867</c:v>
                </c:pt>
                <c:pt idx="3214">
                  <c:v>53.883</c:v>
                </c:pt>
                <c:pt idx="3215">
                  <c:v>53.900</c:v>
                </c:pt>
                <c:pt idx="3216">
                  <c:v>53.917</c:v>
                </c:pt>
                <c:pt idx="3217">
                  <c:v>53.933</c:v>
                </c:pt>
                <c:pt idx="3218">
                  <c:v>53.950</c:v>
                </c:pt>
                <c:pt idx="3219">
                  <c:v>53.967</c:v>
                </c:pt>
                <c:pt idx="3220">
                  <c:v>53.983</c:v>
                </c:pt>
                <c:pt idx="3221">
                  <c:v>54.000</c:v>
                </c:pt>
                <c:pt idx="3222">
                  <c:v>54.017</c:v>
                </c:pt>
                <c:pt idx="3223">
                  <c:v>54.033</c:v>
                </c:pt>
                <c:pt idx="3224">
                  <c:v>54.050</c:v>
                </c:pt>
                <c:pt idx="3225">
                  <c:v>54.067</c:v>
                </c:pt>
                <c:pt idx="3226">
                  <c:v>54.083</c:v>
                </c:pt>
                <c:pt idx="3227">
                  <c:v>54.100</c:v>
                </c:pt>
                <c:pt idx="3228">
                  <c:v>54.117</c:v>
                </c:pt>
                <c:pt idx="3229">
                  <c:v>54.133</c:v>
                </c:pt>
                <c:pt idx="3230">
                  <c:v>54.150</c:v>
                </c:pt>
                <c:pt idx="3231">
                  <c:v>54.167</c:v>
                </c:pt>
                <c:pt idx="3232">
                  <c:v>54.183</c:v>
                </c:pt>
                <c:pt idx="3233">
                  <c:v>54.200</c:v>
                </c:pt>
                <c:pt idx="3234">
                  <c:v>54.217</c:v>
                </c:pt>
                <c:pt idx="3235">
                  <c:v>54.233</c:v>
                </c:pt>
                <c:pt idx="3236">
                  <c:v>54.250</c:v>
                </c:pt>
                <c:pt idx="3237">
                  <c:v>54.267</c:v>
                </c:pt>
                <c:pt idx="3238">
                  <c:v>54.283</c:v>
                </c:pt>
                <c:pt idx="3239">
                  <c:v>54.300</c:v>
                </c:pt>
                <c:pt idx="3240">
                  <c:v>54.317</c:v>
                </c:pt>
                <c:pt idx="3241">
                  <c:v>54.333</c:v>
                </c:pt>
                <c:pt idx="3242">
                  <c:v>54.350</c:v>
                </c:pt>
                <c:pt idx="3243">
                  <c:v>54.367</c:v>
                </c:pt>
                <c:pt idx="3244">
                  <c:v>54.383</c:v>
                </c:pt>
                <c:pt idx="3245">
                  <c:v>54.400</c:v>
                </c:pt>
                <c:pt idx="3246">
                  <c:v>54.417</c:v>
                </c:pt>
                <c:pt idx="3247">
                  <c:v>54.433</c:v>
                </c:pt>
                <c:pt idx="3248">
                  <c:v>54.450</c:v>
                </c:pt>
                <c:pt idx="3249">
                  <c:v>54.467</c:v>
                </c:pt>
                <c:pt idx="3250">
                  <c:v>54.483</c:v>
                </c:pt>
                <c:pt idx="3251">
                  <c:v>54.500</c:v>
                </c:pt>
                <c:pt idx="3252">
                  <c:v>54.517</c:v>
                </c:pt>
                <c:pt idx="3253">
                  <c:v>54.533</c:v>
                </c:pt>
                <c:pt idx="3254">
                  <c:v>54.550</c:v>
                </c:pt>
                <c:pt idx="3255">
                  <c:v>54.567</c:v>
                </c:pt>
                <c:pt idx="3256">
                  <c:v>54.583</c:v>
                </c:pt>
                <c:pt idx="3257">
                  <c:v>54.600</c:v>
                </c:pt>
                <c:pt idx="3258">
                  <c:v>54.617</c:v>
                </c:pt>
                <c:pt idx="3259">
                  <c:v>54.633</c:v>
                </c:pt>
                <c:pt idx="3260">
                  <c:v>54.650</c:v>
                </c:pt>
                <c:pt idx="3261">
                  <c:v>54.667</c:v>
                </c:pt>
                <c:pt idx="3262">
                  <c:v>54.683</c:v>
                </c:pt>
                <c:pt idx="3263">
                  <c:v>54.700</c:v>
                </c:pt>
                <c:pt idx="3264">
                  <c:v>54.717</c:v>
                </c:pt>
                <c:pt idx="3265">
                  <c:v>54.733</c:v>
                </c:pt>
                <c:pt idx="3266">
                  <c:v>54.750</c:v>
                </c:pt>
                <c:pt idx="3267">
                  <c:v>54.767</c:v>
                </c:pt>
                <c:pt idx="3268">
                  <c:v>54.783</c:v>
                </c:pt>
                <c:pt idx="3269">
                  <c:v>54.800</c:v>
                </c:pt>
                <c:pt idx="3270">
                  <c:v>54.817</c:v>
                </c:pt>
                <c:pt idx="3271">
                  <c:v>54.833</c:v>
                </c:pt>
                <c:pt idx="3272">
                  <c:v>54.850</c:v>
                </c:pt>
                <c:pt idx="3273">
                  <c:v>54.867</c:v>
                </c:pt>
                <c:pt idx="3274">
                  <c:v>54.883</c:v>
                </c:pt>
                <c:pt idx="3275">
                  <c:v>54.900</c:v>
                </c:pt>
                <c:pt idx="3276">
                  <c:v>54.917</c:v>
                </c:pt>
                <c:pt idx="3277">
                  <c:v>54.933</c:v>
                </c:pt>
                <c:pt idx="3278">
                  <c:v>54.950</c:v>
                </c:pt>
                <c:pt idx="3279">
                  <c:v>54.967</c:v>
                </c:pt>
                <c:pt idx="3280">
                  <c:v>54.983</c:v>
                </c:pt>
                <c:pt idx="3281">
                  <c:v>55.000</c:v>
                </c:pt>
                <c:pt idx="3282">
                  <c:v>55.017</c:v>
                </c:pt>
                <c:pt idx="3283">
                  <c:v>55.033</c:v>
                </c:pt>
                <c:pt idx="3284">
                  <c:v>55.050</c:v>
                </c:pt>
                <c:pt idx="3285">
                  <c:v>55.067</c:v>
                </c:pt>
                <c:pt idx="3286">
                  <c:v>55.083</c:v>
                </c:pt>
                <c:pt idx="3287">
                  <c:v>55.100</c:v>
                </c:pt>
                <c:pt idx="3288">
                  <c:v>55.117</c:v>
                </c:pt>
                <c:pt idx="3289">
                  <c:v>55.133</c:v>
                </c:pt>
                <c:pt idx="3290">
                  <c:v>55.150</c:v>
                </c:pt>
                <c:pt idx="3291">
                  <c:v>55.167</c:v>
                </c:pt>
                <c:pt idx="3292">
                  <c:v>55.183</c:v>
                </c:pt>
                <c:pt idx="3293">
                  <c:v>55.200</c:v>
                </c:pt>
                <c:pt idx="3294">
                  <c:v>55.217</c:v>
                </c:pt>
                <c:pt idx="3295">
                  <c:v>55.233</c:v>
                </c:pt>
                <c:pt idx="3296">
                  <c:v>55.250</c:v>
                </c:pt>
                <c:pt idx="3297">
                  <c:v>55.267</c:v>
                </c:pt>
                <c:pt idx="3298">
                  <c:v>55.283</c:v>
                </c:pt>
                <c:pt idx="3299">
                  <c:v>55.300</c:v>
                </c:pt>
                <c:pt idx="3300">
                  <c:v>55.317</c:v>
                </c:pt>
                <c:pt idx="3301">
                  <c:v>55.333</c:v>
                </c:pt>
                <c:pt idx="3302">
                  <c:v>55.350</c:v>
                </c:pt>
                <c:pt idx="3303">
                  <c:v>55.367</c:v>
                </c:pt>
                <c:pt idx="3304">
                  <c:v>55.383</c:v>
                </c:pt>
                <c:pt idx="3305">
                  <c:v>55.400</c:v>
                </c:pt>
                <c:pt idx="3306">
                  <c:v>55.417</c:v>
                </c:pt>
                <c:pt idx="3307">
                  <c:v>55.433</c:v>
                </c:pt>
                <c:pt idx="3308">
                  <c:v>55.450</c:v>
                </c:pt>
                <c:pt idx="3309">
                  <c:v>55.467</c:v>
                </c:pt>
                <c:pt idx="3310">
                  <c:v>55.483</c:v>
                </c:pt>
                <c:pt idx="3311">
                  <c:v>55.500</c:v>
                </c:pt>
                <c:pt idx="3312">
                  <c:v>55.517</c:v>
                </c:pt>
                <c:pt idx="3313">
                  <c:v>55.533</c:v>
                </c:pt>
                <c:pt idx="3314">
                  <c:v>55.550</c:v>
                </c:pt>
                <c:pt idx="3315">
                  <c:v>55.567</c:v>
                </c:pt>
                <c:pt idx="3316">
                  <c:v>55.583</c:v>
                </c:pt>
                <c:pt idx="3317">
                  <c:v>55.600</c:v>
                </c:pt>
                <c:pt idx="3318">
                  <c:v>55.617</c:v>
                </c:pt>
                <c:pt idx="3319">
                  <c:v>55.633</c:v>
                </c:pt>
                <c:pt idx="3320">
                  <c:v>55.650</c:v>
                </c:pt>
                <c:pt idx="3321">
                  <c:v>55.667</c:v>
                </c:pt>
                <c:pt idx="3322">
                  <c:v>55.683</c:v>
                </c:pt>
                <c:pt idx="3323">
                  <c:v>55.700</c:v>
                </c:pt>
                <c:pt idx="3324">
                  <c:v>55.717</c:v>
                </c:pt>
                <c:pt idx="3325">
                  <c:v>55.733</c:v>
                </c:pt>
                <c:pt idx="3326">
                  <c:v>55.750</c:v>
                </c:pt>
                <c:pt idx="3327">
                  <c:v>55.767</c:v>
                </c:pt>
                <c:pt idx="3328">
                  <c:v>55.783</c:v>
                </c:pt>
                <c:pt idx="3329">
                  <c:v>55.800</c:v>
                </c:pt>
                <c:pt idx="3330">
                  <c:v>55.817</c:v>
                </c:pt>
                <c:pt idx="3331">
                  <c:v>55.833</c:v>
                </c:pt>
                <c:pt idx="3332">
                  <c:v>55.850</c:v>
                </c:pt>
                <c:pt idx="3333">
                  <c:v>55.867</c:v>
                </c:pt>
                <c:pt idx="3334">
                  <c:v>55.883</c:v>
                </c:pt>
                <c:pt idx="3335">
                  <c:v>55.900</c:v>
                </c:pt>
                <c:pt idx="3336">
                  <c:v>55.917</c:v>
                </c:pt>
                <c:pt idx="3337">
                  <c:v>55.933</c:v>
                </c:pt>
                <c:pt idx="3338">
                  <c:v>55.950</c:v>
                </c:pt>
                <c:pt idx="3339">
                  <c:v>55.967</c:v>
                </c:pt>
                <c:pt idx="3340">
                  <c:v>55.983</c:v>
                </c:pt>
                <c:pt idx="3341">
                  <c:v>56.000</c:v>
                </c:pt>
                <c:pt idx="3342">
                  <c:v>56.017</c:v>
                </c:pt>
                <c:pt idx="3343">
                  <c:v>56.033</c:v>
                </c:pt>
                <c:pt idx="3344">
                  <c:v>56.050</c:v>
                </c:pt>
                <c:pt idx="3345">
                  <c:v>56.067</c:v>
                </c:pt>
                <c:pt idx="3346">
                  <c:v>56.083</c:v>
                </c:pt>
                <c:pt idx="3347">
                  <c:v>56.100</c:v>
                </c:pt>
                <c:pt idx="3348">
                  <c:v>56.117</c:v>
                </c:pt>
                <c:pt idx="3349">
                  <c:v>56.133</c:v>
                </c:pt>
                <c:pt idx="3350">
                  <c:v>56.150</c:v>
                </c:pt>
                <c:pt idx="3351">
                  <c:v>56.167</c:v>
                </c:pt>
                <c:pt idx="3352">
                  <c:v>56.183</c:v>
                </c:pt>
                <c:pt idx="3353">
                  <c:v>56.200</c:v>
                </c:pt>
                <c:pt idx="3354">
                  <c:v>56.217</c:v>
                </c:pt>
                <c:pt idx="3355">
                  <c:v>56.233</c:v>
                </c:pt>
                <c:pt idx="3356">
                  <c:v>56.250</c:v>
                </c:pt>
                <c:pt idx="3357">
                  <c:v>56.267</c:v>
                </c:pt>
                <c:pt idx="3358">
                  <c:v>56.283</c:v>
                </c:pt>
                <c:pt idx="3359">
                  <c:v>56.300</c:v>
                </c:pt>
                <c:pt idx="3360">
                  <c:v>56.317</c:v>
                </c:pt>
                <c:pt idx="3361">
                  <c:v>56.333</c:v>
                </c:pt>
                <c:pt idx="3362">
                  <c:v>56.350</c:v>
                </c:pt>
                <c:pt idx="3363">
                  <c:v>56.367</c:v>
                </c:pt>
                <c:pt idx="3364">
                  <c:v>56.383</c:v>
                </c:pt>
                <c:pt idx="3365">
                  <c:v>56.400</c:v>
                </c:pt>
                <c:pt idx="3366">
                  <c:v>56.417</c:v>
                </c:pt>
                <c:pt idx="3367">
                  <c:v>56.433</c:v>
                </c:pt>
                <c:pt idx="3368">
                  <c:v>56.450</c:v>
                </c:pt>
                <c:pt idx="3369">
                  <c:v>56.467</c:v>
                </c:pt>
                <c:pt idx="3370">
                  <c:v>56.483</c:v>
                </c:pt>
                <c:pt idx="3371">
                  <c:v>56.500</c:v>
                </c:pt>
                <c:pt idx="3372">
                  <c:v>56.517</c:v>
                </c:pt>
                <c:pt idx="3373">
                  <c:v>56.533</c:v>
                </c:pt>
                <c:pt idx="3374">
                  <c:v>56.550</c:v>
                </c:pt>
                <c:pt idx="3375">
                  <c:v>56.567</c:v>
                </c:pt>
                <c:pt idx="3376">
                  <c:v>56.583</c:v>
                </c:pt>
                <c:pt idx="3377">
                  <c:v>56.600</c:v>
                </c:pt>
                <c:pt idx="3378">
                  <c:v>56.617</c:v>
                </c:pt>
                <c:pt idx="3379">
                  <c:v>56.633</c:v>
                </c:pt>
                <c:pt idx="3380">
                  <c:v>56.650</c:v>
                </c:pt>
                <c:pt idx="3381">
                  <c:v>56.667</c:v>
                </c:pt>
                <c:pt idx="3382">
                  <c:v>56.683</c:v>
                </c:pt>
                <c:pt idx="3383">
                  <c:v>56.700</c:v>
                </c:pt>
                <c:pt idx="3384">
                  <c:v>56.717</c:v>
                </c:pt>
                <c:pt idx="3385">
                  <c:v>56.733</c:v>
                </c:pt>
                <c:pt idx="3386">
                  <c:v>56.750</c:v>
                </c:pt>
                <c:pt idx="3387">
                  <c:v>56.767</c:v>
                </c:pt>
                <c:pt idx="3388">
                  <c:v>56.783</c:v>
                </c:pt>
                <c:pt idx="3389">
                  <c:v>56.800</c:v>
                </c:pt>
                <c:pt idx="3390">
                  <c:v>56.817</c:v>
                </c:pt>
                <c:pt idx="3391">
                  <c:v>56.833</c:v>
                </c:pt>
                <c:pt idx="3392">
                  <c:v>56.850</c:v>
                </c:pt>
                <c:pt idx="3393">
                  <c:v>56.867</c:v>
                </c:pt>
                <c:pt idx="3394">
                  <c:v>56.883</c:v>
                </c:pt>
                <c:pt idx="3395">
                  <c:v>56.900</c:v>
                </c:pt>
                <c:pt idx="3396">
                  <c:v>56.917</c:v>
                </c:pt>
                <c:pt idx="3397">
                  <c:v>56.933</c:v>
                </c:pt>
                <c:pt idx="3398">
                  <c:v>56.950</c:v>
                </c:pt>
                <c:pt idx="3399">
                  <c:v>56.967</c:v>
                </c:pt>
                <c:pt idx="3400">
                  <c:v>56.983</c:v>
                </c:pt>
                <c:pt idx="3401">
                  <c:v>57.000</c:v>
                </c:pt>
                <c:pt idx="3402">
                  <c:v>57.017</c:v>
                </c:pt>
                <c:pt idx="3403">
                  <c:v>57.033</c:v>
                </c:pt>
                <c:pt idx="3404">
                  <c:v>57.050</c:v>
                </c:pt>
                <c:pt idx="3405">
                  <c:v>57.067</c:v>
                </c:pt>
                <c:pt idx="3406">
                  <c:v>57.083</c:v>
                </c:pt>
                <c:pt idx="3407">
                  <c:v>57.100</c:v>
                </c:pt>
                <c:pt idx="3408">
                  <c:v>57.117</c:v>
                </c:pt>
                <c:pt idx="3409">
                  <c:v>57.133</c:v>
                </c:pt>
                <c:pt idx="3410">
                  <c:v>57.150</c:v>
                </c:pt>
                <c:pt idx="3411">
                  <c:v>57.167</c:v>
                </c:pt>
                <c:pt idx="3412">
                  <c:v>57.183</c:v>
                </c:pt>
                <c:pt idx="3413">
                  <c:v>57.200</c:v>
                </c:pt>
                <c:pt idx="3414">
                  <c:v>57.217</c:v>
                </c:pt>
                <c:pt idx="3415">
                  <c:v>57.233</c:v>
                </c:pt>
                <c:pt idx="3416">
                  <c:v>57.250</c:v>
                </c:pt>
                <c:pt idx="3417">
                  <c:v>57.267</c:v>
                </c:pt>
                <c:pt idx="3418">
                  <c:v>57.283</c:v>
                </c:pt>
                <c:pt idx="3419">
                  <c:v>57.300</c:v>
                </c:pt>
                <c:pt idx="3420">
                  <c:v>57.317</c:v>
                </c:pt>
                <c:pt idx="3421">
                  <c:v>57.333</c:v>
                </c:pt>
                <c:pt idx="3422">
                  <c:v>57.350</c:v>
                </c:pt>
                <c:pt idx="3423">
                  <c:v>57.367</c:v>
                </c:pt>
                <c:pt idx="3424">
                  <c:v>57.383</c:v>
                </c:pt>
                <c:pt idx="3425">
                  <c:v>57.400</c:v>
                </c:pt>
                <c:pt idx="3426">
                  <c:v>57.417</c:v>
                </c:pt>
                <c:pt idx="3427">
                  <c:v>57.433</c:v>
                </c:pt>
                <c:pt idx="3428">
                  <c:v>57.450</c:v>
                </c:pt>
                <c:pt idx="3429">
                  <c:v>57.467</c:v>
                </c:pt>
                <c:pt idx="3430">
                  <c:v>57.483</c:v>
                </c:pt>
                <c:pt idx="3431">
                  <c:v>57.500</c:v>
                </c:pt>
                <c:pt idx="3432">
                  <c:v>57.517</c:v>
                </c:pt>
                <c:pt idx="3433">
                  <c:v>57.533</c:v>
                </c:pt>
                <c:pt idx="3434">
                  <c:v>57.550</c:v>
                </c:pt>
                <c:pt idx="3435">
                  <c:v>57.567</c:v>
                </c:pt>
                <c:pt idx="3436">
                  <c:v>57.583</c:v>
                </c:pt>
                <c:pt idx="3437">
                  <c:v>57.600</c:v>
                </c:pt>
                <c:pt idx="3438">
                  <c:v>57.617</c:v>
                </c:pt>
                <c:pt idx="3439">
                  <c:v>57.633</c:v>
                </c:pt>
                <c:pt idx="3440">
                  <c:v>57.650</c:v>
                </c:pt>
                <c:pt idx="3441">
                  <c:v>57.667</c:v>
                </c:pt>
                <c:pt idx="3442">
                  <c:v>57.683</c:v>
                </c:pt>
                <c:pt idx="3443">
                  <c:v>57.700</c:v>
                </c:pt>
                <c:pt idx="3444">
                  <c:v>57.717</c:v>
                </c:pt>
                <c:pt idx="3445">
                  <c:v>57.733</c:v>
                </c:pt>
                <c:pt idx="3446">
                  <c:v>57.750</c:v>
                </c:pt>
                <c:pt idx="3447">
                  <c:v>57.767</c:v>
                </c:pt>
                <c:pt idx="3448">
                  <c:v>57.783</c:v>
                </c:pt>
                <c:pt idx="3449">
                  <c:v>57.800</c:v>
                </c:pt>
                <c:pt idx="3450">
                  <c:v>57.817</c:v>
                </c:pt>
                <c:pt idx="3451">
                  <c:v>57.833</c:v>
                </c:pt>
                <c:pt idx="3452">
                  <c:v>57.850</c:v>
                </c:pt>
                <c:pt idx="3453">
                  <c:v>57.867</c:v>
                </c:pt>
                <c:pt idx="3454">
                  <c:v>57.883</c:v>
                </c:pt>
                <c:pt idx="3455">
                  <c:v>57.900</c:v>
                </c:pt>
                <c:pt idx="3456">
                  <c:v>57.917</c:v>
                </c:pt>
                <c:pt idx="3457">
                  <c:v>57.933</c:v>
                </c:pt>
                <c:pt idx="3458">
                  <c:v>57.950</c:v>
                </c:pt>
                <c:pt idx="3459">
                  <c:v>57.967</c:v>
                </c:pt>
                <c:pt idx="3460">
                  <c:v>57.983</c:v>
                </c:pt>
                <c:pt idx="3461">
                  <c:v>58.000</c:v>
                </c:pt>
                <c:pt idx="3462">
                  <c:v>58.017</c:v>
                </c:pt>
                <c:pt idx="3463">
                  <c:v>58.033</c:v>
                </c:pt>
                <c:pt idx="3464">
                  <c:v>58.050</c:v>
                </c:pt>
                <c:pt idx="3465">
                  <c:v>58.067</c:v>
                </c:pt>
                <c:pt idx="3466">
                  <c:v>58.083</c:v>
                </c:pt>
                <c:pt idx="3467">
                  <c:v>58.100</c:v>
                </c:pt>
                <c:pt idx="3468">
                  <c:v>58.117</c:v>
                </c:pt>
                <c:pt idx="3469">
                  <c:v>58.133</c:v>
                </c:pt>
                <c:pt idx="3470">
                  <c:v>58.150</c:v>
                </c:pt>
                <c:pt idx="3471">
                  <c:v>58.167</c:v>
                </c:pt>
                <c:pt idx="3472">
                  <c:v>58.183</c:v>
                </c:pt>
                <c:pt idx="3473">
                  <c:v>58.200</c:v>
                </c:pt>
                <c:pt idx="3474">
                  <c:v>58.217</c:v>
                </c:pt>
                <c:pt idx="3475">
                  <c:v>58.233</c:v>
                </c:pt>
                <c:pt idx="3476">
                  <c:v>58.250</c:v>
                </c:pt>
                <c:pt idx="3477">
                  <c:v>58.267</c:v>
                </c:pt>
                <c:pt idx="3478">
                  <c:v>58.283</c:v>
                </c:pt>
                <c:pt idx="3479">
                  <c:v>58.300</c:v>
                </c:pt>
                <c:pt idx="3480">
                  <c:v>58.317</c:v>
                </c:pt>
                <c:pt idx="3481">
                  <c:v>58.333</c:v>
                </c:pt>
                <c:pt idx="3482">
                  <c:v>58.350</c:v>
                </c:pt>
                <c:pt idx="3483">
                  <c:v>58.367</c:v>
                </c:pt>
                <c:pt idx="3484">
                  <c:v>58.383</c:v>
                </c:pt>
                <c:pt idx="3485">
                  <c:v>58.400</c:v>
                </c:pt>
                <c:pt idx="3486">
                  <c:v>58.417</c:v>
                </c:pt>
                <c:pt idx="3487">
                  <c:v>58.433</c:v>
                </c:pt>
                <c:pt idx="3488">
                  <c:v>58.450</c:v>
                </c:pt>
                <c:pt idx="3489">
                  <c:v>58.467</c:v>
                </c:pt>
                <c:pt idx="3490">
                  <c:v>58.483</c:v>
                </c:pt>
                <c:pt idx="3491">
                  <c:v>58.500</c:v>
                </c:pt>
                <c:pt idx="3492">
                  <c:v>58.517</c:v>
                </c:pt>
                <c:pt idx="3493">
                  <c:v>58.533</c:v>
                </c:pt>
                <c:pt idx="3494">
                  <c:v>58.550</c:v>
                </c:pt>
                <c:pt idx="3495">
                  <c:v>58.567</c:v>
                </c:pt>
                <c:pt idx="3496">
                  <c:v>58.583</c:v>
                </c:pt>
                <c:pt idx="3497">
                  <c:v>58.600</c:v>
                </c:pt>
                <c:pt idx="3498">
                  <c:v>58.617</c:v>
                </c:pt>
                <c:pt idx="3499">
                  <c:v>58.633</c:v>
                </c:pt>
                <c:pt idx="3500">
                  <c:v>58.650</c:v>
                </c:pt>
                <c:pt idx="3501">
                  <c:v>58.667</c:v>
                </c:pt>
                <c:pt idx="3502">
                  <c:v>58.683</c:v>
                </c:pt>
                <c:pt idx="3503">
                  <c:v>58.700</c:v>
                </c:pt>
                <c:pt idx="3504">
                  <c:v>58.717</c:v>
                </c:pt>
                <c:pt idx="3505">
                  <c:v>58.733</c:v>
                </c:pt>
                <c:pt idx="3506">
                  <c:v>58.750</c:v>
                </c:pt>
                <c:pt idx="3507">
                  <c:v>58.767</c:v>
                </c:pt>
                <c:pt idx="3508">
                  <c:v>58.783</c:v>
                </c:pt>
                <c:pt idx="3509">
                  <c:v>58.800</c:v>
                </c:pt>
                <c:pt idx="3510">
                  <c:v>58.817</c:v>
                </c:pt>
                <c:pt idx="3511">
                  <c:v>58.833</c:v>
                </c:pt>
                <c:pt idx="3512">
                  <c:v>58.850</c:v>
                </c:pt>
                <c:pt idx="3513">
                  <c:v>58.867</c:v>
                </c:pt>
                <c:pt idx="3514">
                  <c:v>58.883</c:v>
                </c:pt>
                <c:pt idx="3515">
                  <c:v>58.900</c:v>
                </c:pt>
                <c:pt idx="3516">
                  <c:v>58.917</c:v>
                </c:pt>
                <c:pt idx="3517">
                  <c:v>58.933</c:v>
                </c:pt>
                <c:pt idx="3518">
                  <c:v>58.950</c:v>
                </c:pt>
                <c:pt idx="3519">
                  <c:v>58.967</c:v>
                </c:pt>
                <c:pt idx="3520">
                  <c:v>58.983</c:v>
                </c:pt>
                <c:pt idx="3521">
                  <c:v>59.000</c:v>
                </c:pt>
                <c:pt idx="3522">
                  <c:v>59.017</c:v>
                </c:pt>
                <c:pt idx="3523">
                  <c:v>59.033</c:v>
                </c:pt>
                <c:pt idx="3524">
                  <c:v>59.050</c:v>
                </c:pt>
                <c:pt idx="3525">
                  <c:v>59.067</c:v>
                </c:pt>
                <c:pt idx="3526">
                  <c:v>59.083</c:v>
                </c:pt>
                <c:pt idx="3527">
                  <c:v>59.100</c:v>
                </c:pt>
                <c:pt idx="3528">
                  <c:v>59.117</c:v>
                </c:pt>
                <c:pt idx="3529">
                  <c:v>59.133</c:v>
                </c:pt>
                <c:pt idx="3530">
                  <c:v>59.150</c:v>
                </c:pt>
                <c:pt idx="3531">
                  <c:v>59.167</c:v>
                </c:pt>
                <c:pt idx="3532">
                  <c:v>59.183</c:v>
                </c:pt>
                <c:pt idx="3533">
                  <c:v>59.200</c:v>
                </c:pt>
                <c:pt idx="3534">
                  <c:v>59.217</c:v>
                </c:pt>
                <c:pt idx="3535">
                  <c:v>59.233</c:v>
                </c:pt>
                <c:pt idx="3536">
                  <c:v>59.250</c:v>
                </c:pt>
                <c:pt idx="3537">
                  <c:v>59.267</c:v>
                </c:pt>
                <c:pt idx="3538">
                  <c:v>59.283</c:v>
                </c:pt>
                <c:pt idx="3539">
                  <c:v>59.300</c:v>
                </c:pt>
                <c:pt idx="3540">
                  <c:v>59.317</c:v>
                </c:pt>
                <c:pt idx="3541">
                  <c:v>59.333</c:v>
                </c:pt>
                <c:pt idx="3542">
                  <c:v>59.350</c:v>
                </c:pt>
                <c:pt idx="3543">
                  <c:v>59.367</c:v>
                </c:pt>
                <c:pt idx="3544">
                  <c:v>59.383</c:v>
                </c:pt>
                <c:pt idx="3545">
                  <c:v>59.400</c:v>
                </c:pt>
                <c:pt idx="3546">
                  <c:v>59.417</c:v>
                </c:pt>
                <c:pt idx="3547">
                  <c:v>59.433</c:v>
                </c:pt>
                <c:pt idx="3548">
                  <c:v>59.450</c:v>
                </c:pt>
                <c:pt idx="3549">
                  <c:v>59.467</c:v>
                </c:pt>
                <c:pt idx="3550">
                  <c:v>59.483</c:v>
                </c:pt>
                <c:pt idx="3551">
                  <c:v>59.500</c:v>
                </c:pt>
                <c:pt idx="3552">
                  <c:v>59.517</c:v>
                </c:pt>
                <c:pt idx="3553">
                  <c:v>59.533</c:v>
                </c:pt>
                <c:pt idx="3554">
                  <c:v>59.550</c:v>
                </c:pt>
                <c:pt idx="3555">
                  <c:v>59.567</c:v>
                </c:pt>
                <c:pt idx="3556">
                  <c:v>59.583</c:v>
                </c:pt>
                <c:pt idx="3557">
                  <c:v>59.600</c:v>
                </c:pt>
                <c:pt idx="3558">
                  <c:v>59.617</c:v>
                </c:pt>
                <c:pt idx="3559">
                  <c:v>59.633</c:v>
                </c:pt>
                <c:pt idx="3560">
                  <c:v>59.650</c:v>
                </c:pt>
                <c:pt idx="3561">
                  <c:v>59.667</c:v>
                </c:pt>
                <c:pt idx="3562">
                  <c:v>59.683</c:v>
                </c:pt>
                <c:pt idx="3563">
                  <c:v>59.700</c:v>
                </c:pt>
                <c:pt idx="3564">
                  <c:v>59.717</c:v>
                </c:pt>
                <c:pt idx="3565">
                  <c:v>59.733</c:v>
                </c:pt>
                <c:pt idx="3566">
                  <c:v>59.750</c:v>
                </c:pt>
                <c:pt idx="3567">
                  <c:v>59.767</c:v>
                </c:pt>
                <c:pt idx="3568">
                  <c:v>59.783</c:v>
                </c:pt>
                <c:pt idx="3569">
                  <c:v>59.800</c:v>
                </c:pt>
                <c:pt idx="3570">
                  <c:v>59.817</c:v>
                </c:pt>
                <c:pt idx="3571">
                  <c:v>59.833</c:v>
                </c:pt>
                <c:pt idx="3572">
                  <c:v>59.850</c:v>
                </c:pt>
                <c:pt idx="3573">
                  <c:v>59.867</c:v>
                </c:pt>
                <c:pt idx="3574">
                  <c:v>59.883</c:v>
                </c:pt>
                <c:pt idx="3575">
                  <c:v>59.900</c:v>
                </c:pt>
                <c:pt idx="3576">
                  <c:v>59.917</c:v>
                </c:pt>
                <c:pt idx="3577">
                  <c:v>59.933</c:v>
                </c:pt>
                <c:pt idx="3578">
                  <c:v>59.950</c:v>
                </c:pt>
                <c:pt idx="3579">
                  <c:v>59.967</c:v>
                </c:pt>
                <c:pt idx="3580">
                  <c:v>59.983</c:v>
                </c:pt>
                <c:pt idx="3581">
                  <c:v>60.000</c:v>
                </c:pt>
                <c:pt idx="3582">
                  <c:v>60.017</c:v>
                </c:pt>
                <c:pt idx="3583">
                  <c:v>60.033</c:v>
                </c:pt>
                <c:pt idx="3584">
                  <c:v>60.050</c:v>
                </c:pt>
                <c:pt idx="3585">
                  <c:v>60.067</c:v>
                </c:pt>
                <c:pt idx="3586">
                  <c:v>60.083</c:v>
                </c:pt>
                <c:pt idx="3587">
                  <c:v>60.100</c:v>
                </c:pt>
                <c:pt idx="3588">
                  <c:v>60.117</c:v>
                </c:pt>
                <c:pt idx="3589">
                  <c:v>60.133</c:v>
                </c:pt>
                <c:pt idx="3590">
                  <c:v>60.150</c:v>
                </c:pt>
                <c:pt idx="3591">
                  <c:v>60.167</c:v>
                </c:pt>
                <c:pt idx="3592">
                  <c:v>60.183</c:v>
                </c:pt>
                <c:pt idx="3593">
                  <c:v>60.200</c:v>
                </c:pt>
                <c:pt idx="3594">
                  <c:v>60.217</c:v>
                </c:pt>
                <c:pt idx="3595">
                  <c:v>60.233</c:v>
                </c:pt>
                <c:pt idx="3596">
                  <c:v>60.250</c:v>
                </c:pt>
                <c:pt idx="3597">
                  <c:v>60.267</c:v>
                </c:pt>
                <c:pt idx="3598">
                  <c:v>60.283</c:v>
                </c:pt>
                <c:pt idx="3599">
                  <c:v>60.300</c:v>
                </c:pt>
                <c:pt idx="3600">
                  <c:v>60.317</c:v>
                </c:pt>
                <c:pt idx="3601">
                  <c:v>60.333</c:v>
                </c:pt>
                <c:pt idx="3602">
                  <c:v>60.350</c:v>
                </c:pt>
                <c:pt idx="3603">
                  <c:v>60.367</c:v>
                </c:pt>
                <c:pt idx="3604">
                  <c:v>60.383</c:v>
                </c:pt>
                <c:pt idx="3605">
                  <c:v>60.400</c:v>
                </c:pt>
                <c:pt idx="3606">
                  <c:v>60.417</c:v>
                </c:pt>
                <c:pt idx="3607">
                  <c:v>60.433</c:v>
                </c:pt>
                <c:pt idx="3608">
                  <c:v>60.450</c:v>
                </c:pt>
                <c:pt idx="3609">
                  <c:v>60.467</c:v>
                </c:pt>
                <c:pt idx="3610">
                  <c:v>60.483</c:v>
                </c:pt>
                <c:pt idx="3611">
                  <c:v>60.500</c:v>
                </c:pt>
                <c:pt idx="3612">
                  <c:v>60.517</c:v>
                </c:pt>
                <c:pt idx="3613">
                  <c:v>60.533</c:v>
                </c:pt>
                <c:pt idx="3614">
                  <c:v>60.550</c:v>
                </c:pt>
                <c:pt idx="3615">
                  <c:v>60.567</c:v>
                </c:pt>
                <c:pt idx="3616">
                  <c:v>60.583</c:v>
                </c:pt>
                <c:pt idx="3617">
                  <c:v>60.600</c:v>
                </c:pt>
                <c:pt idx="3618">
                  <c:v>60.617</c:v>
                </c:pt>
                <c:pt idx="3619">
                  <c:v>60.633</c:v>
                </c:pt>
                <c:pt idx="3620">
                  <c:v>60.650</c:v>
                </c:pt>
                <c:pt idx="3621">
                  <c:v>60.667</c:v>
                </c:pt>
                <c:pt idx="3622">
                  <c:v>60.683</c:v>
                </c:pt>
                <c:pt idx="3623">
                  <c:v>60.700</c:v>
                </c:pt>
                <c:pt idx="3624">
                  <c:v>60.717</c:v>
                </c:pt>
                <c:pt idx="3625">
                  <c:v>60.733</c:v>
                </c:pt>
                <c:pt idx="3626">
                  <c:v>60.750</c:v>
                </c:pt>
                <c:pt idx="3627">
                  <c:v>60.767</c:v>
                </c:pt>
                <c:pt idx="3628">
                  <c:v>60.783</c:v>
                </c:pt>
                <c:pt idx="3629">
                  <c:v>60.800</c:v>
                </c:pt>
                <c:pt idx="3630">
                  <c:v>60.817</c:v>
                </c:pt>
                <c:pt idx="3631">
                  <c:v>60.833</c:v>
                </c:pt>
                <c:pt idx="3632">
                  <c:v>60.850</c:v>
                </c:pt>
                <c:pt idx="3633">
                  <c:v>60.867</c:v>
                </c:pt>
                <c:pt idx="3634">
                  <c:v>60.883</c:v>
                </c:pt>
                <c:pt idx="3635">
                  <c:v>60.900</c:v>
                </c:pt>
                <c:pt idx="3636">
                  <c:v>60.917</c:v>
                </c:pt>
                <c:pt idx="3637">
                  <c:v>60.933</c:v>
                </c:pt>
                <c:pt idx="3638">
                  <c:v>60.950</c:v>
                </c:pt>
                <c:pt idx="3639">
                  <c:v>60.967</c:v>
                </c:pt>
                <c:pt idx="3640">
                  <c:v>60.983</c:v>
                </c:pt>
                <c:pt idx="3641">
                  <c:v>61.000</c:v>
                </c:pt>
                <c:pt idx="3642">
                  <c:v>61.017</c:v>
                </c:pt>
                <c:pt idx="3643">
                  <c:v>61.033</c:v>
                </c:pt>
                <c:pt idx="3644">
                  <c:v>61.050</c:v>
                </c:pt>
                <c:pt idx="3645">
                  <c:v>61.067</c:v>
                </c:pt>
                <c:pt idx="3646">
                  <c:v>61.083</c:v>
                </c:pt>
                <c:pt idx="3647">
                  <c:v>61.100</c:v>
                </c:pt>
                <c:pt idx="3648">
                  <c:v>61.117</c:v>
                </c:pt>
                <c:pt idx="3649">
                  <c:v>61.133</c:v>
                </c:pt>
                <c:pt idx="3650">
                  <c:v>61.150</c:v>
                </c:pt>
                <c:pt idx="3651">
                  <c:v>61.167</c:v>
                </c:pt>
                <c:pt idx="3652">
                  <c:v>61.183</c:v>
                </c:pt>
                <c:pt idx="3653">
                  <c:v>61.200</c:v>
                </c:pt>
                <c:pt idx="3654">
                  <c:v>61.217</c:v>
                </c:pt>
                <c:pt idx="3655">
                  <c:v>61.233</c:v>
                </c:pt>
                <c:pt idx="3656">
                  <c:v>61.250</c:v>
                </c:pt>
                <c:pt idx="3657">
                  <c:v>61.267</c:v>
                </c:pt>
                <c:pt idx="3658">
                  <c:v>61.283</c:v>
                </c:pt>
                <c:pt idx="3659">
                  <c:v>61.300</c:v>
                </c:pt>
                <c:pt idx="3660">
                  <c:v>61.317</c:v>
                </c:pt>
                <c:pt idx="3661">
                  <c:v>61.333</c:v>
                </c:pt>
                <c:pt idx="3662">
                  <c:v>61.350</c:v>
                </c:pt>
                <c:pt idx="3663">
                  <c:v>61.367</c:v>
                </c:pt>
                <c:pt idx="3664">
                  <c:v>61.383</c:v>
                </c:pt>
                <c:pt idx="3665">
                  <c:v>61.400</c:v>
                </c:pt>
                <c:pt idx="3666">
                  <c:v>61.417</c:v>
                </c:pt>
                <c:pt idx="3667">
                  <c:v>61.433</c:v>
                </c:pt>
                <c:pt idx="3668">
                  <c:v>61.450</c:v>
                </c:pt>
                <c:pt idx="3669">
                  <c:v>61.467</c:v>
                </c:pt>
                <c:pt idx="3670">
                  <c:v>61.483</c:v>
                </c:pt>
                <c:pt idx="3671">
                  <c:v>61.500</c:v>
                </c:pt>
                <c:pt idx="3672">
                  <c:v>61.517</c:v>
                </c:pt>
                <c:pt idx="3673">
                  <c:v>61.533</c:v>
                </c:pt>
                <c:pt idx="3674">
                  <c:v>61.550</c:v>
                </c:pt>
                <c:pt idx="3675">
                  <c:v>61.567</c:v>
                </c:pt>
                <c:pt idx="3676">
                  <c:v>61.583</c:v>
                </c:pt>
                <c:pt idx="3677">
                  <c:v>61.600</c:v>
                </c:pt>
                <c:pt idx="3678">
                  <c:v>61.617</c:v>
                </c:pt>
                <c:pt idx="3679">
                  <c:v>61.633</c:v>
                </c:pt>
                <c:pt idx="3680">
                  <c:v>61.650</c:v>
                </c:pt>
                <c:pt idx="3681">
                  <c:v>61.667</c:v>
                </c:pt>
                <c:pt idx="3682">
                  <c:v>61.683</c:v>
                </c:pt>
                <c:pt idx="3683">
                  <c:v>61.700</c:v>
                </c:pt>
                <c:pt idx="3684">
                  <c:v>61.717</c:v>
                </c:pt>
                <c:pt idx="3685">
                  <c:v>61.733</c:v>
                </c:pt>
                <c:pt idx="3686">
                  <c:v>61.750</c:v>
                </c:pt>
                <c:pt idx="3687">
                  <c:v>61.767</c:v>
                </c:pt>
                <c:pt idx="3688">
                  <c:v>61.783</c:v>
                </c:pt>
                <c:pt idx="3689">
                  <c:v>61.800</c:v>
                </c:pt>
                <c:pt idx="3690">
                  <c:v>61.817</c:v>
                </c:pt>
                <c:pt idx="3691">
                  <c:v>61.833</c:v>
                </c:pt>
                <c:pt idx="3692">
                  <c:v>61.850</c:v>
                </c:pt>
                <c:pt idx="3693">
                  <c:v>61.867</c:v>
                </c:pt>
                <c:pt idx="3694">
                  <c:v>61.883</c:v>
                </c:pt>
                <c:pt idx="3695">
                  <c:v>61.900</c:v>
                </c:pt>
                <c:pt idx="3696">
                  <c:v>61.917</c:v>
                </c:pt>
                <c:pt idx="3697">
                  <c:v>61.933</c:v>
                </c:pt>
                <c:pt idx="3698">
                  <c:v>61.950</c:v>
                </c:pt>
                <c:pt idx="3699">
                  <c:v>61.967</c:v>
                </c:pt>
                <c:pt idx="3700">
                  <c:v>61.983</c:v>
                </c:pt>
                <c:pt idx="3701">
                  <c:v>62.000</c:v>
                </c:pt>
                <c:pt idx="3702">
                  <c:v>62.017</c:v>
                </c:pt>
                <c:pt idx="3703">
                  <c:v>62.033</c:v>
                </c:pt>
                <c:pt idx="3704">
                  <c:v>62.050</c:v>
                </c:pt>
                <c:pt idx="3705">
                  <c:v>62.067</c:v>
                </c:pt>
                <c:pt idx="3706">
                  <c:v>62.083</c:v>
                </c:pt>
                <c:pt idx="3707">
                  <c:v>62.100</c:v>
                </c:pt>
                <c:pt idx="3708">
                  <c:v>62.117</c:v>
                </c:pt>
                <c:pt idx="3709">
                  <c:v>62.133</c:v>
                </c:pt>
                <c:pt idx="3710">
                  <c:v>62.150</c:v>
                </c:pt>
                <c:pt idx="3711">
                  <c:v>62.167</c:v>
                </c:pt>
                <c:pt idx="3712">
                  <c:v>62.183</c:v>
                </c:pt>
                <c:pt idx="3713">
                  <c:v>62.200</c:v>
                </c:pt>
                <c:pt idx="3714">
                  <c:v>62.217</c:v>
                </c:pt>
                <c:pt idx="3715">
                  <c:v>62.233</c:v>
                </c:pt>
                <c:pt idx="3716">
                  <c:v>62.250</c:v>
                </c:pt>
                <c:pt idx="3717">
                  <c:v>62.267</c:v>
                </c:pt>
                <c:pt idx="3718">
                  <c:v>62.283</c:v>
                </c:pt>
                <c:pt idx="3719">
                  <c:v>62.300</c:v>
                </c:pt>
                <c:pt idx="3720">
                  <c:v>62.317</c:v>
                </c:pt>
                <c:pt idx="3721">
                  <c:v>62.333</c:v>
                </c:pt>
                <c:pt idx="3722">
                  <c:v>62.350</c:v>
                </c:pt>
                <c:pt idx="3723">
                  <c:v>62.367</c:v>
                </c:pt>
                <c:pt idx="3724">
                  <c:v>62.383</c:v>
                </c:pt>
                <c:pt idx="3725">
                  <c:v>62.400</c:v>
                </c:pt>
                <c:pt idx="3726">
                  <c:v>62.417</c:v>
                </c:pt>
                <c:pt idx="3727">
                  <c:v>62.433</c:v>
                </c:pt>
                <c:pt idx="3728">
                  <c:v>62.450</c:v>
                </c:pt>
                <c:pt idx="3729">
                  <c:v>62.467</c:v>
                </c:pt>
                <c:pt idx="3730">
                  <c:v>62.483</c:v>
                </c:pt>
                <c:pt idx="3731">
                  <c:v>62.500</c:v>
                </c:pt>
                <c:pt idx="3732">
                  <c:v>62.517</c:v>
                </c:pt>
                <c:pt idx="3733">
                  <c:v>62.533</c:v>
                </c:pt>
                <c:pt idx="3734">
                  <c:v>62.550</c:v>
                </c:pt>
                <c:pt idx="3735">
                  <c:v>62.567</c:v>
                </c:pt>
                <c:pt idx="3736">
                  <c:v>62.583</c:v>
                </c:pt>
                <c:pt idx="3737">
                  <c:v>62.600</c:v>
                </c:pt>
                <c:pt idx="3738">
                  <c:v>62.617</c:v>
                </c:pt>
                <c:pt idx="3739">
                  <c:v>62.633</c:v>
                </c:pt>
                <c:pt idx="3740">
                  <c:v>62.650</c:v>
                </c:pt>
                <c:pt idx="3741">
                  <c:v>62.667</c:v>
                </c:pt>
                <c:pt idx="3742">
                  <c:v>62.683</c:v>
                </c:pt>
                <c:pt idx="3743">
                  <c:v>62.700</c:v>
                </c:pt>
                <c:pt idx="3744">
                  <c:v>62.717</c:v>
                </c:pt>
                <c:pt idx="3745">
                  <c:v>62.733</c:v>
                </c:pt>
                <c:pt idx="3746">
                  <c:v>62.750</c:v>
                </c:pt>
                <c:pt idx="3747">
                  <c:v>62.767</c:v>
                </c:pt>
                <c:pt idx="3748">
                  <c:v>62.783</c:v>
                </c:pt>
                <c:pt idx="3749">
                  <c:v>62.800</c:v>
                </c:pt>
                <c:pt idx="3750">
                  <c:v>62.817</c:v>
                </c:pt>
                <c:pt idx="3751">
                  <c:v>62.833</c:v>
                </c:pt>
                <c:pt idx="3752">
                  <c:v>62.850</c:v>
                </c:pt>
                <c:pt idx="3753">
                  <c:v>62.867</c:v>
                </c:pt>
                <c:pt idx="3754">
                  <c:v>62.883</c:v>
                </c:pt>
                <c:pt idx="3755">
                  <c:v>62.900</c:v>
                </c:pt>
                <c:pt idx="3756">
                  <c:v>62.917</c:v>
                </c:pt>
                <c:pt idx="3757">
                  <c:v>62.933</c:v>
                </c:pt>
                <c:pt idx="3758">
                  <c:v>62.950</c:v>
                </c:pt>
                <c:pt idx="3759">
                  <c:v>62.967</c:v>
                </c:pt>
                <c:pt idx="3760">
                  <c:v>62.983</c:v>
                </c:pt>
                <c:pt idx="3761">
                  <c:v>63.000</c:v>
                </c:pt>
                <c:pt idx="3762">
                  <c:v>63.017</c:v>
                </c:pt>
                <c:pt idx="3763">
                  <c:v>63.033</c:v>
                </c:pt>
                <c:pt idx="3764">
                  <c:v>63.050</c:v>
                </c:pt>
                <c:pt idx="3765">
                  <c:v>63.067</c:v>
                </c:pt>
                <c:pt idx="3766">
                  <c:v>63.083</c:v>
                </c:pt>
                <c:pt idx="3767">
                  <c:v>63.100</c:v>
                </c:pt>
                <c:pt idx="3768">
                  <c:v>63.117</c:v>
                </c:pt>
                <c:pt idx="3769">
                  <c:v>63.133</c:v>
                </c:pt>
                <c:pt idx="3770">
                  <c:v>63.150</c:v>
                </c:pt>
                <c:pt idx="3771">
                  <c:v>63.167</c:v>
                </c:pt>
                <c:pt idx="3772">
                  <c:v>63.183</c:v>
                </c:pt>
                <c:pt idx="3773">
                  <c:v>63.200</c:v>
                </c:pt>
                <c:pt idx="3774">
                  <c:v>63.217</c:v>
                </c:pt>
                <c:pt idx="3775">
                  <c:v>63.233</c:v>
                </c:pt>
                <c:pt idx="3776">
                  <c:v>63.250</c:v>
                </c:pt>
                <c:pt idx="3777">
                  <c:v>63.267</c:v>
                </c:pt>
                <c:pt idx="3778">
                  <c:v>63.283</c:v>
                </c:pt>
                <c:pt idx="3779">
                  <c:v>63.300</c:v>
                </c:pt>
                <c:pt idx="3780">
                  <c:v>63.317</c:v>
                </c:pt>
                <c:pt idx="3781">
                  <c:v>63.333</c:v>
                </c:pt>
                <c:pt idx="3782">
                  <c:v>63.350</c:v>
                </c:pt>
                <c:pt idx="3783">
                  <c:v>63.367</c:v>
                </c:pt>
                <c:pt idx="3784">
                  <c:v>63.383</c:v>
                </c:pt>
                <c:pt idx="3785">
                  <c:v>63.400</c:v>
                </c:pt>
                <c:pt idx="3786">
                  <c:v>63.417</c:v>
                </c:pt>
                <c:pt idx="3787">
                  <c:v>63.433</c:v>
                </c:pt>
                <c:pt idx="3788">
                  <c:v>63.450</c:v>
                </c:pt>
                <c:pt idx="3789">
                  <c:v>63.467</c:v>
                </c:pt>
                <c:pt idx="3790">
                  <c:v>63.483</c:v>
                </c:pt>
                <c:pt idx="3791">
                  <c:v>63.500</c:v>
                </c:pt>
                <c:pt idx="3792">
                  <c:v>63.517</c:v>
                </c:pt>
                <c:pt idx="3793">
                  <c:v>63.533</c:v>
                </c:pt>
                <c:pt idx="3794">
                  <c:v>63.550</c:v>
                </c:pt>
                <c:pt idx="3795">
                  <c:v>63.567</c:v>
                </c:pt>
                <c:pt idx="3796">
                  <c:v>63.583</c:v>
                </c:pt>
                <c:pt idx="3797">
                  <c:v>63.600</c:v>
                </c:pt>
                <c:pt idx="3798">
                  <c:v>63.617</c:v>
                </c:pt>
                <c:pt idx="3799">
                  <c:v>63.633</c:v>
                </c:pt>
                <c:pt idx="3800">
                  <c:v>63.650</c:v>
                </c:pt>
                <c:pt idx="3801">
                  <c:v>63.667</c:v>
                </c:pt>
                <c:pt idx="3802">
                  <c:v>63.683</c:v>
                </c:pt>
                <c:pt idx="3803">
                  <c:v>63.700</c:v>
                </c:pt>
                <c:pt idx="3804">
                  <c:v>63.717</c:v>
                </c:pt>
                <c:pt idx="3805">
                  <c:v>63.733</c:v>
                </c:pt>
                <c:pt idx="3806">
                  <c:v>63.750</c:v>
                </c:pt>
                <c:pt idx="3807">
                  <c:v>63.767</c:v>
                </c:pt>
                <c:pt idx="3808">
                  <c:v>63.783</c:v>
                </c:pt>
                <c:pt idx="3809">
                  <c:v>63.800</c:v>
                </c:pt>
                <c:pt idx="3810">
                  <c:v>63.817</c:v>
                </c:pt>
                <c:pt idx="3811">
                  <c:v>63.833</c:v>
                </c:pt>
                <c:pt idx="3812">
                  <c:v>63.850</c:v>
                </c:pt>
                <c:pt idx="3813">
                  <c:v>63.867</c:v>
                </c:pt>
                <c:pt idx="3814">
                  <c:v>63.883</c:v>
                </c:pt>
                <c:pt idx="3815">
                  <c:v>63.900</c:v>
                </c:pt>
                <c:pt idx="3816">
                  <c:v>63.917</c:v>
                </c:pt>
                <c:pt idx="3817">
                  <c:v>63.933</c:v>
                </c:pt>
                <c:pt idx="3818">
                  <c:v>63.950</c:v>
                </c:pt>
                <c:pt idx="3819">
                  <c:v>63.967</c:v>
                </c:pt>
                <c:pt idx="3820">
                  <c:v>63.983</c:v>
                </c:pt>
                <c:pt idx="3821">
                  <c:v>64.000</c:v>
                </c:pt>
                <c:pt idx="3822">
                  <c:v>64.017</c:v>
                </c:pt>
                <c:pt idx="3823">
                  <c:v>64.033</c:v>
                </c:pt>
                <c:pt idx="3824">
                  <c:v>64.050</c:v>
                </c:pt>
                <c:pt idx="3825">
                  <c:v>64.067</c:v>
                </c:pt>
                <c:pt idx="3826">
                  <c:v>64.083</c:v>
                </c:pt>
                <c:pt idx="3827">
                  <c:v>64.100</c:v>
                </c:pt>
                <c:pt idx="3828">
                  <c:v>64.117</c:v>
                </c:pt>
                <c:pt idx="3829">
                  <c:v>64.133</c:v>
                </c:pt>
                <c:pt idx="3830">
                  <c:v>64.150</c:v>
                </c:pt>
                <c:pt idx="3831">
                  <c:v>64.167</c:v>
                </c:pt>
                <c:pt idx="3832">
                  <c:v>64.183</c:v>
                </c:pt>
                <c:pt idx="3833">
                  <c:v>64.200</c:v>
                </c:pt>
                <c:pt idx="3834">
                  <c:v>64.217</c:v>
                </c:pt>
                <c:pt idx="3835">
                  <c:v>64.233</c:v>
                </c:pt>
                <c:pt idx="3836">
                  <c:v>64.250</c:v>
                </c:pt>
                <c:pt idx="3837">
                  <c:v>64.267</c:v>
                </c:pt>
                <c:pt idx="3838">
                  <c:v>64.283</c:v>
                </c:pt>
                <c:pt idx="3839">
                  <c:v>64.300</c:v>
                </c:pt>
                <c:pt idx="3840">
                  <c:v>64.317</c:v>
                </c:pt>
                <c:pt idx="3841">
                  <c:v>64.333</c:v>
                </c:pt>
                <c:pt idx="3842">
                  <c:v>64.350</c:v>
                </c:pt>
                <c:pt idx="3843">
                  <c:v>64.367</c:v>
                </c:pt>
                <c:pt idx="3844">
                  <c:v>64.383</c:v>
                </c:pt>
                <c:pt idx="3845">
                  <c:v>64.400</c:v>
                </c:pt>
                <c:pt idx="3846">
                  <c:v>64.417</c:v>
                </c:pt>
                <c:pt idx="3847">
                  <c:v>64.433</c:v>
                </c:pt>
                <c:pt idx="3848">
                  <c:v>64.450</c:v>
                </c:pt>
                <c:pt idx="3849">
                  <c:v>64.467</c:v>
                </c:pt>
                <c:pt idx="3850">
                  <c:v>64.483</c:v>
                </c:pt>
                <c:pt idx="3851">
                  <c:v>64.500</c:v>
                </c:pt>
                <c:pt idx="3852">
                  <c:v>64.517</c:v>
                </c:pt>
                <c:pt idx="3853">
                  <c:v>64.533</c:v>
                </c:pt>
                <c:pt idx="3854">
                  <c:v>64.550</c:v>
                </c:pt>
                <c:pt idx="3855">
                  <c:v>64.567</c:v>
                </c:pt>
                <c:pt idx="3856">
                  <c:v>64.583</c:v>
                </c:pt>
                <c:pt idx="3857">
                  <c:v>64.600</c:v>
                </c:pt>
                <c:pt idx="3858">
                  <c:v>64.617</c:v>
                </c:pt>
                <c:pt idx="3859">
                  <c:v>64.633</c:v>
                </c:pt>
                <c:pt idx="3860">
                  <c:v>64.650</c:v>
                </c:pt>
                <c:pt idx="3861">
                  <c:v>64.667</c:v>
                </c:pt>
                <c:pt idx="3862">
                  <c:v>64.683</c:v>
                </c:pt>
                <c:pt idx="3863">
                  <c:v>64.700</c:v>
                </c:pt>
                <c:pt idx="3864">
                  <c:v>64.717</c:v>
                </c:pt>
                <c:pt idx="3865">
                  <c:v>64.733</c:v>
                </c:pt>
                <c:pt idx="3866">
                  <c:v>64.750</c:v>
                </c:pt>
                <c:pt idx="3867">
                  <c:v>64.767</c:v>
                </c:pt>
                <c:pt idx="3868">
                  <c:v>64.783</c:v>
                </c:pt>
                <c:pt idx="3869">
                  <c:v>64.800</c:v>
                </c:pt>
                <c:pt idx="3870">
                  <c:v>64.817</c:v>
                </c:pt>
                <c:pt idx="3871">
                  <c:v>64.833</c:v>
                </c:pt>
                <c:pt idx="3872">
                  <c:v>64.850</c:v>
                </c:pt>
                <c:pt idx="3873">
                  <c:v>64.867</c:v>
                </c:pt>
                <c:pt idx="3874">
                  <c:v>64.883</c:v>
                </c:pt>
                <c:pt idx="3875">
                  <c:v>64.900</c:v>
                </c:pt>
                <c:pt idx="3876">
                  <c:v>64.917</c:v>
                </c:pt>
                <c:pt idx="3877">
                  <c:v>64.933</c:v>
                </c:pt>
                <c:pt idx="3878">
                  <c:v>64.950</c:v>
                </c:pt>
                <c:pt idx="3879">
                  <c:v>64.967</c:v>
                </c:pt>
                <c:pt idx="3880">
                  <c:v>64.983</c:v>
                </c:pt>
                <c:pt idx="3881">
                  <c:v>65.000</c:v>
                </c:pt>
                <c:pt idx="3882">
                  <c:v>65.017</c:v>
                </c:pt>
                <c:pt idx="3883">
                  <c:v>65.033</c:v>
                </c:pt>
                <c:pt idx="3884">
                  <c:v>65.050</c:v>
                </c:pt>
                <c:pt idx="3885">
                  <c:v>65.067</c:v>
                </c:pt>
                <c:pt idx="3886">
                  <c:v>65.083</c:v>
                </c:pt>
                <c:pt idx="3887">
                  <c:v>65.100</c:v>
                </c:pt>
                <c:pt idx="3888">
                  <c:v>65.117</c:v>
                </c:pt>
                <c:pt idx="3889">
                  <c:v>65.133</c:v>
                </c:pt>
                <c:pt idx="3890">
                  <c:v>65.150</c:v>
                </c:pt>
                <c:pt idx="3891">
                  <c:v>65.167</c:v>
                </c:pt>
                <c:pt idx="3892">
                  <c:v>65.183</c:v>
                </c:pt>
                <c:pt idx="3893">
                  <c:v>65.200</c:v>
                </c:pt>
                <c:pt idx="3894">
                  <c:v>65.217</c:v>
                </c:pt>
                <c:pt idx="3895">
                  <c:v>65.233</c:v>
                </c:pt>
                <c:pt idx="3896">
                  <c:v>65.250</c:v>
                </c:pt>
                <c:pt idx="3897">
                  <c:v>65.267</c:v>
                </c:pt>
                <c:pt idx="3898">
                  <c:v>65.283</c:v>
                </c:pt>
                <c:pt idx="3899">
                  <c:v>65.300</c:v>
                </c:pt>
                <c:pt idx="3900">
                  <c:v>65.317</c:v>
                </c:pt>
                <c:pt idx="3901">
                  <c:v>65.333</c:v>
                </c:pt>
                <c:pt idx="3902">
                  <c:v>65.350</c:v>
                </c:pt>
                <c:pt idx="3903">
                  <c:v>65.367</c:v>
                </c:pt>
                <c:pt idx="3904">
                  <c:v>65.383</c:v>
                </c:pt>
                <c:pt idx="3905">
                  <c:v>65.400</c:v>
                </c:pt>
                <c:pt idx="3906">
                  <c:v>65.417</c:v>
                </c:pt>
                <c:pt idx="3907">
                  <c:v>65.433</c:v>
                </c:pt>
                <c:pt idx="3908">
                  <c:v>65.450</c:v>
                </c:pt>
                <c:pt idx="3909">
                  <c:v>65.467</c:v>
                </c:pt>
                <c:pt idx="3910">
                  <c:v>65.483</c:v>
                </c:pt>
                <c:pt idx="3911">
                  <c:v>65.500</c:v>
                </c:pt>
                <c:pt idx="3912">
                  <c:v>65.517</c:v>
                </c:pt>
                <c:pt idx="3913">
                  <c:v>65.533</c:v>
                </c:pt>
                <c:pt idx="3914">
                  <c:v>65.550</c:v>
                </c:pt>
                <c:pt idx="3915">
                  <c:v>65.567</c:v>
                </c:pt>
                <c:pt idx="3916">
                  <c:v>65.583</c:v>
                </c:pt>
                <c:pt idx="3917">
                  <c:v>65.600</c:v>
                </c:pt>
                <c:pt idx="3918">
                  <c:v>65.617</c:v>
                </c:pt>
                <c:pt idx="3919">
                  <c:v>65.633</c:v>
                </c:pt>
                <c:pt idx="3920">
                  <c:v>65.650</c:v>
                </c:pt>
                <c:pt idx="3921">
                  <c:v>65.667</c:v>
                </c:pt>
                <c:pt idx="3922">
                  <c:v>65.683</c:v>
                </c:pt>
                <c:pt idx="3923">
                  <c:v>65.700</c:v>
                </c:pt>
                <c:pt idx="3924">
                  <c:v>65.717</c:v>
                </c:pt>
                <c:pt idx="3925">
                  <c:v>65.733</c:v>
                </c:pt>
                <c:pt idx="3926">
                  <c:v>65.750</c:v>
                </c:pt>
                <c:pt idx="3927">
                  <c:v>65.767</c:v>
                </c:pt>
                <c:pt idx="3928">
                  <c:v>65.783</c:v>
                </c:pt>
                <c:pt idx="3929">
                  <c:v>65.800</c:v>
                </c:pt>
                <c:pt idx="3930">
                  <c:v>65.817</c:v>
                </c:pt>
                <c:pt idx="3931">
                  <c:v>65.833</c:v>
                </c:pt>
                <c:pt idx="3932">
                  <c:v>65.850</c:v>
                </c:pt>
                <c:pt idx="3933">
                  <c:v>65.867</c:v>
                </c:pt>
                <c:pt idx="3934">
                  <c:v>65.883</c:v>
                </c:pt>
                <c:pt idx="3935">
                  <c:v>65.900</c:v>
                </c:pt>
                <c:pt idx="3936">
                  <c:v>65.917</c:v>
                </c:pt>
                <c:pt idx="3937">
                  <c:v>65.933</c:v>
                </c:pt>
                <c:pt idx="3938">
                  <c:v>65.950</c:v>
                </c:pt>
                <c:pt idx="3939">
                  <c:v>65.967</c:v>
                </c:pt>
                <c:pt idx="3940">
                  <c:v>65.983</c:v>
                </c:pt>
                <c:pt idx="3941">
                  <c:v>66.000</c:v>
                </c:pt>
                <c:pt idx="3942">
                  <c:v>66.017</c:v>
                </c:pt>
                <c:pt idx="3943">
                  <c:v>66.033</c:v>
                </c:pt>
                <c:pt idx="3944">
                  <c:v>66.050</c:v>
                </c:pt>
                <c:pt idx="3945">
                  <c:v>66.067</c:v>
                </c:pt>
                <c:pt idx="3946">
                  <c:v>66.083</c:v>
                </c:pt>
                <c:pt idx="3947">
                  <c:v>66.100</c:v>
                </c:pt>
                <c:pt idx="3948">
                  <c:v>66.117</c:v>
                </c:pt>
                <c:pt idx="3949">
                  <c:v>66.133</c:v>
                </c:pt>
                <c:pt idx="3950">
                  <c:v>66.150</c:v>
                </c:pt>
                <c:pt idx="3951">
                  <c:v>66.167</c:v>
                </c:pt>
                <c:pt idx="3952">
                  <c:v>66.183</c:v>
                </c:pt>
                <c:pt idx="3953">
                  <c:v>66.200</c:v>
                </c:pt>
                <c:pt idx="3954">
                  <c:v>66.217</c:v>
                </c:pt>
                <c:pt idx="3955">
                  <c:v>66.233</c:v>
                </c:pt>
                <c:pt idx="3956">
                  <c:v>66.250</c:v>
                </c:pt>
                <c:pt idx="3957">
                  <c:v>66.267</c:v>
                </c:pt>
                <c:pt idx="3958">
                  <c:v>66.283</c:v>
                </c:pt>
                <c:pt idx="3959">
                  <c:v>66.300</c:v>
                </c:pt>
                <c:pt idx="3960">
                  <c:v>66.317</c:v>
                </c:pt>
                <c:pt idx="3961">
                  <c:v>66.333</c:v>
                </c:pt>
                <c:pt idx="3962">
                  <c:v>66.350</c:v>
                </c:pt>
                <c:pt idx="3963">
                  <c:v>66.367</c:v>
                </c:pt>
                <c:pt idx="3964">
                  <c:v>66.383</c:v>
                </c:pt>
                <c:pt idx="3965">
                  <c:v>66.400</c:v>
                </c:pt>
                <c:pt idx="3966">
                  <c:v>66.417</c:v>
                </c:pt>
                <c:pt idx="3967">
                  <c:v>66.433</c:v>
                </c:pt>
                <c:pt idx="3968">
                  <c:v>66.450</c:v>
                </c:pt>
                <c:pt idx="3969">
                  <c:v>66.467</c:v>
                </c:pt>
                <c:pt idx="3970">
                  <c:v>66.483</c:v>
                </c:pt>
                <c:pt idx="3971">
                  <c:v>66.500</c:v>
                </c:pt>
                <c:pt idx="3972">
                  <c:v>66.517</c:v>
                </c:pt>
                <c:pt idx="3973">
                  <c:v>66.533</c:v>
                </c:pt>
                <c:pt idx="3974">
                  <c:v>66.550</c:v>
                </c:pt>
                <c:pt idx="3975">
                  <c:v>66.567</c:v>
                </c:pt>
                <c:pt idx="3976">
                  <c:v>66.583</c:v>
                </c:pt>
                <c:pt idx="3977">
                  <c:v>66.600</c:v>
                </c:pt>
                <c:pt idx="3978">
                  <c:v>66.617</c:v>
                </c:pt>
                <c:pt idx="3979">
                  <c:v>66.633</c:v>
                </c:pt>
                <c:pt idx="3980">
                  <c:v>66.650</c:v>
                </c:pt>
                <c:pt idx="3981">
                  <c:v>66.667</c:v>
                </c:pt>
                <c:pt idx="3982">
                  <c:v>66.683</c:v>
                </c:pt>
                <c:pt idx="3983">
                  <c:v>66.700</c:v>
                </c:pt>
                <c:pt idx="3984">
                  <c:v>66.717</c:v>
                </c:pt>
                <c:pt idx="3985">
                  <c:v>66.733</c:v>
                </c:pt>
                <c:pt idx="3986">
                  <c:v>66.750</c:v>
                </c:pt>
                <c:pt idx="3987">
                  <c:v>66.767</c:v>
                </c:pt>
                <c:pt idx="3988">
                  <c:v>66.783</c:v>
                </c:pt>
                <c:pt idx="3989">
                  <c:v>66.800</c:v>
                </c:pt>
                <c:pt idx="3990">
                  <c:v>66.817</c:v>
                </c:pt>
                <c:pt idx="3991">
                  <c:v>66.833</c:v>
                </c:pt>
                <c:pt idx="3992">
                  <c:v>66.850</c:v>
                </c:pt>
                <c:pt idx="3993">
                  <c:v>66.867</c:v>
                </c:pt>
                <c:pt idx="3994">
                  <c:v>66.883</c:v>
                </c:pt>
                <c:pt idx="3995">
                  <c:v>66.900</c:v>
                </c:pt>
                <c:pt idx="3996">
                  <c:v>66.917</c:v>
                </c:pt>
                <c:pt idx="3997">
                  <c:v>66.933</c:v>
                </c:pt>
                <c:pt idx="3998">
                  <c:v>66.950</c:v>
                </c:pt>
                <c:pt idx="3999">
                  <c:v>66.967</c:v>
                </c:pt>
                <c:pt idx="4000">
                  <c:v>66.983</c:v>
                </c:pt>
                <c:pt idx="4001">
                  <c:v>67.000</c:v>
                </c:pt>
                <c:pt idx="4002">
                  <c:v>67.017</c:v>
                </c:pt>
                <c:pt idx="4003">
                  <c:v>67.033</c:v>
                </c:pt>
                <c:pt idx="4004">
                  <c:v>67.050</c:v>
                </c:pt>
                <c:pt idx="4005">
                  <c:v>67.067</c:v>
                </c:pt>
                <c:pt idx="4006">
                  <c:v>67.083</c:v>
                </c:pt>
                <c:pt idx="4007">
                  <c:v>67.100</c:v>
                </c:pt>
                <c:pt idx="4008">
                  <c:v>67.117</c:v>
                </c:pt>
                <c:pt idx="4009">
                  <c:v>67.133</c:v>
                </c:pt>
                <c:pt idx="4010">
                  <c:v>67.150</c:v>
                </c:pt>
                <c:pt idx="4011">
                  <c:v>67.167</c:v>
                </c:pt>
                <c:pt idx="4012">
                  <c:v>67.183</c:v>
                </c:pt>
                <c:pt idx="4013">
                  <c:v>67.200</c:v>
                </c:pt>
                <c:pt idx="4014">
                  <c:v>67.217</c:v>
                </c:pt>
                <c:pt idx="4015">
                  <c:v>67.233</c:v>
                </c:pt>
                <c:pt idx="4016">
                  <c:v>67.250</c:v>
                </c:pt>
                <c:pt idx="4017">
                  <c:v>67.267</c:v>
                </c:pt>
                <c:pt idx="4018">
                  <c:v>67.283</c:v>
                </c:pt>
                <c:pt idx="4019">
                  <c:v>67.300</c:v>
                </c:pt>
                <c:pt idx="4020">
                  <c:v>67.317</c:v>
                </c:pt>
                <c:pt idx="4021">
                  <c:v>67.333</c:v>
                </c:pt>
                <c:pt idx="4022">
                  <c:v>67.350</c:v>
                </c:pt>
                <c:pt idx="4023">
                  <c:v>67.367</c:v>
                </c:pt>
                <c:pt idx="4024">
                  <c:v>67.383</c:v>
                </c:pt>
                <c:pt idx="4025">
                  <c:v>67.400</c:v>
                </c:pt>
                <c:pt idx="4026">
                  <c:v>67.417</c:v>
                </c:pt>
                <c:pt idx="4027">
                  <c:v>67.433</c:v>
                </c:pt>
                <c:pt idx="4028">
                  <c:v>67.450</c:v>
                </c:pt>
                <c:pt idx="4029">
                  <c:v>67.467</c:v>
                </c:pt>
                <c:pt idx="4030">
                  <c:v>67.483</c:v>
                </c:pt>
                <c:pt idx="4031">
                  <c:v>67.500</c:v>
                </c:pt>
                <c:pt idx="4032">
                  <c:v>67.517</c:v>
                </c:pt>
                <c:pt idx="4033">
                  <c:v>67.533</c:v>
                </c:pt>
                <c:pt idx="4034">
                  <c:v>67.550</c:v>
                </c:pt>
                <c:pt idx="4035">
                  <c:v>67.567</c:v>
                </c:pt>
                <c:pt idx="4036">
                  <c:v>67.583</c:v>
                </c:pt>
                <c:pt idx="4037">
                  <c:v>67.600</c:v>
                </c:pt>
                <c:pt idx="4038">
                  <c:v>67.617</c:v>
                </c:pt>
                <c:pt idx="4039">
                  <c:v>67.633</c:v>
                </c:pt>
                <c:pt idx="4040">
                  <c:v>67.650</c:v>
                </c:pt>
                <c:pt idx="4041">
                  <c:v>67.667</c:v>
                </c:pt>
                <c:pt idx="4042">
                  <c:v>67.683</c:v>
                </c:pt>
                <c:pt idx="4043">
                  <c:v>67.700</c:v>
                </c:pt>
                <c:pt idx="4044">
                  <c:v>67.717</c:v>
                </c:pt>
                <c:pt idx="4045">
                  <c:v>67.733</c:v>
                </c:pt>
                <c:pt idx="4046">
                  <c:v>67.750</c:v>
                </c:pt>
                <c:pt idx="4047">
                  <c:v>67.767</c:v>
                </c:pt>
                <c:pt idx="4048">
                  <c:v>67.783</c:v>
                </c:pt>
                <c:pt idx="4049">
                  <c:v>67.800</c:v>
                </c:pt>
                <c:pt idx="4050">
                  <c:v>67.817</c:v>
                </c:pt>
                <c:pt idx="4051">
                  <c:v>67.833</c:v>
                </c:pt>
                <c:pt idx="4052">
                  <c:v>67.850</c:v>
                </c:pt>
                <c:pt idx="4053">
                  <c:v>67.867</c:v>
                </c:pt>
                <c:pt idx="4054">
                  <c:v>67.883</c:v>
                </c:pt>
                <c:pt idx="4055">
                  <c:v>67.900</c:v>
                </c:pt>
                <c:pt idx="4056">
                  <c:v>67.917</c:v>
                </c:pt>
                <c:pt idx="4057">
                  <c:v>67.933</c:v>
                </c:pt>
                <c:pt idx="4058">
                  <c:v>67.950</c:v>
                </c:pt>
                <c:pt idx="4059">
                  <c:v>67.967</c:v>
                </c:pt>
                <c:pt idx="4060">
                  <c:v>67.983</c:v>
                </c:pt>
                <c:pt idx="4061">
                  <c:v>68.000</c:v>
                </c:pt>
                <c:pt idx="4062">
                  <c:v>68.017</c:v>
                </c:pt>
                <c:pt idx="4063">
                  <c:v>68.033</c:v>
                </c:pt>
                <c:pt idx="4064">
                  <c:v>68.050</c:v>
                </c:pt>
                <c:pt idx="4065">
                  <c:v>68.067</c:v>
                </c:pt>
                <c:pt idx="4066">
                  <c:v>68.083</c:v>
                </c:pt>
                <c:pt idx="4067">
                  <c:v>68.100</c:v>
                </c:pt>
                <c:pt idx="4068">
                  <c:v>68.117</c:v>
                </c:pt>
                <c:pt idx="4069">
                  <c:v>68.133</c:v>
                </c:pt>
                <c:pt idx="4070">
                  <c:v>68.150</c:v>
                </c:pt>
                <c:pt idx="4071">
                  <c:v>68.167</c:v>
                </c:pt>
                <c:pt idx="4072">
                  <c:v>68.183</c:v>
                </c:pt>
                <c:pt idx="4073">
                  <c:v>68.200</c:v>
                </c:pt>
                <c:pt idx="4074">
                  <c:v>68.217</c:v>
                </c:pt>
                <c:pt idx="4075">
                  <c:v>68.233</c:v>
                </c:pt>
                <c:pt idx="4076">
                  <c:v>68.250</c:v>
                </c:pt>
                <c:pt idx="4077">
                  <c:v>68.267</c:v>
                </c:pt>
                <c:pt idx="4078">
                  <c:v>68.283</c:v>
                </c:pt>
                <c:pt idx="4079">
                  <c:v>68.300</c:v>
                </c:pt>
                <c:pt idx="4080">
                  <c:v>68.317</c:v>
                </c:pt>
                <c:pt idx="4081">
                  <c:v>68.333</c:v>
                </c:pt>
                <c:pt idx="4082">
                  <c:v>68.350</c:v>
                </c:pt>
                <c:pt idx="4083">
                  <c:v>68.367</c:v>
                </c:pt>
                <c:pt idx="4084">
                  <c:v>68.383</c:v>
                </c:pt>
                <c:pt idx="4085">
                  <c:v>68.400</c:v>
                </c:pt>
                <c:pt idx="4086">
                  <c:v>68.417</c:v>
                </c:pt>
                <c:pt idx="4087">
                  <c:v>68.433</c:v>
                </c:pt>
                <c:pt idx="4088">
                  <c:v>68.450</c:v>
                </c:pt>
                <c:pt idx="4089">
                  <c:v>68.467</c:v>
                </c:pt>
                <c:pt idx="4090">
                  <c:v>68.483</c:v>
                </c:pt>
                <c:pt idx="4091">
                  <c:v>68.500</c:v>
                </c:pt>
                <c:pt idx="4092">
                  <c:v>68.517</c:v>
                </c:pt>
                <c:pt idx="4093">
                  <c:v>68.533</c:v>
                </c:pt>
                <c:pt idx="4094">
                  <c:v>68.550</c:v>
                </c:pt>
                <c:pt idx="4095">
                  <c:v>68.567</c:v>
                </c:pt>
                <c:pt idx="4096">
                  <c:v>68.583</c:v>
                </c:pt>
                <c:pt idx="4097">
                  <c:v>68.600</c:v>
                </c:pt>
                <c:pt idx="4098">
                  <c:v>68.617</c:v>
                </c:pt>
                <c:pt idx="4099">
                  <c:v>68.633</c:v>
                </c:pt>
                <c:pt idx="4100">
                  <c:v>68.650</c:v>
                </c:pt>
                <c:pt idx="4101">
                  <c:v>68.667</c:v>
                </c:pt>
                <c:pt idx="4102">
                  <c:v>68.683</c:v>
                </c:pt>
                <c:pt idx="4103">
                  <c:v>68.700</c:v>
                </c:pt>
                <c:pt idx="4104">
                  <c:v>68.717</c:v>
                </c:pt>
                <c:pt idx="4105">
                  <c:v>68.733</c:v>
                </c:pt>
                <c:pt idx="4106">
                  <c:v>68.750</c:v>
                </c:pt>
                <c:pt idx="4107">
                  <c:v>68.767</c:v>
                </c:pt>
                <c:pt idx="4108">
                  <c:v>68.783</c:v>
                </c:pt>
                <c:pt idx="4109">
                  <c:v>68.800</c:v>
                </c:pt>
                <c:pt idx="4110">
                  <c:v>68.817</c:v>
                </c:pt>
                <c:pt idx="4111">
                  <c:v>68.833</c:v>
                </c:pt>
                <c:pt idx="4112">
                  <c:v>68.850</c:v>
                </c:pt>
                <c:pt idx="4113">
                  <c:v>68.867</c:v>
                </c:pt>
                <c:pt idx="4114">
                  <c:v>68.883</c:v>
                </c:pt>
                <c:pt idx="4115">
                  <c:v>68.900</c:v>
                </c:pt>
                <c:pt idx="4116">
                  <c:v>68.917</c:v>
                </c:pt>
                <c:pt idx="4117">
                  <c:v>68.933</c:v>
                </c:pt>
                <c:pt idx="4118">
                  <c:v>68.950</c:v>
                </c:pt>
                <c:pt idx="4119">
                  <c:v>68.967</c:v>
                </c:pt>
                <c:pt idx="4120">
                  <c:v>68.983</c:v>
                </c:pt>
                <c:pt idx="4121">
                  <c:v>69.000</c:v>
                </c:pt>
                <c:pt idx="4122">
                  <c:v>69.017</c:v>
                </c:pt>
                <c:pt idx="4123">
                  <c:v>69.033</c:v>
                </c:pt>
                <c:pt idx="4124">
                  <c:v>69.050</c:v>
                </c:pt>
                <c:pt idx="4125">
                  <c:v>69.067</c:v>
                </c:pt>
                <c:pt idx="4126">
                  <c:v>69.083</c:v>
                </c:pt>
                <c:pt idx="4127">
                  <c:v>69.100</c:v>
                </c:pt>
                <c:pt idx="4128">
                  <c:v>69.117</c:v>
                </c:pt>
                <c:pt idx="4129">
                  <c:v>69.133</c:v>
                </c:pt>
                <c:pt idx="4130">
                  <c:v>69.150</c:v>
                </c:pt>
                <c:pt idx="4131">
                  <c:v>69.167</c:v>
                </c:pt>
                <c:pt idx="4132">
                  <c:v>69.183</c:v>
                </c:pt>
                <c:pt idx="4133">
                  <c:v>69.200</c:v>
                </c:pt>
                <c:pt idx="4134">
                  <c:v>69.217</c:v>
                </c:pt>
                <c:pt idx="4135">
                  <c:v>69.233</c:v>
                </c:pt>
                <c:pt idx="4136">
                  <c:v>69.250</c:v>
                </c:pt>
                <c:pt idx="4137">
                  <c:v>69.267</c:v>
                </c:pt>
                <c:pt idx="4138">
                  <c:v>69.283</c:v>
                </c:pt>
                <c:pt idx="4139">
                  <c:v>69.300</c:v>
                </c:pt>
                <c:pt idx="4140">
                  <c:v>69.317</c:v>
                </c:pt>
                <c:pt idx="4141">
                  <c:v>69.333</c:v>
                </c:pt>
                <c:pt idx="4142">
                  <c:v>69.350</c:v>
                </c:pt>
                <c:pt idx="4143">
                  <c:v>69.367</c:v>
                </c:pt>
                <c:pt idx="4144">
                  <c:v>69.383</c:v>
                </c:pt>
                <c:pt idx="4145">
                  <c:v>69.400</c:v>
                </c:pt>
                <c:pt idx="4146">
                  <c:v>69.417</c:v>
                </c:pt>
                <c:pt idx="4147">
                  <c:v>69.433</c:v>
                </c:pt>
                <c:pt idx="4148">
                  <c:v>69.450</c:v>
                </c:pt>
                <c:pt idx="4149">
                  <c:v>69.467</c:v>
                </c:pt>
                <c:pt idx="4150">
                  <c:v>69.483</c:v>
                </c:pt>
                <c:pt idx="4151">
                  <c:v>69.500</c:v>
                </c:pt>
                <c:pt idx="4152">
                  <c:v>69.517</c:v>
                </c:pt>
                <c:pt idx="4153">
                  <c:v>69.533</c:v>
                </c:pt>
                <c:pt idx="4154">
                  <c:v>69.550</c:v>
                </c:pt>
                <c:pt idx="4155">
                  <c:v>69.567</c:v>
                </c:pt>
                <c:pt idx="4156">
                  <c:v>69.583</c:v>
                </c:pt>
                <c:pt idx="4157">
                  <c:v>69.600</c:v>
                </c:pt>
                <c:pt idx="4158">
                  <c:v>69.617</c:v>
                </c:pt>
                <c:pt idx="4159">
                  <c:v>69.633</c:v>
                </c:pt>
                <c:pt idx="4160">
                  <c:v>69.650</c:v>
                </c:pt>
                <c:pt idx="4161">
                  <c:v>69.667</c:v>
                </c:pt>
                <c:pt idx="4162">
                  <c:v>69.683</c:v>
                </c:pt>
                <c:pt idx="4163">
                  <c:v>69.700</c:v>
                </c:pt>
                <c:pt idx="4164">
                  <c:v>69.717</c:v>
                </c:pt>
                <c:pt idx="4165">
                  <c:v>69.733</c:v>
                </c:pt>
                <c:pt idx="4166">
                  <c:v>69.750</c:v>
                </c:pt>
                <c:pt idx="4167">
                  <c:v>69.767</c:v>
                </c:pt>
                <c:pt idx="4168">
                  <c:v>69.783</c:v>
                </c:pt>
                <c:pt idx="4169">
                  <c:v>69.800</c:v>
                </c:pt>
                <c:pt idx="4170">
                  <c:v>69.817</c:v>
                </c:pt>
                <c:pt idx="4171">
                  <c:v>69.833</c:v>
                </c:pt>
                <c:pt idx="4172">
                  <c:v>69.850</c:v>
                </c:pt>
                <c:pt idx="4173">
                  <c:v>69.867</c:v>
                </c:pt>
                <c:pt idx="4174">
                  <c:v>69.883</c:v>
                </c:pt>
                <c:pt idx="4175">
                  <c:v>69.900</c:v>
                </c:pt>
                <c:pt idx="4176">
                  <c:v>69.917</c:v>
                </c:pt>
                <c:pt idx="4177">
                  <c:v>69.933</c:v>
                </c:pt>
                <c:pt idx="4178">
                  <c:v>69.950</c:v>
                </c:pt>
                <c:pt idx="4179">
                  <c:v>69.967</c:v>
                </c:pt>
                <c:pt idx="4180">
                  <c:v>69.983</c:v>
                </c:pt>
                <c:pt idx="4181">
                  <c:v>70.000</c:v>
                </c:pt>
                <c:pt idx="4182">
                  <c:v>70.017</c:v>
                </c:pt>
                <c:pt idx="4183">
                  <c:v>70.033</c:v>
                </c:pt>
                <c:pt idx="4184">
                  <c:v>70.050</c:v>
                </c:pt>
                <c:pt idx="4185">
                  <c:v>70.067</c:v>
                </c:pt>
                <c:pt idx="4186">
                  <c:v>70.083</c:v>
                </c:pt>
                <c:pt idx="4187">
                  <c:v>70.100</c:v>
                </c:pt>
                <c:pt idx="4188">
                  <c:v>70.117</c:v>
                </c:pt>
                <c:pt idx="4189">
                  <c:v>70.133</c:v>
                </c:pt>
                <c:pt idx="4190">
                  <c:v>70.150</c:v>
                </c:pt>
                <c:pt idx="4191">
                  <c:v>70.167</c:v>
                </c:pt>
                <c:pt idx="4192">
                  <c:v>70.183</c:v>
                </c:pt>
                <c:pt idx="4193">
                  <c:v>70.200</c:v>
                </c:pt>
                <c:pt idx="4194">
                  <c:v>70.217</c:v>
                </c:pt>
                <c:pt idx="4195">
                  <c:v>70.233</c:v>
                </c:pt>
                <c:pt idx="4196">
                  <c:v>70.250</c:v>
                </c:pt>
                <c:pt idx="4197">
                  <c:v>70.267</c:v>
                </c:pt>
                <c:pt idx="4198">
                  <c:v>70.283</c:v>
                </c:pt>
                <c:pt idx="4199">
                  <c:v>70.300</c:v>
                </c:pt>
                <c:pt idx="4200">
                  <c:v>70.317</c:v>
                </c:pt>
                <c:pt idx="4201">
                  <c:v>70.333</c:v>
                </c:pt>
                <c:pt idx="4202">
                  <c:v>70.350</c:v>
                </c:pt>
                <c:pt idx="4203">
                  <c:v>70.367</c:v>
                </c:pt>
                <c:pt idx="4204">
                  <c:v>70.383</c:v>
                </c:pt>
                <c:pt idx="4205">
                  <c:v>70.400</c:v>
                </c:pt>
                <c:pt idx="4206">
                  <c:v>70.417</c:v>
                </c:pt>
                <c:pt idx="4207">
                  <c:v>70.433</c:v>
                </c:pt>
                <c:pt idx="4208">
                  <c:v>70.450</c:v>
                </c:pt>
                <c:pt idx="4209">
                  <c:v>70.467</c:v>
                </c:pt>
                <c:pt idx="4210">
                  <c:v>70.483</c:v>
                </c:pt>
                <c:pt idx="4211">
                  <c:v>70.500</c:v>
                </c:pt>
                <c:pt idx="4212">
                  <c:v>70.517</c:v>
                </c:pt>
                <c:pt idx="4213">
                  <c:v>70.533</c:v>
                </c:pt>
                <c:pt idx="4214">
                  <c:v>70.550</c:v>
                </c:pt>
                <c:pt idx="4215">
                  <c:v>70.567</c:v>
                </c:pt>
                <c:pt idx="4216">
                  <c:v>70.583</c:v>
                </c:pt>
                <c:pt idx="4217">
                  <c:v>70.600</c:v>
                </c:pt>
                <c:pt idx="4218">
                  <c:v>70.617</c:v>
                </c:pt>
                <c:pt idx="4219">
                  <c:v>70.633</c:v>
                </c:pt>
                <c:pt idx="4220">
                  <c:v>70.650</c:v>
                </c:pt>
                <c:pt idx="4221">
                  <c:v>70.667</c:v>
                </c:pt>
                <c:pt idx="4222">
                  <c:v>70.683</c:v>
                </c:pt>
                <c:pt idx="4223">
                  <c:v>70.700</c:v>
                </c:pt>
                <c:pt idx="4224">
                  <c:v>70.717</c:v>
                </c:pt>
                <c:pt idx="4225">
                  <c:v>70.733</c:v>
                </c:pt>
                <c:pt idx="4226">
                  <c:v>70.750</c:v>
                </c:pt>
                <c:pt idx="4227">
                  <c:v>70.767</c:v>
                </c:pt>
                <c:pt idx="4228">
                  <c:v>70.783</c:v>
                </c:pt>
                <c:pt idx="4229">
                  <c:v>70.800</c:v>
                </c:pt>
                <c:pt idx="4230">
                  <c:v>70.817</c:v>
                </c:pt>
                <c:pt idx="4231">
                  <c:v>70.833</c:v>
                </c:pt>
                <c:pt idx="4232">
                  <c:v>70.850</c:v>
                </c:pt>
                <c:pt idx="4233">
                  <c:v>70.867</c:v>
                </c:pt>
                <c:pt idx="4234">
                  <c:v>70.883</c:v>
                </c:pt>
                <c:pt idx="4235">
                  <c:v>70.900</c:v>
                </c:pt>
                <c:pt idx="4236">
                  <c:v>70.917</c:v>
                </c:pt>
                <c:pt idx="4237">
                  <c:v>70.933</c:v>
                </c:pt>
                <c:pt idx="4238">
                  <c:v>70.950</c:v>
                </c:pt>
                <c:pt idx="4239">
                  <c:v>70.967</c:v>
                </c:pt>
                <c:pt idx="4240">
                  <c:v>70.983</c:v>
                </c:pt>
                <c:pt idx="4241">
                  <c:v>71.000</c:v>
                </c:pt>
                <c:pt idx="4242">
                  <c:v>71.017</c:v>
                </c:pt>
                <c:pt idx="4243">
                  <c:v>71.033</c:v>
                </c:pt>
                <c:pt idx="4244">
                  <c:v>71.050</c:v>
                </c:pt>
                <c:pt idx="4245">
                  <c:v>71.067</c:v>
                </c:pt>
                <c:pt idx="4246">
                  <c:v>71.083</c:v>
                </c:pt>
                <c:pt idx="4247">
                  <c:v>71.100</c:v>
                </c:pt>
                <c:pt idx="4248">
                  <c:v>71.117</c:v>
                </c:pt>
                <c:pt idx="4249">
                  <c:v>71.133</c:v>
                </c:pt>
                <c:pt idx="4250">
                  <c:v>71.150</c:v>
                </c:pt>
                <c:pt idx="4251">
                  <c:v>71.167</c:v>
                </c:pt>
                <c:pt idx="4252">
                  <c:v>71.183</c:v>
                </c:pt>
                <c:pt idx="4253">
                  <c:v>71.200</c:v>
                </c:pt>
                <c:pt idx="4254">
                  <c:v>71.217</c:v>
                </c:pt>
                <c:pt idx="4255">
                  <c:v>71.233</c:v>
                </c:pt>
                <c:pt idx="4256">
                  <c:v>71.250</c:v>
                </c:pt>
                <c:pt idx="4257">
                  <c:v>71.267</c:v>
                </c:pt>
                <c:pt idx="4258">
                  <c:v>71.283</c:v>
                </c:pt>
                <c:pt idx="4259">
                  <c:v>71.300</c:v>
                </c:pt>
                <c:pt idx="4260">
                  <c:v>71.317</c:v>
                </c:pt>
                <c:pt idx="4261">
                  <c:v>71.333</c:v>
                </c:pt>
                <c:pt idx="4262">
                  <c:v>71.350</c:v>
                </c:pt>
                <c:pt idx="4263">
                  <c:v>71.367</c:v>
                </c:pt>
                <c:pt idx="4264">
                  <c:v>71.383</c:v>
                </c:pt>
                <c:pt idx="4265">
                  <c:v>71.400</c:v>
                </c:pt>
                <c:pt idx="4266">
                  <c:v>71.417</c:v>
                </c:pt>
                <c:pt idx="4267">
                  <c:v>71.433</c:v>
                </c:pt>
                <c:pt idx="4268">
                  <c:v>71.450</c:v>
                </c:pt>
                <c:pt idx="4269">
                  <c:v>71.467</c:v>
                </c:pt>
                <c:pt idx="4270">
                  <c:v>71.483</c:v>
                </c:pt>
                <c:pt idx="4271">
                  <c:v>71.500</c:v>
                </c:pt>
                <c:pt idx="4272">
                  <c:v>71.517</c:v>
                </c:pt>
                <c:pt idx="4273">
                  <c:v>71.533</c:v>
                </c:pt>
                <c:pt idx="4274">
                  <c:v>71.550</c:v>
                </c:pt>
                <c:pt idx="4275">
                  <c:v>71.567</c:v>
                </c:pt>
                <c:pt idx="4276">
                  <c:v>71.583</c:v>
                </c:pt>
                <c:pt idx="4277">
                  <c:v>71.600</c:v>
                </c:pt>
                <c:pt idx="4278">
                  <c:v>71.617</c:v>
                </c:pt>
                <c:pt idx="4279">
                  <c:v>71.633</c:v>
                </c:pt>
                <c:pt idx="4280">
                  <c:v>71.650</c:v>
                </c:pt>
                <c:pt idx="4281">
                  <c:v>71.667</c:v>
                </c:pt>
                <c:pt idx="4282">
                  <c:v>71.683</c:v>
                </c:pt>
                <c:pt idx="4283">
                  <c:v>71.700</c:v>
                </c:pt>
                <c:pt idx="4284">
                  <c:v>71.717</c:v>
                </c:pt>
                <c:pt idx="4285">
                  <c:v>71.733</c:v>
                </c:pt>
                <c:pt idx="4286">
                  <c:v>71.750</c:v>
                </c:pt>
                <c:pt idx="4287">
                  <c:v>71.767</c:v>
                </c:pt>
                <c:pt idx="4288">
                  <c:v>71.783</c:v>
                </c:pt>
                <c:pt idx="4289">
                  <c:v>71.800</c:v>
                </c:pt>
                <c:pt idx="4290">
                  <c:v>71.817</c:v>
                </c:pt>
                <c:pt idx="4291">
                  <c:v>71.833</c:v>
                </c:pt>
                <c:pt idx="4292">
                  <c:v>71.850</c:v>
                </c:pt>
                <c:pt idx="4293">
                  <c:v>71.867</c:v>
                </c:pt>
                <c:pt idx="4294">
                  <c:v>71.883</c:v>
                </c:pt>
                <c:pt idx="4295">
                  <c:v>71.900</c:v>
                </c:pt>
                <c:pt idx="4296">
                  <c:v>71.917</c:v>
                </c:pt>
                <c:pt idx="4297">
                  <c:v>71.933</c:v>
                </c:pt>
                <c:pt idx="4298">
                  <c:v>71.950</c:v>
                </c:pt>
                <c:pt idx="4299">
                  <c:v>71.967</c:v>
                </c:pt>
                <c:pt idx="4300">
                  <c:v>71.983</c:v>
                </c:pt>
                <c:pt idx="4301">
                  <c:v>72.000</c:v>
                </c:pt>
                <c:pt idx="4302">
                  <c:v>72.017</c:v>
                </c:pt>
                <c:pt idx="4303">
                  <c:v>72.033</c:v>
                </c:pt>
                <c:pt idx="4304">
                  <c:v>72.050</c:v>
                </c:pt>
                <c:pt idx="4305">
                  <c:v>72.067</c:v>
                </c:pt>
                <c:pt idx="4306">
                  <c:v>72.083</c:v>
                </c:pt>
                <c:pt idx="4307">
                  <c:v>72.100</c:v>
                </c:pt>
                <c:pt idx="4308">
                  <c:v>72.117</c:v>
                </c:pt>
                <c:pt idx="4309">
                  <c:v>72.133</c:v>
                </c:pt>
                <c:pt idx="4310">
                  <c:v>72.150</c:v>
                </c:pt>
                <c:pt idx="4311">
                  <c:v>72.167</c:v>
                </c:pt>
                <c:pt idx="4312">
                  <c:v>72.183</c:v>
                </c:pt>
                <c:pt idx="4313">
                  <c:v>72.200</c:v>
                </c:pt>
                <c:pt idx="4314">
                  <c:v>72.217</c:v>
                </c:pt>
                <c:pt idx="4315">
                  <c:v>72.233</c:v>
                </c:pt>
                <c:pt idx="4316">
                  <c:v>72.250</c:v>
                </c:pt>
                <c:pt idx="4317">
                  <c:v>72.267</c:v>
                </c:pt>
                <c:pt idx="4318">
                  <c:v>72.283</c:v>
                </c:pt>
                <c:pt idx="4319">
                  <c:v>72.300</c:v>
                </c:pt>
                <c:pt idx="4320">
                  <c:v>72.317</c:v>
                </c:pt>
                <c:pt idx="4321">
                  <c:v>72.333</c:v>
                </c:pt>
                <c:pt idx="4322">
                  <c:v>72.350</c:v>
                </c:pt>
                <c:pt idx="4323">
                  <c:v>72.367</c:v>
                </c:pt>
                <c:pt idx="4324">
                  <c:v>72.383</c:v>
                </c:pt>
                <c:pt idx="4325">
                  <c:v>72.400</c:v>
                </c:pt>
                <c:pt idx="4326">
                  <c:v>72.417</c:v>
                </c:pt>
                <c:pt idx="4327">
                  <c:v>72.433</c:v>
                </c:pt>
                <c:pt idx="4328">
                  <c:v>72.450</c:v>
                </c:pt>
                <c:pt idx="4329">
                  <c:v>72.467</c:v>
                </c:pt>
                <c:pt idx="4330">
                  <c:v>72.483</c:v>
                </c:pt>
                <c:pt idx="4331">
                  <c:v>72.500</c:v>
                </c:pt>
                <c:pt idx="4332">
                  <c:v>72.517</c:v>
                </c:pt>
                <c:pt idx="4333">
                  <c:v>72.533</c:v>
                </c:pt>
                <c:pt idx="4334">
                  <c:v>72.550</c:v>
                </c:pt>
                <c:pt idx="4335">
                  <c:v>72.567</c:v>
                </c:pt>
                <c:pt idx="4336">
                  <c:v>72.583</c:v>
                </c:pt>
                <c:pt idx="4337">
                  <c:v>72.600</c:v>
                </c:pt>
                <c:pt idx="4338">
                  <c:v>72.617</c:v>
                </c:pt>
                <c:pt idx="4339">
                  <c:v>72.633</c:v>
                </c:pt>
                <c:pt idx="4340">
                  <c:v>72.650</c:v>
                </c:pt>
                <c:pt idx="4341">
                  <c:v>72.667</c:v>
                </c:pt>
                <c:pt idx="4342">
                  <c:v>72.683</c:v>
                </c:pt>
                <c:pt idx="4343">
                  <c:v>72.700</c:v>
                </c:pt>
                <c:pt idx="4344">
                  <c:v>72.717</c:v>
                </c:pt>
                <c:pt idx="4345">
                  <c:v>72.733</c:v>
                </c:pt>
                <c:pt idx="4346">
                  <c:v>72.750</c:v>
                </c:pt>
                <c:pt idx="4347">
                  <c:v>72.767</c:v>
                </c:pt>
                <c:pt idx="4348">
                  <c:v>72.783</c:v>
                </c:pt>
                <c:pt idx="4349">
                  <c:v>72.800</c:v>
                </c:pt>
                <c:pt idx="4350">
                  <c:v>72.817</c:v>
                </c:pt>
                <c:pt idx="4351">
                  <c:v>72.833</c:v>
                </c:pt>
                <c:pt idx="4352">
                  <c:v>72.850</c:v>
                </c:pt>
                <c:pt idx="4353">
                  <c:v>72.867</c:v>
                </c:pt>
                <c:pt idx="4354">
                  <c:v>72.883</c:v>
                </c:pt>
                <c:pt idx="4355">
                  <c:v>72.900</c:v>
                </c:pt>
                <c:pt idx="4356">
                  <c:v>72.917</c:v>
                </c:pt>
                <c:pt idx="4357">
                  <c:v>72.933</c:v>
                </c:pt>
                <c:pt idx="4358">
                  <c:v>72.950</c:v>
                </c:pt>
                <c:pt idx="4359">
                  <c:v>72.967</c:v>
                </c:pt>
                <c:pt idx="4360">
                  <c:v>72.983</c:v>
                </c:pt>
                <c:pt idx="4361">
                  <c:v>73.000</c:v>
                </c:pt>
                <c:pt idx="4362">
                  <c:v>73.017</c:v>
                </c:pt>
                <c:pt idx="4363">
                  <c:v>73.033</c:v>
                </c:pt>
                <c:pt idx="4364">
                  <c:v>73.050</c:v>
                </c:pt>
                <c:pt idx="4365">
                  <c:v>73.067</c:v>
                </c:pt>
                <c:pt idx="4366">
                  <c:v>73.083</c:v>
                </c:pt>
                <c:pt idx="4367">
                  <c:v>73.100</c:v>
                </c:pt>
                <c:pt idx="4368">
                  <c:v>73.117</c:v>
                </c:pt>
                <c:pt idx="4369">
                  <c:v>73.133</c:v>
                </c:pt>
                <c:pt idx="4370">
                  <c:v>73.150</c:v>
                </c:pt>
                <c:pt idx="4371">
                  <c:v>73.167</c:v>
                </c:pt>
                <c:pt idx="4372">
                  <c:v>73.183</c:v>
                </c:pt>
                <c:pt idx="4373">
                  <c:v>73.200</c:v>
                </c:pt>
                <c:pt idx="4374">
                  <c:v>73.217</c:v>
                </c:pt>
                <c:pt idx="4375">
                  <c:v>73.233</c:v>
                </c:pt>
                <c:pt idx="4376">
                  <c:v>73.250</c:v>
                </c:pt>
                <c:pt idx="4377">
                  <c:v>73.267</c:v>
                </c:pt>
                <c:pt idx="4378">
                  <c:v>73.283</c:v>
                </c:pt>
                <c:pt idx="4379">
                  <c:v>73.300</c:v>
                </c:pt>
                <c:pt idx="4380">
                  <c:v>73.317</c:v>
                </c:pt>
                <c:pt idx="4381">
                  <c:v>73.333</c:v>
                </c:pt>
                <c:pt idx="4382">
                  <c:v>73.350</c:v>
                </c:pt>
                <c:pt idx="4383">
                  <c:v>73.367</c:v>
                </c:pt>
                <c:pt idx="4384">
                  <c:v>73.383</c:v>
                </c:pt>
                <c:pt idx="4385">
                  <c:v>73.400</c:v>
                </c:pt>
                <c:pt idx="4386">
                  <c:v>73.417</c:v>
                </c:pt>
                <c:pt idx="4387">
                  <c:v>73.433</c:v>
                </c:pt>
                <c:pt idx="4388">
                  <c:v>73.450</c:v>
                </c:pt>
                <c:pt idx="4389">
                  <c:v>73.467</c:v>
                </c:pt>
                <c:pt idx="4390">
                  <c:v>73.483</c:v>
                </c:pt>
                <c:pt idx="4391">
                  <c:v>73.500</c:v>
                </c:pt>
                <c:pt idx="4392">
                  <c:v>73.517</c:v>
                </c:pt>
                <c:pt idx="4393">
                  <c:v>73.533</c:v>
                </c:pt>
                <c:pt idx="4394">
                  <c:v>73.550</c:v>
                </c:pt>
                <c:pt idx="4395">
                  <c:v>73.567</c:v>
                </c:pt>
                <c:pt idx="4396">
                  <c:v>73.583</c:v>
                </c:pt>
                <c:pt idx="4397">
                  <c:v>73.600</c:v>
                </c:pt>
                <c:pt idx="4398">
                  <c:v>73.617</c:v>
                </c:pt>
                <c:pt idx="4399">
                  <c:v>73.633</c:v>
                </c:pt>
                <c:pt idx="4400">
                  <c:v>73.650</c:v>
                </c:pt>
                <c:pt idx="4401">
                  <c:v>73.667</c:v>
                </c:pt>
                <c:pt idx="4402">
                  <c:v>73.683</c:v>
                </c:pt>
                <c:pt idx="4403">
                  <c:v>73.700</c:v>
                </c:pt>
                <c:pt idx="4404">
                  <c:v>73.717</c:v>
                </c:pt>
                <c:pt idx="4405">
                  <c:v>73.733</c:v>
                </c:pt>
                <c:pt idx="4406">
                  <c:v>73.750</c:v>
                </c:pt>
                <c:pt idx="4407">
                  <c:v>73.767</c:v>
                </c:pt>
                <c:pt idx="4408">
                  <c:v>73.783</c:v>
                </c:pt>
                <c:pt idx="4409">
                  <c:v>73.800</c:v>
                </c:pt>
                <c:pt idx="4410">
                  <c:v>73.817</c:v>
                </c:pt>
                <c:pt idx="4411">
                  <c:v>73.833</c:v>
                </c:pt>
                <c:pt idx="4412">
                  <c:v>73.850</c:v>
                </c:pt>
                <c:pt idx="4413">
                  <c:v>73.867</c:v>
                </c:pt>
                <c:pt idx="4414">
                  <c:v>73.883</c:v>
                </c:pt>
                <c:pt idx="4415">
                  <c:v>73.900</c:v>
                </c:pt>
                <c:pt idx="4416">
                  <c:v>73.917</c:v>
                </c:pt>
                <c:pt idx="4417">
                  <c:v>73.933</c:v>
                </c:pt>
                <c:pt idx="4418">
                  <c:v>73.950</c:v>
                </c:pt>
                <c:pt idx="4419">
                  <c:v>73.967</c:v>
                </c:pt>
                <c:pt idx="4420">
                  <c:v>73.983</c:v>
                </c:pt>
                <c:pt idx="4421">
                  <c:v>74.000</c:v>
                </c:pt>
                <c:pt idx="4422">
                  <c:v>74.017</c:v>
                </c:pt>
                <c:pt idx="4423">
                  <c:v>74.033</c:v>
                </c:pt>
                <c:pt idx="4424">
                  <c:v>74.050</c:v>
                </c:pt>
                <c:pt idx="4425">
                  <c:v>74.067</c:v>
                </c:pt>
                <c:pt idx="4426">
                  <c:v>74.083</c:v>
                </c:pt>
                <c:pt idx="4427">
                  <c:v>74.100</c:v>
                </c:pt>
                <c:pt idx="4428">
                  <c:v>74.117</c:v>
                </c:pt>
                <c:pt idx="4429">
                  <c:v>74.133</c:v>
                </c:pt>
                <c:pt idx="4430">
                  <c:v>74.150</c:v>
                </c:pt>
                <c:pt idx="4431">
                  <c:v>74.167</c:v>
                </c:pt>
                <c:pt idx="4432">
                  <c:v>74.183</c:v>
                </c:pt>
                <c:pt idx="4433">
                  <c:v>74.200</c:v>
                </c:pt>
                <c:pt idx="4434">
                  <c:v>74.217</c:v>
                </c:pt>
                <c:pt idx="4435">
                  <c:v>74.233</c:v>
                </c:pt>
                <c:pt idx="4436">
                  <c:v>74.250</c:v>
                </c:pt>
                <c:pt idx="4437">
                  <c:v>74.267</c:v>
                </c:pt>
                <c:pt idx="4438">
                  <c:v>74.283</c:v>
                </c:pt>
                <c:pt idx="4439">
                  <c:v>74.300</c:v>
                </c:pt>
                <c:pt idx="4440">
                  <c:v>74.317</c:v>
                </c:pt>
                <c:pt idx="4441">
                  <c:v>74.333</c:v>
                </c:pt>
                <c:pt idx="4442">
                  <c:v>74.350</c:v>
                </c:pt>
                <c:pt idx="4443">
                  <c:v>74.367</c:v>
                </c:pt>
                <c:pt idx="4444">
                  <c:v>74.383</c:v>
                </c:pt>
                <c:pt idx="4445">
                  <c:v>74.400</c:v>
                </c:pt>
                <c:pt idx="4446">
                  <c:v>74.417</c:v>
                </c:pt>
                <c:pt idx="4447">
                  <c:v>74.433</c:v>
                </c:pt>
                <c:pt idx="4448">
                  <c:v>74.450</c:v>
                </c:pt>
                <c:pt idx="4449">
                  <c:v>74.467</c:v>
                </c:pt>
                <c:pt idx="4450">
                  <c:v>74.483</c:v>
                </c:pt>
                <c:pt idx="4451">
                  <c:v>74.500</c:v>
                </c:pt>
                <c:pt idx="4452">
                  <c:v>74.517</c:v>
                </c:pt>
                <c:pt idx="4453">
                  <c:v>74.533</c:v>
                </c:pt>
                <c:pt idx="4454">
                  <c:v>74.550</c:v>
                </c:pt>
                <c:pt idx="4455">
                  <c:v>74.567</c:v>
                </c:pt>
                <c:pt idx="4456">
                  <c:v>74.583</c:v>
                </c:pt>
                <c:pt idx="4457">
                  <c:v>74.600</c:v>
                </c:pt>
                <c:pt idx="4458">
                  <c:v>74.617</c:v>
                </c:pt>
                <c:pt idx="4459">
                  <c:v>74.633</c:v>
                </c:pt>
                <c:pt idx="4460">
                  <c:v>74.650</c:v>
                </c:pt>
                <c:pt idx="4461">
                  <c:v>74.667</c:v>
                </c:pt>
                <c:pt idx="4462">
                  <c:v>74.683</c:v>
                </c:pt>
                <c:pt idx="4463">
                  <c:v>74.700</c:v>
                </c:pt>
                <c:pt idx="4464">
                  <c:v>74.717</c:v>
                </c:pt>
                <c:pt idx="4465">
                  <c:v>74.733</c:v>
                </c:pt>
                <c:pt idx="4466">
                  <c:v>74.750</c:v>
                </c:pt>
                <c:pt idx="4467">
                  <c:v>74.767</c:v>
                </c:pt>
                <c:pt idx="4468">
                  <c:v>74.783</c:v>
                </c:pt>
                <c:pt idx="4469">
                  <c:v>74.800</c:v>
                </c:pt>
                <c:pt idx="4470">
                  <c:v>74.817</c:v>
                </c:pt>
                <c:pt idx="4471">
                  <c:v>74.833</c:v>
                </c:pt>
                <c:pt idx="4472">
                  <c:v>74.850</c:v>
                </c:pt>
                <c:pt idx="4473">
                  <c:v>74.867</c:v>
                </c:pt>
                <c:pt idx="4474">
                  <c:v>74.883</c:v>
                </c:pt>
                <c:pt idx="4475">
                  <c:v>74.900</c:v>
                </c:pt>
                <c:pt idx="4476">
                  <c:v>74.917</c:v>
                </c:pt>
                <c:pt idx="4477">
                  <c:v>74.933</c:v>
                </c:pt>
                <c:pt idx="4478">
                  <c:v>74.950</c:v>
                </c:pt>
                <c:pt idx="4479">
                  <c:v>74.967</c:v>
                </c:pt>
                <c:pt idx="4480">
                  <c:v>74.983</c:v>
                </c:pt>
                <c:pt idx="4481">
                  <c:v>75.000</c:v>
                </c:pt>
                <c:pt idx="4482">
                  <c:v>75.017</c:v>
                </c:pt>
                <c:pt idx="4483">
                  <c:v>75.033</c:v>
                </c:pt>
                <c:pt idx="4484">
                  <c:v>75.050</c:v>
                </c:pt>
                <c:pt idx="4485">
                  <c:v>75.067</c:v>
                </c:pt>
                <c:pt idx="4486">
                  <c:v>75.083</c:v>
                </c:pt>
                <c:pt idx="4487">
                  <c:v>75.100</c:v>
                </c:pt>
                <c:pt idx="4488">
                  <c:v>75.117</c:v>
                </c:pt>
                <c:pt idx="4489">
                  <c:v>75.133</c:v>
                </c:pt>
                <c:pt idx="4490">
                  <c:v>75.150</c:v>
                </c:pt>
                <c:pt idx="4491">
                  <c:v>75.167</c:v>
                </c:pt>
                <c:pt idx="4492">
                  <c:v>75.183</c:v>
                </c:pt>
                <c:pt idx="4493">
                  <c:v>75.200</c:v>
                </c:pt>
                <c:pt idx="4494">
                  <c:v>75.217</c:v>
                </c:pt>
                <c:pt idx="4495">
                  <c:v>75.233</c:v>
                </c:pt>
                <c:pt idx="4496">
                  <c:v>75.250</c:v>
                </c:pt>
                <c:pt idx="4497">
                  <c:v>75.267</c:v>
                </c:pt>
                <c:pt idx="4498">
                  <c:v>75.283</c:v>
                </c:pt>
                <c:pt idx="4499">
                  <c:v>75.300</c:v>
                </c:pt>
                <c:pt idx="4500">
                  <c:v>75.317</c:v>
                </c:pt>
                <c:pt idx="4501">
                  <c:v>75.333</c:v>
                </c:pt>
                <c:pt idx="4502">
                  <c:v>75.350</c:v>
                </c:pt>
                <c:pt idx="4503">
                  <c:v>75.367</c:v>
                </c:pt>
                <c:pt idx="4504">
                  <c:v>75.383</c:v>
                </c:pt>
                <c:pt idx="4505">
                  <c:v>75.400</c:v>
                </c:pt>
                <c:pt idx="4506">
                  <c:v>75.417</c:v>
                </c:pt>
                <c:pt idx="4507">
                  <c:v>75.433</c:v>
                </c:pt>
                <c:pt idx="4508">
                  <c:v>75.450</c:v>
                </c:pt>
                <c:pt idx="4509">
                  <c:v>75.467</c:v>
                </c:pt>
                <c:pt idx="4510">
                  <c:v>75.483</c:v>
                </c:pt>
                <c:pt idx="4511">
                  <c:v>75.500</c:v>
                </c:pt>
                <c:pt idx="4512">
                  <c:v>75.517</c:v>
                </c:pt>
                <c:pt idx="4513">
                  <c:v>75.533</c:v>
                </c:pt>
                <c:pt idx="4514">
                  <c:v>75.550</c:v>
                </c:pt>
                <c:pt idx="4515">
                  <c:v>75.567</c:v>
                </c:pt>
                <c:pt idx="4516">
                  <c:v>75.583</c:v>
                </c:pt>
                <c:pt idx="4517">
                  <c:v>75.600</c:v>
                </c:pt>
                <c:pt idx="4518">
                  <c:v>75.617</c:v>
                </c:pt>
                <c:pt idx="4519">
                  <c:v>75.633</c:v>
                </c:pt>
                <c:pt idx="4520">
                  <c:v>75.650</c:v>
                </c:pt>
                <c:pt idx="4521">
                  <c:v>75.667</c:v>
                </c:pt>
                <c:pt idx="4522">
                  <c:v>75.683</c:v>
                </c:pt>
                <c:pt idx="4523">
                  <c:v>75.700</c:v>
                </c:pt>
                <c:pt idx="4524">
                  <c:v>75.717</c:v>
                </c:pt>
                <c:pt idx="4525">
                  <c:v>75.733</c:v>
                </c:pt>
                <c:pt idx="4526">
                  <c:v>75.750</c:v>
                </c:pt>
                <c:pt idx="4527">
                  <c:v>75.767</c:v>
                </c:pt>
                <c:pt idx="4528">
                  <c:v>75.783</c:v>
                </c:pt>
                <c:pt idx="4529">
                  <c:v>75.800</c:v>
                </c:pt>
                <c:pt idx="4530">
                  <c:v>75.817</c:v>
                </c:pt>
                <c:pt idx="4531">
                  <c:v>75.833</c:v>
                </c:pt>
                <c:pt idx="4532">
                  <c:v>75.850</c:v>
                </c:pt>
                <c:pt idx="4533">
                  <c:v>75.867</c:v>
                </c:pt>
                <c:pt idx="4534">
                  <c:v>75.883</c:v>
                </c:pt>
                <c:pt idx="4535">
                  <c:v>75.900</c:v>
                </c:pt>
                <c:pt idx="4536">
                  <c:v>75.917</c:v>
                </c:pt>
                <c:pt idx="4537">
                  <c:v>75.933</c:v>
                </c:pt>
                <c:pt idx="4538">
                  <c:v>75.950</c:v>
                </c:pt>
                <c:pt idx="4539">
                  <c:v>75.967</c:v>
                </c:pt>
                <c:pt idx="4540">
                  <c:v>75.983</c:v>
                </c:pt>
                <c:pt idx="4541">
                  <c:v>76.000</c:v>
                </c:pt>
                <c:pt idx="4542">
                  <c:v>76.017</c:v>
                </c:pt>
                <c:pt idx="4543">
                  <c:v>76.033</c:v>
                </c:pt>
                <c:pt idx="4544">
                  <c:v>76.050</c:v>
                </c:pt>
                <c:pt idx="4545">
                  <c:v>76.067</c:v>
                </c:pt>
                <c:pt idx="4546">
                  <c:v>76.083</c:v>
                </c:pt>
                <c:pt idx="4547">
                  <c:v>76.100</c:v>
                </c:pt>
                <c:pt idx="4548">
                  <c:v>76.117</c:v>
                </c:pt>
                <c:pt idx="4549">
                  <c:v>76.133</c:v>
                </c:pt>
                <c:pt idx="4550">
                  <c:v>76.150</c:v>
                </c:pt>
                <c:pt idx="4551">
                  <c:v>76.167</c:v>
                </c:pt>
                <c:pt idx="4552">
                  <c:v>76.183</c:v>
                </c:pt>
                <c:pt idx="4553">
                  <c:v>76.200</c:v>
                </c:pt>
                <c:pt idx="4554">
                  <c:v>76.217</c:v>
                </c:pt>
                <c:pt idx="4555">
                  <c:v>76.233</c:v>
                </c:pt>
                <c:pt idx="4556">
                  <c:v>76.250</c:v>
                </c:pt>
                <c:pt idx="4557">
                  <c:v>76.267</c:v>
                </c:pt>
                <c:pt idx="4558">
                  <c:v>76.283</c:v>
                </c:pt>
                <c:pt idx="4559">
                  <c:v>76.300</c:v>
                </c:pt>
                <c:pt idx="4560">
                  <c:v>76.317</c:v>
                </c:pt>
                <c:pt idx="4561">
                  <c:v>76.333</c:v>
                </c:pt>
                <c:pt idx="4562">
                  <c:v>76.350</c:v>
                </c:pt>
                <c:pt idx="4563">
                  <c:v>76.367</c:v>
                </c:pt>
                <c:pt idx="4564">
                  <c:v>76.383</c:v>
                </c:pt>
                <c:pt idx="4565">
                  <c:v>76.400</c:v>
                </c:pt>
                <c:pt idx="4566">
                  <c:v>76.417</c:v>
                </c:pt>
                <c:pt idx="4567">
                  <c:v>76.433</c:v>
                </c:pt>
                <c:pt idx="4568">
                  <c:v>76.450</c:v>
                </c:pt>
                <c:pt idx="4569">
                  <c:v>76.467</c:v>
                </c:pt>
                <c:pt idx="4570">
                  <c:v>76.483</c:v>
                </c:pt>
                <c:pt idx="4571">
                  <c:v>76.500</c:v>
                </c:pt>
                <c:pt idx="4572">
                  <c:v>76.517</c:v>
                </c:pt>
                <c:pt idx="4573">
                  <c:v>76.533</c:v>
                </c:pt>
                <c:pt idx="4574">
                  <c:v>76.550</c:v>
                </c:pt>
                <c:pt idx="4575">
                  <c:v>76.567</c:v>
                </c:pt>
                <c:pt idx="4576">
                  <c:v>76.583</c:v>
                </c:pt>
                <c:pt idx="4577">
                  <c:v>76.600</c:v>
                </c:pt>
                <c:pt idx="4578">
                  <c:v>76.617</c:v>
                </c:pt>
                <c:pt idx="4579">
                  <c:v>76.633</c:v>
                </c:pt>
                <c:pt idx="4580">
                  <c:v>76.650</c:v>
                </c:pt>
                <c:pt idx="4581">
                  <c:v>76.667</c:v>
                </c:pt>
                <c:pt idx="4582">
                  <c:v>76.683</c:v>
                </c:pt>
                <c:pt idx="4583">
                  <c:v>76.700</c:v>
                </c:pt>
                <c:pt idx="4584">
                  <c:v>76.717</c:v>
                </c:pt>
                <c:pt idx="4585">
                  <c:v>76.733</c:v>
                </c:pt>
                <c:pt idx="4586">
                  <c:v>76.750</c:v>
                </c:pt>
                <c:pt idx="4587">
                  <c:v>76.767</c:v>
                </c:pt>
                <c:pt idx="4588">
                  <c:v>76.783</c:v>
                </c:pt>
                <c:pt idx="4589">
                  <c:v>76.800</c:v>
                </c:pt>
                <c:pt idx="4590">
                  <c:v>76.817</c:v>
                </c:pt>
                <c:pt idx="4591">
                  <c:v>76.833</c:v>
                </c:pt>
                <c:pt idx="4592">
                  <c:v>76.850</c:v>
                </c:pt>
                <c:pt idx="4593">
                  <c:v>76.867</c:v>
                </c:pt>
                <c:pt idx="4594">
                  <c:v>76.883</c:v>
                </c:pt>
                <c:pt idx="4595">
                  <c:v>76.900</c:v>
                </c:pt>
                <c:pt idx="4596">
                  <c:v>76.917</c:v>
                </c:pt>
                <c:pt idx="4597">
                  <c:v>76.933</c:v>
                </c:pt>
                <c:pt idx="4598">
                  <c:v>76.950</c:v>
                </c:pt>
                <c:pt idx="4599">
                  <c:v>76.967</c:v>
                </c:pt>
                <c:pt idx="4600">
                  <c:v>76.983</c:v>
                </c:pt>
                <c:pt idx="4601">
                  <c:v>77.000</c:v>
                </c:pt>
                <c:pt idx="4602">
                  <c:v>77.017</c:v>
                </c:pt>
                <c:pt idx="4603">
                  <c:v>77.033</c:v>
                </c:pt>
                <c:pt idx="4604">
                  <c:v>77.050</c:v>
                </c:pt>
                <c:pt idx="4605">
                  <c:v>77.067</c:v>
                </c:pt>
                <c:pt idx="4606">
                  <c:v>77.083</c:v>
                </c:pt>
                <c:pt idx="4607">
                  <c:v>77.100</c:v>
                </c:pt>
                <c:pt idx="4608">
                  <c:v>77.117</c:v>
                </c:pt>
                <c:pt idx="4609">
                  <c:v>77.133</c:v>
                </c:pt>
                <c:pt idx="4610">
                  <c:v>77.150</c:v>
                </c:pt>
                <c:pt idx="4611">
                  <c:v>77.167</c:v>
                </c:pt>
                <c:pt idx="4612">
                  <c:v>77.183</c:v>
                </c:pt>
                <c:pt idx="4613">
                  <c:v>77.200</c:v>
                </c:pt>
                <c:pt idx="4614">
                  <c:v>77.217</c:v>
                </c:pt>
                <c:pt idx="4615">
                  <c:v>77.233</c:v>
                </c:pt>
                <c:pt idx="4616">
                  <c:v>77.250</c:v>
                </c:pt>
                <c:pt idx="4617">
                  <c:v>77.267</c:v>
                </c:pt>
                <c:pt idx="4618">
                  <c:v>77.283</c:v>
                </c:pt>
                <c:pt idx="4619">
                  <c:v>77.300</c:v>
                </c:pt>
                <c:pt idx="4620">
                  <c:v>77.317</c:v>
                </c:pt>
                <c:pt idx="4621">
                  <c:v>77.333</c:v>
                </c:pt>
                <c:pt idx="4622">
                  <c:v>77.350</c:v>
                </c:pt>
                <c:pt idx="4623">
                  <c:v>77.367</c:v>
                </c:pt>
                <c:pt idx="4624">
                  <c:v>77.383</c:v>
                </c:pt>
                <c:pt idx="4625">
                  <c:v>77.400</c:v>
                </c:pt>
                <c:pt idx="4626">
                  <c:v>77.417</c:v>
                </c:pt>
                <c:pt idx="4627">
                  <c:v>77.433</c:v>
                </c:pt>
                <c:pt idx="4628">
                  <c:v>77.450</c:v>
                </c:pt>
                <c:pt idx="4629">
                  <c:v>77.467</c:v>
                </c:pt>
                <c:pt idx="4630">
                  <c:v>77.483</c:v>
                </c:pt>
                <c:pt idx="4631">
                  <c:v>77.500</c:v>
                </c:pt>
                <c:pt idx="4632">
                  <c:v>77.517</c:v>
                </c:pt>
                <c:pt idx="4633">
                  <c:v>77.533</c:v>
                </c:pt>
                <c:pt idx="4634">
                  <c:v>77.550</c:v>
                </c:pt>
                <c:pt idx="4635">
                  <c:v>77.567</c:v>
                </c:pt>
                <c:pt idx="4636">
                  <c:v>77.583</c:v>
                </c:pt>
                <c:pt idx="4637">
                  <c:v>77.600</c:v>
                </c:pt>
                <c:pt idx="4638">
                  <c:v>77.617</c:v>
                </c:pt>
                <c:pt idx="4639">
                  <c:v>77.633</c:v>
                </c:pt>
                <c:pt idx="4640">
                  <c:v>77.650</c:v>
                </c:pt>
                <c:pt idx="4641">
                  <c:v>77.667</c:v>
                </c:pt>
                <c:pt idx="4642">
                  <c:v>77.683</c:v>
                </c:pt>
                <c:pt idx="4643">
                  <c:v>77.700</c:v>
                </c:pt>
                <c:pt idx="4644">
                  <c:v>77.717</c:v>
                </c:pt>
                <c:pt idx="4645">
                  <c:v>77.733</c:v>
                </c:pt>
                <c:pt idx="4646">
                  <c:v>77.750</c:v>
                </c:pt>
                <c:pt idx="4647">
                  <c:v>77.767</c:v>
                </c:pt>
                <c:pt idx="4648">
                  <c:v>77.783</c:v>
                </c:pt>
                <c:pt idx="4649">
                  <c:v>77.800</c:v>
                </c:pt>
                <c:pt idx="4650">
                  <c:v>77.817</c:v>
                </c:pt>
                <c:pt idx="4651">
                  <c:v>77.833</c:v>
                </c:pt>
                <c:pt idx="4652">
                  <c:v>77.850</c:v>
                </c:pt>
                <c:pt idx="4653">
                  <c:v>77.867</c:v>
                </c:pt>
                <c:pt idx="4654">
                  <c:v>77.883</c:v>
                </c:pt>
                <c:pt idx="4655">
                  <c:v>77.900</c:v>
                </c:pt>
                <c:pt idx="4656">
                  <c:v>77.917</c:v>
                </c:pt>
                <c:pt idx="4657">
                  <c:v>77.933</c:v>
                </c:pt>
                <c:pt idx="4658">
                  <c:v>77.950</c:v>
                </c:pt>
                <c:pt idx="4659">
                  <c:v>77.967</c:v>
                </c:pt>
                <c:pt idx="4660">
                  <c:v>77.983</c:v>
                </c:pt>
                <c:pt idx="4661">
                  <c:v>78.000</c:v>
                </c:pt>
                <c:pt idx="4662">
                  <c:v>78.017</c:v>
                </c:pt>
                <c:pt idx="4663">
                  <c:v>78.033</c:v>
                </c:pt>
                <c:pt idx="4664">
                  <c:v>78.050</c:v>
                </c:pt>
                <c:pt idx="4665">
                  <c:v>78.067</c:v>
                </c:pt>
                <c:pt idx="4666">
                  <c:v>78.083</c:v>
                </c:pt>
                <c:pt idx="4667">
                  <c:v>78.100</c:v>
                </c:pt>
                <c:pt idx="4668">
                  <c:v>78.117</c:v>
                </c:pt>
                <c:pt idx="4669">
                  <c:v>78.133</c:v>
                </c:pt>
                <c:pt idx="4670">
                  <c:v>78.150</c:v>
                </c:pt>
                <c:pt idx="4671">
                  <c:v>78.167</c:v>
                </c:pt>
                <c:pt idx="4672">
                  <c:v>78.183</c:v>
                </c:pt>
                <c:pt idx="4673">
                  <c:v>78.200</c:v>
                </c:pt>
                <c:pt idx="4674">
                  <c:v>78.217</c:v>
                </c:pt>
                <c:pt idx="4675">
                  <c:v>78.233</c:v>
                </c:pt>
                <c:pt idx="4676">
                  <c:v>78.250</c:v>
                </c:pt>
                <c:pt idx="4677">
                  <c:v>78.267</c:v>
                </c:pt>
                <c:pt idx="4678">
                  <c:v>78.283</c:v>
                </c:pt>
                <c:pt idx="4679">
                  <c:v>78.300</c:v>
                </c:pt>
                <c:pt idx="4680">
                  <c:v>78.317</c:v>
                </c:pt>
                <c:pt idx="4681">
                  <c:v>78.333</c:v>
                </c:pt>
                <c:pt idx="4682">
                  <c:v>78.350</c:v>
                </c:pt>
                <c:pt idx="4683">
                  <c:v>78.367</c:v>
                </c:pt>
                <c:pt idx="4684">
                  <c:v>78.383</c:v>
                </c:pt>
                <c:pt idx="4685">
                  <c:v>78.400</c:v>
                </c:pt>
                <c:pt idx="4686">
                  <c:v>78.417</c:v>
                </c:pt>
                <c:pt idx="4687">
                  <c:v>78.433</c:v>
                </c:pt>
                <c:pt idx="4688">
                  <c:v>78.450</c:v>
                </c:pt>
                <c:pt idx="4689">
                  <c:v>78.467</c:v>
                </c:pt>
                <c:pt idx="4690">
                  <c:v>78.483</c:v>
                </c:pt>
                <c:pt idx="4691">
                  <c:v>78.500</c:v>
                </c:pt>
                <c:pt idx="4692">
                  <c:v>78.517</c:v>
                </c:pt>
                <c:pt idx="4693">
                  <c:v>78.533</c:v>
                </c:pt>
                <c:pt idx="4694">
                  <c:v>78.550</c:v>
                </c:pt>
                <c:pt idx="4695">
                  <c:v>78.567</c:v>
                </c:pt>
                <c:pt idx="4696">
                  <c:v>78.583</c:v>
                </c:pt>
                <c:pt idx="4697">
                  <c:v>78.600</c:v>
                </c:pt>
                <c:pt idx="4698">
                  <c:v>78.617</c:v>
                </c:pt>
                <c:pt idx="4699">
                  <c:v>78.633</c:v>
                </c:pt>
                <c:pt idx="4700">
                  <c:v>78.650</c:v>
                </c:pt>
                <c:pt idx="4701">
                  <c:v>78.667</c:v>
                </c:pt>
                <c:pt idx="4702">
                  <c:v>78.683</c:v>
                </c:pt>
                <c:pt idx="4703">
                  <c:v>78.700</c:v>
                </c:pt>
                <c:pt idx="4704">
                  <c:v>78.717</c:v>
                </c:pt>
                <c:pt idx="4705">
                  <c:v>78.733</c:v>
                </c:pt>
                <c:pt idx="4706">
                  <c:v>78.750</c:v>
                </c:pt>
                <c:pt idx="4707">
                  <c:v>78.767</c:v>
                </c:pt>
                <c:pt idx="4708">
                  <c:v>78.783</c:v>
                </c:pt>
                <c:pt idx="4709">
                  <c:v>78.800</c:v>
                </c:pt>
                <c:pt idx="4710">
                  <c:v>78.817</c:v>
                </c:pt>
                <c:pt idx="4711">
                  <c:v>78.833</c:v>
                </c:pt>
                <c:pt idx="4712">
                  <c:v>78.850</c:v>
                </c:pt>
                <c:pt idx="4713">
                  <c:v>78.867</c:v>
                </c:pt>
                <c:pt idx="4714">
                  <c:v>78.883</c:v>
                </c:pt>
                <c:pt idx="4715">
                  <c:v>78.900</c:v>
                </c:pt>
                <c:pt idx="4716">
                  <c:v>78.917</c:v>
                </c:pt>
                <c:pt idx="4717">
                  <c:v>78.933</c:v>
                </c:pt>
                <c:pt idx="4718">
                  <c:v>78.950</c:v>
                </c:pt>
                <c:pt idx="4719">
                  <c:v>78.967</c:v>
                </c:pt>
                <c:pt idx="4720">
                  <c:v>78.983</c:v>
                </c:pt>
                <c:pt idx="4721">
                  <c:v>79.000</c:v>
                </c:pt>
                <c:pt idx="4722">
                  <c:v>79.017</c:v>
                </c:pt>
                <c:pt idx="4723">
                  <c:v>79.033</c:v>
                </c:pt>
                <c:pt idx="4724">
                  <c:v>79.050</c:v>
                </c:pt>
                <c:pt idx="4725">
                  <c:v>79.067</c:v>
                </c:pt>
                <c:pt idx="4726">
                  <c:v>79.083</c:v>
                </c:pt>
                <c:pt idx="4727">
                  <c:v>79.100</c:v>
                </c:pt>
                <c:pt idx="4728">
                  <c:v>79.117</c:v>
                </c:pt>
                <c:pt idx="4729">
                  <c:v>79.133</c:v>
                </c:pt>
                <c:pt idx="4730">
                  <c:v>79.150</c:v>
                </c:pt>
                <c:pt idx="4731">
                  <c:v>79.167</c:v>
                </c:pt>
                <c:pt idx="4732">
                  <c:v>79.183</c:v>
                </c:pt>
                <c:pt idx="4733">
                  <c:v>79.200</c:v>
                </c:pt>
                <c:pt idx="4734">
                  <c:v>79.217</c:v>
                </c:pt>
                <c:pt idx="4735">
                  <c:v>79.233</c:v>
                </c:pt>
                <c:pt idx="4736">
                  <c:v>79.250</c:v>
                </c:pt>
                <c:pt idx="4737">
                  <c:v>79.267</c:v>
                </c:pt>
                <c:pt idx="4738">
                  <c:v>79.283</c:v>
                </c:pt>
                <c:pt idx="4739">
                  <c:v>79.300</c:v>
                </c:pt>
                <c:pt idx="4740">
                  <c:v>79.317</c:v>
                </c:pt>
                <c:pt idx="4741">
                  <c:v>79.333</c:v>
                </c:pt>
                <c:pt idx="4742">
                  <c:v>79.350</c:v>
                </c:pt>
                <c:pt idx="4743">
                  <c:v>79.367</c:v>
                </c:pt>
                <c:pt idx="4744">
                  <c:v>79.383</c:v>
                </c:pt>
                <c:pt idx="4745">
                  <c:v>79.400</c:v>
                </c:pt>
                <c:pt idx="4746">
                  <c:v>79.417</c:v>
                </c:pt>
                <c:pt idx="4747">
                  <c:v>79.433</c:v>
                </c:pt>
                <c:pt idx="4748">
                  <c:v>79.450</c:v>
                </c:pt>
                <c:pt idx="4749">
                  <c:v>79.467</c:v>
                </c:pt>
                <c:pt idx="4750">
                  <c:v>79.483</c:v>
                </c:pt>
                <c:pt idx="4751">
                  <c:v>79.500</c:v>
                </c:pt>
                <c:pt idx="4752">
                  <c:v>79.517</c:v>
                </c:pt>
                <c:pt idx="4753">
                  <c:v>79.533</c:v>
                </c:pt>
                <c:pt idx="4754">
                  <c:v>79.550</c:v>
                </c:pt>
                <c:pt idx="4755">
                  <c:v>79.567</c:v>
                </c:pt>
                <c:pt idx="4756">
                  <c:v>79.583</c:v>
                </c:pt>
                <c:pt idx="4757">
                  <c:v>79.600</c:v>
                </c:pt>
                <c:pt idx="4758">
                  <c:v>79.617</c:v>
                </c:pt>
                <c:pt idx="4759">
                  <c:v>79.633</c:v>
                </c:pt>
                <c:pt idx="4760">
                  <c:v>79.650</c:v>
                </c:pt>
                <c:pt idx="4761">
                  <c:v>79.667</c:v>
                </c:pt>
                <c:pt idx="4762">
                  <c:v>79.683</c:v>
                </c:pt>
                <c:pt idx="4763">
                  <c:v>79.700</c:v>
                </c:pt>
                <c:pt idx="4764">
                  <c:v>79.717</c:v>
                </c:pt>
                <c:pt idx="4765">
                  <c:v>79.733</c:v>
                </c:pt>
                <c:pt idx="4766">
                  <c:v>79.750</c:v>
                </c:pt>
                <c:pt idx="4767">
                  <c:v>79.767</c:v>
                </c:pt>
                <c:pt idx="4768">
                  <c:v>79.783</c:v>
                </c:pt>
                <c:pt idx="4769">
                  <c:v>79.800</c:v>
                </c:pt>
                <c:pt idx="4770">
                  <c:v>79.817</c:v>
                </c:pt>
                <c:pt idx="4771">
                  <c:v>79.833</c:v>
                </c:pt>
                <c:pt idx="4772">
                  <c:v>79.850</c:v>
                </c:pt>
                <c:pt idx="4773">
                  <c:v>79.867</c:v>
                </c:pt>
                <c:pt idx="4774">
                  <c:v>79.883</c:v>
                </c:pt>
                <c:pt idx="4775">
                  <c:v>79.900</c:v>
                </c:pt>
                <c:pt idx="4776">
                  <c:v>79.917</c:v>
                </c:pt>
                <c:pt idx="4777">
                  <c:v>79.933</c:v>
                </c:pt>
                <c:pt idx="4778">
                  <c:v>79.950</c:v>
                </c:pt>
                <c:pt idx="4779">
                  <c:v>79.967</c:v>
                </c:pt>
                <c:pt idx="4780">
                  <c:v>79.983</c:v>
                </c:pt>
                <c:pt idx="4781">
                  <c:v>80.000</c:v>
                </c:pt>
                <c:pt idx="4782">
                  <c:v>80.017</c:v>
                </c:pt>
                <c:pt idx="4783">
                  <c:v>80.033</c:v>
                </c:pt>
                <c:pt idx="4784">
                  <c:v>80.050</c:v>
                </c:pt>
                <c:pt idx="4785">
                  <c:v>80.067</c:v>
                </c:pt>
                <c:pt idx="4786">
                  <c:v>80.083</c:v>
                </c:pt>
                <c:pt idx="4787">
                  <c:v>80.100</c:v>
                </c:pt>
                <c:pt idx="4788">
                  <c:v>80.117</c:v>
                </c:pt>
                <c:pt idx="4789">
                  <c:v>80.133</c:v>
                </c:pt>
                <c:pt idx="4790">
                  <c:v>80.150</c:v>
                </c:pt>
                <c:pt idx="4791">
                  <c:v>80.167</c:v>
                </c:pt>
                <c:pt idx="4792">
                  <c:v>80.183</c:v>
                </c:pt>
                <c:pt idx="4793">
                  <c:v>80.200</c:v>
                </c:pt>
                <c:pt idx="4794">
                  <c:v>80.217</c:v>
                </c:pt>
                <c:pt idx="4795">
                  <c:v>80.233</c:v>
                </c:pt>
                <c:pt idx="4796">
                  <c:v>80.250</c:v>
                </c:pt>
                <c:pt idx="4797">
                  <c:v>80.267</c:v>
                </c:pt>
                <c:pt idx="4798">
                  <c:v>80.283</c:v>
                </c:pt>
                <c:pt idx="4799">
                  <c:v>80.300</c:v>
                </c:pt>
                <c:pt idx="4800">
                  <c:v>80.317</c:v>
                </c:pt>
                <c:pt idx="4801">
                  <c:v>80.333</c:v>
                </c:pt>
                <c:pt idx="4802">
                  <c:v>80.350</c:v>
                </c:pt>
                <c:pt idx="4803">
                  <c:v>80.367</c:v>
                </c:pt>
                <c:pt idx="4804">
                  <c:v>80.383</c:v>
                </c:pt>
                <c:pt idx="4805">
                  <c:v>80.400</c:v>
                </c:pt>
                <c:pt idx="4806">
                  <c:v>80.417</c:v>
                </c:pt>
                <c:pt idx="4807">
                  <c:v>80.433</c:v>
                </c:pt>
                <c:pt idx="4808">
                  <c:v>80.450</c:v>
                </c:pt>
                <c:pt idx="4809">
                  <c:v>80.467</c:v>
                </c:pt>
                <c:pt idx="4810">
                  <c:v>80.483</c:v>
                </c:pt>
                <c:pt idx="4811">
                  <c:v>80.500</c:v>
                </c:pt>
                <c:pt idx="4812">
                  <c:v>80.517</c:v>
                </c:pt>
                <c:pt idx="4813">
                  <c:v>80.533</c:v>
                </c:pt>
                <c:pt idx="4814">
                  <c:v>80.550</c:v>
                </c:pt>
                <c:pt idx="4815">
                  <c:v>80.567</c:v>
                </c:pt>
                <c:pt idx="4816">
                  <c:v>80.583</c:v>
                </c:pt>
                <c:pt idx="4817">
                  <c:v>80.600</c:v>
                </c:pt>
                <c:pt idx="4818">
                  <c:v>80.617</c:v>
                </c:pt>
                <c:pt idx="4819">
                  <c:v>80.633</c:v>
                </c:pt>
                <c:pt idx="4820">
                  <c:v>80.650</c:v>
                </c:pt>
                <c:pt idx="4821">
                  <c:v>80.667</c:v>
                </c:pt>
                <c:pt idx="4822">
                  <c:v>80.683</c:v>
                </c:pt>
                <c:pt idx="4823">
                  <c:v>80.700</c:v>
                </c:pt>
                <c:pt idx="4824">
                  <c:v>80.717</c:v>
                </c:pt>
                <c:pt idx="4825">
                  <c:v>80.733</c:v>
                </c:pt>
                <c:pt idx="4826">
                  <c:v>80.750</c:v>
                </c:pt>
                <c:pt idx="4827">
                  <c:v>80.767</c:v>
                </c:pt>
                <c:pt idx="4828">
                  <c:v>80.783</c:v>
                </c:pt>
                <c:pt idx="4829">
                  <c:v>80.800</c:v>
                </c:pt>
                <c:pt idx="4830">
                  <c:v>80.817</c:v>
                </c:pt>
                <c:pt idx="4831">
                  <c:v>80.833</c:v>
                </c:pt>
                <c:pt idx="4832">
                  <c:v>80.850</c:v>
                </c:pt>
                <c:pt idx="4833">
                  <c:v>80.867</c:v>
                </c:pt>
                <c:pt idx="4834">
                  <c:v>80.883</c:v>
                </c:pt>
                <c:pt idx="4835">
                  <c:v>80.900</c:v>
                </c:pt>
                <c:pt idx="4836">
                  <c:v>80.917</c:v>
                </c:pt>
                <c:pt idx="4837">
                  <c:v>80.933</c:v>
                </c:pt>
                <c:pt idx="4838">
                  <c:v>80.950</c:v>
                </c:pt>
                <c:pt idx="4839">
                  <c:v>80.967</c:v>
                </c:pt>
                <c:pt idx="4840">
                  <c:v>80.983</c:v>
                </c:pt>
                <c:pt idx="4841">
                  <c:v>81.000</c:v>
                </c:pt>
                <c:pt idx="4842">
                  <c:v>81.017</c:v>
                </c:pt>
                <c:pt idx="4843">
                  <c:v>81.033</c:v>
                </c:pt>
                <c:pt idx="4844">
                  <c:v>81.050</c:v>
                </c:pt>
                <c:pt idx="4845">
                  <c:v>81.067</c:v>
                </c:pt>
                <c:pt idx="4846">
                  <c:v>81.083</c:v>
                </c:pt>
                <c:pt idx="4847">
                  <c:v>81.100</c:v>
                </c:pt>
                <c:pt idx="4848">
                  <c:v>81.117</c:v>
                </c:pt>
                <c:pt idx="4849">
                  <c:v>81.133</c:v>
                </c:pt>
                <c:pt idx="4850">
                  <c:v>81.150</c:v>
                </c:pt>
                <c:pt idx="4851">
                  <c:v>81.167</c:v>
                </c:pt>
                <c:pt idx="4852">
                  <c:v>81.183</c:v>
                </c:pt>
                <c:pt idx="4853">
                  <c:v>81.200</c:v>
                </c:pt>
                <c:pt idx="4854">
                  <c:v>81.217</c:v>
                </c:pt>
                <c:pt idx="4855">
                  <c:v>81.233</c:v>
                </c:pt>
                <c:pt idx="4856">
                  <c:v>81.250</c:v>
                </c:pt>
                <c:pt idx="4857">
                  <c:v>81.267</c:v>
                </c:pt>
                <c:pt idx="4858">
                  <c:v>81.283</c:v>
                </c:pt>
                <c:pt idx="4859">
                  <c:v>81.300</c:v>
                </c:pt>
                <c:pt idx="4860">
                  <c:v>81.317</c:v>
                </c:pt>
                <c:pt idx="4861">
                  <c:v>81.333</c:v>
                </c:pt>
                <c:pt idx="4862">
                  <c:v>81.350</c:v>
                </c:pt>
                <c:pt idx="4863">
                  <c:v>81.367</c:v>
                </c:pt>
                <c:pt idx="4864">
                  <c:v>81.383</c:v>
                </c:pt>
                <c:pt idx="4865">
                  <c:v>81.400</c:v>
                </c:pt>
                <c:pt idx="4866">
                  <c:v>81.417</c:v>
                </c:pt>
                <c:pt idx="4867">
                  <c:v>81.433</c:v>
                </c:pt>
                <c:pt idx="4868">
                  <c:v>81.450</c:v>
                </c:pt>
                <c:pt idx="4869">
                  <c:v>81.467</c:v>
                </c:pt>
                <c:pt idx="4870">
                  <c:v>81.483</c:v>
                </c:pt>
                <c:pt idx="4871">
                  <c:v>81.500</c:v>
                </c:pt>
                <c:pt idx="4872">
                  <c:v>81.517</c:v>
                </c:pt>
                <c:pt idx="4873">
                  <c:v>81.533</c:v>
                </c:pt>
                <c:pt idx="4874">
                  <c:v>81.550</c:v>
                </c:pt>
                <c:pt idx="4875">
                  <c:v>81.567</c:v>
                </c:pt>
                <c:pt idx="4876">
                  <c:v>81.583</c:v>
                </c:pt>
                <c:pt idx="4877">
                  <c:v>81.600</c:v>
                </c:pt>
                <c:pt idx="4878">
                  <c:v>81.617</c:v>
                </c:pt>
                <c:pt idx="4879">
                  <c:v>81.633</c:v>
                </c:pt>
                <c:pt idx="4880">
                  <c:v>81.650</c:v>
                </c:pt>
                <c:pt idx="4881">
                  <c:v>81.667</c:v>
                </c:pt>
                <c:pt idx="4882">
                  <c:v>81.683</c:v>
                </c:pt>
                <c:pt idx="4883">
                  <c:v>81.700</c:v>
                </c:pt>
                <c:pt idx="4884">
                  <c:v>81.717</c:v>
                </c:pt>
                <c:pt idx="4885">
                  <c:v>81.733</c:v>
                </c:pt>
                <c:pt idx="4886">
                  <c:v>81.750</c:v>
                </c:pt>
                <c:pt idx="4887">
                  <c:v>81.767</c:v>
                </c:pt>
                <c:pt idx="4888">
                  <c:v>81.783</c:v>
                </c:pt>
                <c:pt idx="4889">
                  <c:v>81.800</c:v>
                </c:pt>
                <c:pt idx="4890">
                  <c:v>81.817</c:v>
                </c:pt>
                <c:pt idx="4891">
                  <c:v>81.833</c:v>
                </c:pt>
                <c:pt idx="4892">
                  <c:v>81.850</c:v>
                </c:pt>
                <c:pt idx="4893">
                  <c:v>81.867</c:v>
                </c:pt>
                <c:pt idx="4894">
                  <c:v>81.883</c:v>
                </c:pt>
                <c:pt idx="4895">
                  <c:v>81.900</c:v>
                </c:pt>
                <c:pt idx="4896">
                  <c:v>81.917</c:v>
                </c:pt>
                <c:pt idx="4897">
                  <c:v>81.933</c:v>
                </c:pt>
                <c:pt idx="4898">
                  <c:v>81.950</c:v>
                </c:pt>
                <c:pt idx="4899">
                  <c:v>81.967</c:v>
                </c:pt>
                <c:pt idx="4900">
                  <c:v>81.983</c:v>
                </c:pt>
                <c:pt idx="4901">
                  <c:v>82.000</c:v>
                </c:pt>
                <c:pt idx="4902">
                  <c:v>82.017</c:v>
                </c:pt>
                <c:pt idx="4903">
                  <c:v>82.033</c:v>
                </c:pt>
                <c:pt idx="4904">
                  <c:v>82.050</c:v>
                </c:pt>
                <c:pt idx="4905">
                  <c:v>82.067</c:v>
                </c:pt>
                <c:pt idx="4906">
                  <c:v>82.083</c:v>
                </c:pt>
                <c:pt idx="4907">
                  <c:v>82.100</c:v>
                </c:pt>
                <c:pt idx="4908">
                  <c:v>82.117</c:v>
                </c:pt>
                <c:pt idx="4909">
                  <c:v>82.133</c:v>
                </c:pt>
                <c:pt idx="4910">
                  <c:v>82.150</c:v>
                </c:pt>
                <c:pt idx="4911">
                  <c:v>82.167</c:v>
                </c:pt>
                <c:pt idx="4912">
                  <c:v>82.183</c:v>
                </c:pt>
                <c:pt idx="4913">
                  <c:v>82.200</c:v>
                </c:pt>
                <c:pt idx="4914">
                  <c:v>82.217</c:v>
                </c:pt>
                <c:pt idx="4915">
                  <c:v>82.233</c:v>
                </c:pt>
                <c:pt idx="4916">
                  <c:v>82.250</c:v>
                </c:pt>
                <c:pt idx="4917">
                  <c:v>82.267</c:v>
                </c:pt>
                <c:pt idx="4918">
                  <c:v>82.283</c:v>
                </c:pt>
                <c:pt idx="4919">
                  <c:v>82.300</c:v>
                </c:pt>
                <c:pt idx="4920">
                  <c:v>82.317</c:v>
                </c:pt>
                <c:pt idx="4921">
                  <c:v>82.333</c:v>
                </c:pt>
                <c:pt idx="4922">
                  <c:v>82.350</c:v>
                </c:pt>
                <c:pt idx="4923">
                  <c:v>82.367</c:v>
                </c:pt>
                <c:pt idx="4924">
                  <c:v>82.383</c:v>
                </c:pt>
                <c:pt idx="4925">
                  <c:v>82.400</c:v>
                </c:pt>
                <c:pt idx="4926">
                  <c:v>82.417</c:v>
                </c:pt>
                <c:pt idx="4927">
                  <c:v>82.433</c:v>
                </c:pt>
                <c:pt idx="4928">
                  <c:v>82.450</c:v>
                </c:pt>
                <c:pt idx="4929">
                  <c:v>82.467</c:v>
                </c:pt>
                <c:pt idx="4930">
                  <c:v>82.483</c:v>
                </c:pt>
                <c:pt idx="4931">
                  <c:v>82.500</c:v>
                </c:pt>
                <c:pt idx="4932">
                  <c:v>82.517</c:v>
                </c:pt>
                <c:pt idx="4933">
                  <c:v>82.533</c:v>
                </c:pt>
                <c:pt idx="4934">
                  <c:v>82.550</c:v>
                </c:pt>
                <c:pt idx="4935">
                  <c:v>82.567</c:v>
                </c:pt>
                <c:pt idx="4936">
                  <c:v>82.583</c:v>
                </c:pt>
                <c:pt idx="4937">
                  <c:v>82.600</c:v>
                </c:pt>
                <c:pt idx="4938">
                  <c:v>82.617</c:v>
                </c:pt>
                <c:pt idx="4939">
                  <c:v>82.633</c:v>
                </c:pt>
                <c:pt idx="4940">
                  <c:v>82.650</c:v>
                </c:pt>
                <c:pt idx="4941">
                  <c:v>82.667</c:v>
                </c:pt>
                <c:pt idx="4942">
                  <c:v>82.683</c:v>
                </c:pt>
                <c:pt idx="4943">
                  <c:v>82.700</c:v>
                </c:pt>
                <c:pt idx="4944">
                  <c:v>82.717</c:v>
                </c:pt>
                <c:pt idx="4945">
                  <c:v>82.733</c:v>
                </c:pt>
                <c:pt idx="4946">
                  <c:v>82.750</c:v>
                </c:pt>
                <c:pt idx="4947">
                  <c:v>82.767</c:v>
                </c:pt>
                <c:pt idx="4948">
                  <c:v>82.783</c:v>
                </c:pt>
                <c:pt idx="4949">
                  <c:v>82.800</c:v>
                </c:pt>
                <c:pt idx="4950">
                  <c:v>82.817</c:v>
                </c:pt>
                <c:pt idx="4951">
                  <c:v>82.833</c:v>
                </c:pt>
                <c:pt idx="4952">
                  <c:v>82.850</c:v>
                </c:pt>
                <c:pt idx="4953">
                  <c:v>82.867</c:v>
                </c:pt>
                <c:pt idx="4954">
                  <c:v>82.883</c:v>
                </c:pt>
                <c:pt idx="4955">
                  <c:v>82.900</c:v>
                </c:pt>
                <c:pt idx="4956">
                  <c:v>82.917</c:v>
                </c:pt>
                <c:pt idx="4957">
                  <c:v>82.933</c:v>
                </c:pt>
                <c:pt idx="4958">
                  <c:v>82.950</c:v>
                </c:pt>
                <c:pt idx="4959">
                  <c:v>82.967</c:v>
                </c:pt>
                <c:pt idx="4960">
                  <c:v>82.983</c:v>
                </c:pt>
                <c:pt idx="4961">
                  <c:v>83.000</c:v>
                </c:pt>
                <c:pt idx="4962">
                  <c:v>83.017</c:v>
                </c:pt>
                <c:pt idx="4963">
                  <c:v>83.033</c:v>
                </c:pt>
                <c:pt idx="4964">
                  <c:v>83.050</c:v>
                </c:pt>
                <c:pt idx="4965">
                  <c:v>83.067</c:v>
                </c:pt>
                <c:pt idx="4966">
                  <c:v>83.083</c:v>
                </c:pt>
                <c:pt idx="4967">
                  <c:v>83.100</c:v>
                </c:pt>
                <c:pt idx="4968">
                  <c:v>83.117</c:v>
                </c:pt>
                <c:pt idx="4969">
                  <c:v>83.133</c:v>
                </c:pt>
                <c:pt idx="4970">
                  <c:v>83.150</c:v>
                </c:pt>
                <c:pt idx="4971">
                  <c:v>83.167</c:v>
                </c:pt>
                <c:pt idx="4972">
                  <c:v>83.183</c:v>
                </c:pt>
                <c:pt idx="4973">
                  <c:v>83.200</c:v>
                </c:pt>
                <c:pt idx="4974">
                  <c:v>83.217</c:v>
                </c:pt>
                <c:pt idx="4975">
                  <c:v>83.233</c:v>
                </c:pt>
                <c:pt idx="4976">
                  <c:v>83.250</c:v>
                </c:pt>
                <c:pt idx="4977">
                  <c:v>83.267</c:v>
                </c:pt>
                <c:pt idx="4978">
                  <c:v>83.283</c:v>
                </c:pt>
                <c:pt idx="4979">
                  <c:v>83.300</c:v>
                </c:pt>
                <c:pt idx="4980">
                  <c:v>83.317</c:v>
                </c:pt>
                <c:pt idx="4981">
                  <c:v>83.333</c:v>
                </c:pt>
                <c:pt idx="4982">
                  <c:v>83.350</c:v>
                </c:pt>
                <c:pt idx="4983">
                  <c:v>83.367</c:v>
                </c:pt>
                <c:pt idx="4984">
                  <c:v>83.383</c:v>
                </c:pt>
                <c:pt idx="4985">
                  <c:v>83.400</c:v>
                </c:pt>
                <c:pt idx="4986">
                  <c:v>83.417</c:v>
                </c:pt>
                <c:pt idx="4987">
                  <c:v>83.433</c:v>
                </c:pt>
                <c:pt idx="4988">
                  <c:v>83.450</c:v>
                </c:pt>
                <c:pt idx="4989">
                  <c:v>83.467</c:v>
                </c:pt>
                <c:pt idx="4990">
                  <c:v>83.483</c:v>
                </c:pt>
                <c:pt idx="4991">
                  <c:v>83.500</c:v>
                </c:pt>
                <c:pt idx="4992">
                  <c:v>83.517</c:v>
                </c:pt>
                <c:pt idx="4993">
                  <c:v>83.533</c:v>
                </c:pt>
                <c:pt idx="4994">
                  <c:v>83.550</c:v>
                </c:pt>
                <c:pt idx="4995">
                  <c:v>83.567</c:v>
                </c:pt>
                <c:pt idx="4996">
                  <c:v>83.583</c:v>
                </c:pt>
                <c:pt idx="4997">
                  <c:v>83.600</c:v>
                </c:pt>
                <c:pt idx="4998">
                  <c:v>83.617</c:v>
                </c:pt>
                <c:pt idx="4999">
                  <c:v>83.633</c:v>
                </c:pt>
                <c:pt idx="5000">
                  <c:v>83.650</c:v>
                </c:pt>
                <c:pt idx="5001">
                  <c:v>83.667</c:v>
                </c:pt>
                <c:pt idx="5002">
                  <c:v>83.683</c:v>
                </c:pt>
                <c:pt idx="5003">
                  <c:v>83.700</c:v>
                </c:pt>
                <c:pt idx="5004">
                  <c:v>83.717</c:v>
                </c:pt>
                <c:pt idx="5005">
                  <c:v>83.733</c:v>
                </c:pt>
                <c:pt idx="5006">
                  <c:v>83.750</c:v>
                </c:pt>
                <c:pt idx="5007">
                  <c:v>83.767</c:v>
                </c:pt>
                <c:pt idx="5008">
                  <c:v>83.783</c:v>
                </c:pt>
                <c:pt idx="5009">
                  <c:v>83.800</c:v>
                </c:pt>
                <c:pt idx="5010">
                  <c:v>83.817</c:v>
                </c:pt>
                <c:pt idx="5011">
                  <c:v>83.833</c:v>
                </c:pt>
                <c:pt idx="5012">
                  <c:v>83.850</c:v>
                </c:pt>
                <c:pt idx="5013">
                  <c:v>83.867</c:v>
                </c:pt>
                <c:pt idx="5014">
                  <c:v>83.883</c:v>
                </c:pt>
                <c:pt idx="5015">
                  <c:v>83.900</c:v>
                </c:pt>
                <c:pt idx="5016">
                  <c:v>83.917</c:v>
                </c:pt>
                <c:pt idx="5017">
                  <c:v>83.933</c:v>
                </c:pt>
                <c:pt idx="5018">
                  <c:v>83.950</c:v>
                </c:pt>
                <c:pt idx="5019">
                  <c:v>83.967</c:v>
                </c:pt>
                <c:pt idx="5020">
                  <c:v>83.983</c:v>
                </c:pt>
                <c:pt idx="5021">
                  <c:v>84.000</c:v>
                </c:pt>
                <c:pt idx="5022">
                  <c:v>84.017</c:v>
                </c:pt>
                <c:pt idx="5023">
                  <c:v>84.033</c:v>
                </c:pt>
                <c:pt idx="5024">
                  <c:v>84.050</c:v>
                </c:pt>
                <c:pt idx="5025">
                  <c:v>84.067</c:v>
                </c:pt>
                <c:pt idx="5026">
                  <c:v>84.083</c:v>
                </c:pt>
                <c:pt idx="5027">
                  <c:v>84.100</c:v>
                </c:pt>
                <c:pt idx="5028">
                  <c:v>84.117</c:v>
                </c:pt>
                <c:pt idx="5029">
                  <c:v>84.133</c:v>
                </c:pt>
                <c:pt idx="5030">
                  <c:v>84.150</c:v>
                </c:pt>
                <c:pt idx="5031">
                  <c:v>84.167</c:v>
                </c:pt>
                <c:pt idx="5032">
                  <c:v>84.183</c:v>
                </c:pt>
                <c:pt idx="5033">
                  <c:v>84.200</c:v>
                </c:pt>
                <c:pt idx="5034">
                  <c:v>84.217</c:v>
                </c:pt>
                <c:pt idx="5035">
                  <c:v>84.233</c:v>
                </c:pt>
                <c:pt idx="5036">
                  <c:v>84.250</c:v>
                </c:pt>
                <c:pt idx="5037">
                  <c:v>84.267</c:v>
                </c:pt>
                <c:pt idx="5038">
                  <c:v>84.283</c:v>
                </c:pt>
                <c:pt idx="5039">
                  <c:v>84.300</c:v>
                </c:pt>
                <c:pt idx="5040">
                  <c:v>84.317</c:v>
                </c:pt>
                <c:pt idx="5041">
                  <c:v>84.333</c:v>
                </c:pt>
                <c:pt idx="5042">
                  <c:v>84.350</c:v>
                </c:pt>
                <c:pt idx="5043">
                  <c:v>84.367</c:v>
                </c:pt>
                <c:pt idx="5044">
                  <c:v>84.383</c:v>
                </c:pt>
                <c:pt idx="5045">
                  <c:v>84.400</c:v>
                </c:pt>
                <c:pt idx="5046">
                  <c:v>84.417</c:v>
                </c:pt>
                <c:pt idx="5047">
                  <c:v>84.433</c:v>
                </c:pt>
                <c:pt idx="5048">
                  <c:v>84.450</c:v>
                </c:pt>
                <c:pt idx="5049">
                  <c:v>84.467</c:v>
                </c:pt>
                <c:pt idx="5050">
                  <c:v>84.483</c:v>
                </c:pt>
                <c:pt idx="5051">
                  <c:v>84.500</c:v>
                </c:pt>
                <c:pt idx="5052">
                  <c:v>84.517</c:v>
                </c:pt>
                <c:pt idx="5053">
                  <c:v>84.533</c:v>
                </c:pt>
                <c:pt idx="5054">
                  <c:v>84.550</c:v>
                </c:pt>
                <c:pt idx="5055">
                  <c:v>84.567</c:v>
                </c:pt>
                <c:pt idx="5056">
                  <c:v>84.583</c:v>
                </c:pt>
                <c:pt idx="5057">
                  <c:v>84.600</c:v>
                </c:pt>
                <c:pt idx="5058">
                  <c:v>84.617</c:v>
                </c:pt>
                <c:pt idx="5059">
                  <c:v>84.633</c:v>
                </c:pt>
                <c:pt idx="5060">
                  <c:v>84.650</c:v>
                </c:pt>
                <c:pt idx="5061">
                  <c:v>84.667</c:v>
                </c:pt>
                <c:pt idx="5062">
                  <c:v>84.683</c:v>
                </c:pt>
                <c:pt idx="5063">
                  <c:v>84.700</c:v>
                </c:pt>
                <c:pt idx="5064">
                  <c:v>84.717</c:v>
                </c:pt>
                <c:pt idx="5065">
                  <c:v>84.733</c:v>
                </c:pt>
                <c:pt idx="5066">
                  <c:v>84.750</c:v>
                </c:pt>
                <c:pt idx="5067">
                  <c:v>84.767</c:v>
                </c:pt>
                <c:pt idx="5068">
                  <c:v>84.783</c:v>
                </c:pt>
                <c:pt idx="5069">
                  <c:v>84.800</c:v>
                </c:pt>
                <c:pt idx="5070">
                  <c:v>84.817</c:v>
                </c:pt>
                <c:pt idx="5071">
                  <c:v>84.833</c:v>
                </c:pt>
                <c:pt idx="5072">
                  <c:v>84.850</c:v>
                </c:pt>
                <c:pt idx="5073">
                  <c:v>84.867</c:v>
                </c:pt>
                <c:pt idx="5074">
                  <c:v>84.883</c:v>
                </c:pt>
                <c:pt idx="5075">
                  <c:v>84.900</c:v>
                </c:pt>
                <c:pt idx="5076">
                  <c:v>84.917</c:v>
                </c:pt>
                <c:pt idx="5077">
                  <c:v>84.933</c:v>
                </c:pt>
                <c:pt idx="5078">
                  <c:v>84.950</c:v>
                </c:pt>
                <c:pt idx="5079">
                  <c:v>84.967</c:v>
                </c:pt>
                <c:pt idx="5080">
                  <c:v>84.983</c:v>
                </c:pt>
                <c:pt idx="5081">
                  <c:v>85.000</c:v>
                </c:pt>
                <c:pt idx="5082">
                  <c:v>85.017</c:v>
                </c:pt>
                <c:pt idx="5083">
                  <c:v>85.033</c:v>
                </c:pt>
                <c:pt idx="5084">
                  <c:v>85.050</c:v>
                </c:pt>
                <c:pt idx="5085">
                  <c:v>85.067</c:v>
                </c:pt>
                <c:pt idx="5086">
                  <c:v>85.083</c:v>
                </c:pt>
                <c:pt idx="5087">
                  <c:v>85.100</c:v>
                </c:pt>
                <c:pt idx="5088">
                  <c:v>85.117</c:v>
                </c:pt>
                <c:pt idx="5089">
                  <c:v>85.133</c:v>
                </c:pt>
                <c:pt idx="5090">
                  <c:v>85.150</c:v>
                </c:pt>
                <c:pt idx="5091">
                  <c:v>85.167</c:v>
                </c:pt>
                <c:pt idx="5092">
                  <c:v>85.183</c:v>
                </c:pt>
                <c:pt idx="5093">
                  <c:v>85.200</c:v>
                </c:pt>
                <c:pt idx="5094">
                  <c:v>85.217</c:v>
                </c:pt>
                <c:pt idx="5095">
                  <c:v>85.233</c:v>
                </c:pt>
                <c:pt idx="5096">
                  <c:v>85.250</c:v>
                </c:pt>
                <c:pt idx="5097">
                  <c:v>85.267</c:v>
                </c:pt>
                <c:pt idx="5098">
                  <c:v>85.283</c:v>
                </c:pt>
                <c:pt idx="5099">
                  <c:v>85.300</c:v>
                </c:pt>
                <c:pt idx="5100">
                  <c:v>85.317</c:v>
                </c:pt>
                <c:pt idx="5101">
                  <c:v>85.333</c:v>
                </c:pt>
                <c:pt idx="5102">
                  <c:v>85.350</c:v>
                </c:pt>
                <c:pt idx="5103">
                  <c:v>85.367</c:v>
                </c:pt>
                <c:pt idx="5104">
                  <c:v>85.383</c:v>
                </c:pt>
                <c:pt idx="5105">
                  <c:v>85.400</c:v>
                </c:pt>
                <c:pt idx="5106">
                  <c:v>85.417</c:v>
                </c:pt>
                <c:pt idx="5107">
                  <c:v>85.433</c:v>
                </c:pt>
                <c:pt idx="5108">
                  <c:v>85.450</c:v>
                </c:pt>
                <c:pt idx="5109">
                  <c:v>85.467</c:v>
                </c:pt>
                <c:pt idx="5110">
                  <c:v>85.483</c:v>
                </c:pt>
                <c:pt idx="5111">
                  <c:v>85.500</c:v>
                </c:pt>
                <c:pt idx="5112">
                  <c:v>85.517</c:v>
                </c:pt>
                <c:pt idx="5113">
                  <c:v>85.533</c:v>
                </c:pt>
                <c:pt idx="5114">
                  <c:v>85.550</c:v>
                </c:pt>
                <c:pt idx="5115">
                  <c:v>85.567</c:v>
                </c:pt>
                <c:pt idx="5116">
                  <c:v>85.583</c:v>
                </c:pt>
                <c:pt idx="5117">
                  <c:v>85.600</c:v>
                </c:pt>
                <c:pt idx="5118">
                  <c:v>85.617</c:v>
                </c:pt>
                <c:pt idx="5119">
                  <c:v>85.633</c:v>
                </c:pt>
                <c:pt idx="5120">
                  <c:v>85.650</c:v>
                </c:pt>
                <c:pt idx="5121">
                  <c:v>85.667</c:v>
                </c:pt>
                <c:pt idx="5122">
                  <c:v>85.683</c:v>
                </c:pt>
                <c:pt idx="5123">
                  <c:v>85.700</c:v>
                </c:pt>
                <c:pt idx="5124">
                  <c:v>85.717</c:v>
                </c:pt>
                <c:pt idx="5125">
                  <c:v>85.733</c:v>
                </c:pt>
                <c:pt idx="5126">
                  <c:v>85.750</c:v>
                </c:pt>
                <c:pt idx="5127">
                  <c:v>85.767</c:v>
                </c:pt>
                <c:pt idx="5128">
                  <c:v>85.783</c:v>
                </c:pt>
                <c:pt idx="5129">
                  <c:v>85.800</c:v>
                </c:pt>
                <c:pt idx="5130">
                  <c:v>85.817</c:v>
                </c:pt>
                <c:pt idx="5131">
                  <c:v>85.833</c:v>
                </c:pt>
                <c:pt idx="5132">
                  <c:v>85.850</c:v>
                </c:pt>
                <c:pt idx="5133">
                  <c:v>85.867</c:v>
                </c:pt>
                <c:pt idx="5134">
                  <c:v>85.883</c:v>
                </c:pt>
                <c:pt idx="5135">
                  <c:v>85.900</c:v>
                </c:pt>
                <c:pt idx="5136">
                  <c:v>85.917</c:v>
                </c:pt>
                <c:pt idx="5137">
                  <c:v>85.933</c:v>
                </c:pt>
                <c:pt idx="5138">
                  <c:v>85.950</c:v>
                </c:pt>
                <c:pt idx="5139">
                  <c:v>85.967</c:v>
                </c:pt>
                <c:pt idx="5140">
                  <c:v>85.983</c:v>
                </c:pt>
                <c:pt idx="5141">
                  <c:v>86.000</c:v>
                </c:pt>
                <c:pt idx="5142">
                  <c:v>86.017</c:v>
                </c:pt>
                <c:pt idx="5143">
                  <c:v>86.033</c:v>
                </c:pt>
                <c:pt idx="5144">
                  <c:v>86.050</c:v>
                </c:pt>
                <c:pt idx="5145">
                  <c:v>86.067</c:v>
                </c:pt>
                <c:pt idx="5146">
                  <c:v>86.083</c:v>
                </c:pt>
                <c:pt idx="5147">
                  <c:v>86.100</c:v>
                </c:pt>
                <c:pt idx="5148">
                  <c:v>86.117</c:v>
                </c:pt>
                <c:pt idx="5149">
                  <c:v>86.133</c:v>
                </c:pt>
                <c:pt idx="5150">
                  <c:v>86.150</c:v>
                </c:pt>
                <c:pt idx="5151">
                  <c:v>86.167</c:v>
                </c:pt>
                <c:pt idx="5152">
                  <c:v>86.183</c:v>
                </c:pt>
                <c:pt idx="5153">
                  <c:v>86.200</c:v>
                </c:pt>
                <c:pt idx="5154">
                  <c:v>86.217</c:v>
                </c:pt>
                <c:pt idx="5155">
                  <c:v>86.233</c:v>
                </c:pt>
                <c:pt idx="5156">
                  <c:v>86.250</c:v>
                </c:pt>
                <c:pt idx="5157">
                  <c:v>86.267</c:v>
                </c:pt>
                <c:pt idx="5158">
                  <c:v>86.283</c:v>
                </c:pt>
                <c:pt idx="5159">
                  <c:v>86.300</c:v>
                </c:pt>
                <c:pt idx="5160">
                  <c:v>86.317</c:v>
                </c:pt>
                <c:pt idx="5161">
                  <c:v>86.333</c:v>
                </c:pt>
                <c:pt idx="5162">
                  <c:v>86.350</c:v>
                </c:pt>
                <c:pt idx="5163">
                  <c:v>86.367</c:v>
                </c:pt>
                <c:pt idx="5164">
                  <c:v>86.383</c:v>
                </c:pt>
                <c:pt idx="5165">
                  <c:v>86.400</c:v>
                </c:pt>
                <c:pt idx="5166">
                  <c:v>86.417</c:v>
                </c:pt>
                <c:pt idx="5167">
                  <c:v>86.433</c:v>
                </c:pt>
                <c:pt idx="5168">
                  <c:v>86.450</c:v>
                </c:pt>
                <c:pt idx="5169">
                  <c:v>86.467</c:v>
                </c:pt>
                <c:pt idx="5170">
                  <c:v>86.483</c:v>
                </c:pt>
                <c:pt idx="5171">
                  <c:v>86.500</c:v>
                </c:pt>
                <c:pt idx="5172">
                  <c:v>86.517</c:v>
                </c:pt>
                <c:pt idx="5173">
                  <c:v>86.533</c:v>
                </c:pt>
                <c:pt idx="5174">
                  <c:v>86.550</c:v>
                </c:pt>
                <c:pt idx="5175">
                  <c:v>86.567</c:v>
                </c:pt>
                <c:pt idx="5176">
                  <c:v>86.583</c:v>
                </c:pt>
                <c:pt idx="5177">
                  <c:v>86.600</c:v>
                </c:pt>
                <c:pt idx="5178">
                  <c:v>86.617</c:v>
                </c:pt>
                <c:pt idx="5179">
                  <c:v>86.633</c:v>
                </c:pt>
                <c:pt idx="5180">
                  <c:v>86.650</c:v>
                </c:pt>
                <c:pt idx="5181">
                  <c:v>86.667</c:v>
                </c:pt>
                <c:pt idx="5182">
                  <c:v>86.683</c:v>
                </c:pt>
                <c:pt idx="5183">
                  <c:v>86.700</c:v>
                </c:pt>
                <c:pt idx="5184">
                  <c:v>86.717</c:v>
                </c:pt>
                <c:pt idx="5185">
                  <c:v>86.733</c:v>
                </c:pt>
                <c:pt idx="5186">
                  <c:v>86.750</c:v>
                </c:pt>
                <c:pt idx="5187">
                  <c:v>86.767</c:v>
                </c:pt>
                <c:pt idx="5188">
                  <c:v>86.783</c:v>
                </c:pt>
                <c:pt idx="5189">
                  <c:v>86.800</c:v>
                </c:pt>
                <c:pt idx="5190">
                  <c:v>86.817</c:v>
                </c:pt>
                <c:pt idx="5191">
                  <c:v>86.833</c:v>
                </c:pt>
                <c:pt idx="5192">
                  <c:v>86.850</c:v>
                </c:pt>
                <c:pt idx="5193">
                  <c:v>86.867</c:v>
                </c:pt>
                <c:pt idx="5194">
                  <c:v>86.883</c:v>
                </c:pt>
                <c:pt idx="5195">
                  <c:v>86.900</c:v>
                </c:pt>
                <c:pt idx="5196">
                  <c:v>86.917</c:v>
                </c:pt>
                <c:pt idx="5197">
                  <c:v>86.933</c:v>
                </c:pt>
                <c:pt idx="5198">
                  <c:v>86.950</c:v>
                </c:pt>
                <c:pt idx="5199">
                  <c:v>86.967</c:v>
                </c:pt>
                <c:pt idx="5200">
                  <c:v>86.983</c:v>
                </c:pt>
                <c:pt idx="5201">
                  <c:v>87.000</c:v>
                </c:pt>
                <c:pt idx="5202">
                  <c:v>87.017</c:v>
                </c:pt>
                <c:pt idx="5203">
                  <c:v>87.033</c:v>
                </c:pt>
                <c:pt idx="5204">
                  <c:v>87.050</c:v>
                </c:pt>
                <c:pt idx="5205">
                  <c:v>87.067</c:v>
                </c:pt>
                <c:pt idx="5206">
                  <c:v>87.083</c:v>
                </c:pt>
                <c:pt idx="5207">
                  <c:v>87.100</c:v>
                </c:pt>
                <c:pt idx="5208">
                  <c:v>87.117</c:v>
                </c:pt>
                <c:pt idx="5209">
                  <c:v>87.133</c:v>
                </c:pt>
                <c:pt idx="5210">
                  <c:v>87.150</c:v>
                </c:pt>
                <c:pt idx="5211">
                  <c:v>87.167</c:v>
                </c:pt>
                <c:pt idx="5212">
                  <c:v>87.183</c:v>
                </c:pt>
                <c:pt idx="5213">
                  <c:v>87.200</c:v>
                </c:pt>
                <c:pt idx="5214">
                  <c:v>87.217</c:v>
                </c:pt>
                <c:pt idx="5215">
                  <c:v>87.233</c:v>
                </c:pt>
                <c:pt idx="5216">
                  <c:v>87.250</c:v>
                </c:pt>
                <c:pt idx="5217">
                  <c:v>87.267</c:v>
                </c:pt>
                <c:pt idx="5218">
                  <c:v>87.283</c:v>
                </c:pt>
                <c:pt idx="5219">
                  <c:v>87.300</c:v>
                </c:pt>
                <c:pt idx="5220">
                  <c:v>87.317</c:v>
                </c:pt>
                <c:pt idx="5221">
                  <c:v>87.333</c:v>
                </c:pt>
                <c:pt idx="5222">
                  <c:v>87.350</c:v>
                </c:pt>
                <c:pt idx="5223">
                  <c:v>87.367</c:v>
                </c:pt>
                <c:pt idx="5224">
                  <c:v>87.383</c:v>
                </c:pt>
                <c:pt idx="5225">
                  <c:v>87.400</c:v>
                </c:pt>
                <c:pt idx="5226">
                  <c:v>87.417</c:v>
                </c:pt>
                <c:pt idx="5227">
                  <c:v>87.433</c:v>
                </c:pt>
                <c:pt idx="5228">
                  <c:v>87.450</c:v>
                </c:pt>
                <c:pt idx="5229">
                  <c:v>87.467</c:v>
                </c:pt>
                <c:pt idx="5230">
                  <c:v>87.483</c:v>
                </c:pt>
                <c:pt idx="5231">
                  <c:v>87.500</c:v>
                </c:pt>
                <c:pt idx="5232">
                  <c:v>87.517</c:v>
                </c:pt>
                <c:pt idx="5233">
                  <c:v>87.533</c:v>
                </c:pt>
                <c:pt idx="5234">
                  <c:v>87.550</c:v>
                </c:pt>
                <c:pt idx="5235">
                  <c:v>87.567</c:v>
                </c:pt>
                <c:pt idx="5236">
                  <c:v>87.583</c:v>
                </c:pt>
                <c:pt idx="5237">
                  <c:v>87.600</c:v>
                </c:pt>
                <c:pt idx="5238">
                  <c:v>87.617</c:v>
                </c:pt>
                <c:pt idx="5239">
                  <c:v>87.633</c:v>
                </c:pt>
                <c:pt idx="5240">
                  <c:v>87.650</c:v>
                </c:pt>
                <c:pt idx="5241">
                  <c:v>87.667</c:v>
                </c:pt>
                <c:pt idx="5242">
                  <c:v>87.683</c:v>
                </c:pt>
                <c:pt idx="5243">
                  <c:v>87.700</c:v>
                </c:pt>
                <c:pt idx="5244">
                  <c:v>87.717</c:v>
                </c:pt>
                <c:pt idx="5245">
                  <c:v>87.733</c:v>
                </c:pt>
                <c:pt idx="5246">
                  <c:v>87.750</c:v>
                </c:pt>
                <c:pt idx="5247">
                  <c:v>87.767</c:v>
                </c:pt>
                <c:pt idx="5248">
                  <c:v>87.783</c:v>
                </c:pt>
                <c:pt idx="5249">
                  <c:v>87.800</c:v>
                </c:pt>
                <c:pt idx="5250">
                  <c:v>87.817</c:v>
                </c:pt>
                <c:pt idx="5251">
                  <c:v>87.833</c:v>
                </c:pt>
                <c:pt idx="5252">
                  <c:v>87.850</c:v>
                </c:pt>
                <c:pt idx="5253">
                  <c:v>87.867</c:v>
                </c:pt>
                <c:pt idx="5254">
                  <c:v>87.883</c:v>
                </c:pt>
                <c:pt idx="5255">
                  <c:v>87.900</c:v>
                </c:pt>
                <c:pt idx="5256">
                  <c:v>87.917</c:v>
                </c:pt>
                <c:pt idx="5257">
                  <c:v>87.933</c:v>
                </c:pt>
                <c:pt idx="5258">
                  <c:v>87.950</c:v>
                </c:pt>
                <c:pt idx="5259">
                  <c:v>87.967</c:v>
                </c:pt>
                <c:pt idx="5260">
                  <c:v>87.983</c:v>
                </c:pt>
                <c:pt idx="5261">
                  <c:v>88.000</c:v>
                </c:pt>
                <c:pt idx="5262">
                  <c:v>88.017</c:v>
                </c:pt>
                <c:pt idx="5263">
                  <c:v>88.033</c:v>
                </c:pt>
                <c:pt idx="5264">
                  <c:v>88.050</c:v>
                </c:pt>
                <c:pt idx="5265">
                  <c:v>88.067</c:v>
                </c:pt>
                <c:pt idx="5266">
                  <c:v>88.083</c:v>
                </c:pt>
                <c:pt idx="5267">
                  <c:v>88.100</c:v>
                </c:pt>
                <c:pt idx="5268">
                  <c:v>88.117</c:v>
                </c:pt>
                <c:pt idx="5269">
                  <c:v>88.133</c:v>
                </c:pt>
                <c:pt idx="5270">
                  <c:v>88.150</c:v>
                </c:pt>
                <c:pt idx="5271">
                  <c:v>88.167</c:v>
                </c:pt>
                <c:pt idx="5272">
                  <c:v>88.183</c:v>
                </c:pt>
                <c:pt idx="5273">
                  <c:v>88.200</c:v>
                </c:pt>
                <c:pt idx="5274">
                  <c:v>88.217</c:v>
                </c:pt>
                <c:pt idx="5275">
                  <c:v>88.233</c:v>
                </c:pt>
                <c:pt idx="5276">
                  <c:v>88.250</c:v>
                </c:pt>
                <c:pt idx="5277">
                  <c:v>88.267</c:v>
                </c:pt>
                <c:pt idx="5278">
                  <c:v>88.283</c:v>
                </c:pt>
                <c:pt idx="5279">
                  <c:v>88.300</c:v>
                </c:pt>
                <c:pt idx="5280">
                  <c:v>88.317</c:v>
                </c:pt>
                <c:pt idx="5281">
                  <c:v>88.333</c:v>
                </c:pt>
                <c:pt idx="5282">
                  <c:v>88.350</c:v>
                </c:pt>
                <c:pt idx="5283">
                  <c:v>88.367</c:v>
                </c:pt>
                <c:pt idx="5284">
                  <c:v>88.383</c:v>
                </c:pt>
                <c:pt idx="5285">
                  <c:v>88.400</c:v>
                </c:pt>
                <c:pt idx="5286">
                  <c:v>88.417</c:v>
                </c:pt>
                <c:pt idx="5287">
                  <c:v>88.433</c:v>
                </c:pt>
                <c:pt idx="5288">
                  <c:v>88.450</c:v>
                </c:pt>
                <c:pt idx="5289">
                  <c:v>88.467</c:v>
                </c:pt>
                <c:pt idx="5290">
                  <c:v>88.483</c:v>
                </c:pt>
                <c:pt idx="5291">
                  <c:v>88.500</c:v>
                </c:pt>
                <c:pt idx="5292">
                  <c:v>88.517</c:v>
                </c:pt>
                <c:pt idx="5293">
                  <c:v>88.533</c:v>
                </c:pt>
                <c:pt idx="5294">
                  <c:v>88.550</c:v>
                </c:pt>
                <c:pt idx="5295">
                  <c:v>88.567</c:v>
                </c:pt>
                <c:pt idx="5296">
                  <c:v>88.583</c:v>
                </c:pt>
                <c:pt idx="5297">
                  <c:v>88.600</c:v>
                </c:pt>
                <c:pt idx="5298">
                  <c:v>88.617</c:v>
                </c:pt>
                <c:pt idx="5299">
                  <c:v>88.633</c:v>
                </c:pt>
                <c:pt idx="5300">
                  <c:v>88.650</c:v>
                </c:pt>
                <c:pt idx="5301">
                  <c:v>88.667</c:v>
                </c:pt>
                <c:pt idx="5302">
                  <c:v>88.683</c:v>
                </c:pt>
                <c:pt idx="5303">
                  <c:v>88.700</c:v>
                </c:pt>
                <c:pt idx="5304">
                  <c:v>88.717</c:v>
                </c:pt>
                <c:pt idx="5305">
                  <c:v>88.733</c:v>
                </c:pt>
                <c:pt idx="5306">
                  <c:v>88.750</c:v>
                </c:pt>
                <c:pt idx="5307">
                  <c:v>88.767</c:v>
                </c:pt>
                <c:pt idx="5308">
                  <c:v>88.783</c:v>
                </c:pt>
                <c:pt idx="5309">
                  <c:v>88.800</c:v>
                </c:pt>
                <c:pt idx="5310">
                  <c:v>88.817</c:v>
                </c:pt>
                <c:pt idx="5311">
                  <c:v>88.833</c:v>
                </c:pt>
                <c:pt idx="5312">
                  <c:v>88.850</c:v>
                </c:pt>
                <c:pt idx="5313">
                  <c:v>88.867</c:v>
                </c:pt>
                <c:pt idx="5314">
                  <c:v>88.883</c:v>
                </c:pt>
                <c:pt idx="5315">
                  <c:v>88.900</c:v>
                </c:pt>
                <c:pt idx="5316">
                  <c:v>88.917</c:v>
                </c:pt>
                <c:pt idx="5317">
                  <c:v>88.933</c:v>
                </c:pt>
                <c:pt idx="5318">
                  <c:v>88.950</c:v>
                </c:pt>
                <c:pt idx="5319">
                  <c:v>88.967</c:v>
                </c:pt>
                <c:pt idx="5320">
                  <c:v>88.983</c:v>
                </c:pt>
                <c:pt idx="5321">
                  <c:v>89.000</c:v>
                </c:pt>
                <c:pt idx="5322">
                  <c:v>89.017</c:v>
                </c:pt>
                <c:pt idx="5323">
                  <c:v>89.033</c:v>
                </c:pt>
                <c:pt idx="5324">
                  <c:v>89.050</c:v>
                </c:pt>
                <c:pt idx="5325">
                  <c:v>89.067</c:v>
                </c:pt>
                <c:pt idx="5326">
                  <c:v>89.083</c:v>
                </c:pt>
                <c:pt idx="5327">
                  <c:v>89.100</c:v>
                </c:pt>
                <c:pt idx="5328">
                  <c:v>89.117</c:v>
                </c:pt>
                <c:pt idx="5329">
                  <c:v>89.133</c:v>
                </c:pt>
                <c:pt idx="5330">
                  <c:v>89.150</c:v>
                </c:pt>
                <c:pt idx="5331">
                  <c:v>89.167</c:v>
                </c:pt>
                <c:pt idx="5332">
                  <c:v>89.183</c:v>
                </c:pt>
                <c:pt idx="5333">
                  <c:v>89.200</c:v>
                </c:pt>
                <c:pt idx="5334">
                  <c:v>89.217</c:v>
                </c:pt>
                <c:pt idx="5335">
                  <c:v>89.233</c:v>
                </c:pt>
                <c:pt idx="5336">
                  <c:v>89.250</c:v>
                </c:pt>
                <c:pt idx="5337">
                  <c:v>89.267</c:v>
                </c:pt>
                <c:pt idx="5338">
                  <c:v>89.283</c:v>
                </c:pt>
                <c:pt idx="5339">
                  <c:v>89.300</c:v>
                </c:pt>
                <c:pt idx="5340">
                  <c:v>89.317</c:v>
                </c:pt>
                <c:pt idx="5341">
                  <c:v>89.333</c:v>
                </c:pt>
                <c:pt idx="5342">
                  <c:v>89.350</c:v>
                </c:pt>
                <c:pt idx="5343">
                  <c:v>89.367</c:v>
                </c:pt>
                <c:pt idx="5344">
                  <c:v>89.383</c:v>
                </c:pt>
                <c:pt idx="5345">
                  <c:v>89.400</c:v>
                </c:pt>
                <c:pt idx="5346">
                  <c:v>89.417</c:v>
                </c:pt>
                <c:pt idx="5347">
                  <c:v>89.433</c:v>
                </c:pt>
                <c:pt idx="5348">
                  <c:v>89.450</c:v>
                </c:pt>
                <c:pt idx="5349">
                  <c:v>89.467</c:v>
                </c:pt>
                <c:pt idx="5350">
                  <c:v>89.483</c:v>
                </c:pt>
                <c:pt idx="5351">
                  <c:v>89.500</c:v>
                </c:pt>
                <c:pt idx="5352">
                  <c:v>89.517</c:v>
                </c:pt>
                <c:pt idx="5353">
                  <c:v>89.533</c:v>
                </c:pt>
                <c:pt idx="5354">
                  <c:v>89.550</c:v>
                </c:pt>
                <c:pt idx="5355">
                  <c:v>89.567</c:v>
                </c:pt>
                <c:pt idx="5356">
                  <c:v>89.583</c:v>
                </c:pt>
                <c:pt idx="5357">
                  <c:v>89.600</c:v>
                </c:pt>
                <c:pt idx="5358">
                  <c:v>89.617</c:v>
                </c:pt>
                <c:pt idx="5359">
                  <c:v>89.633</c:v>
                </c:pt>
                <c:pt idx="5360">
                  <c:v>89.650</c:v>
                </c:pt>
                <c:pt idx="5361">
                  <c:v>89.667</c:v>
                </c:pt>
                <c:pt idx="5362">
                  <c:v>89.683</c:v>
                </c:pt>
                <c:pt idx="5363">
                  <c:v>89.700</c:v>
                </c:pt>
                <c:pt idx="5364">
                  <c:v>89.717</c:v>
                </c:pt>
                <c:pt idx="5365">
                  <c:v>89.733</c:v>
                </c:pt>
                <c:pt idx="5366">
                  <c:v>89.750</c:v>
                </c:pt>
                <c:pt idx="5367">
                  <c:v>89.767</c:v>
                </c:pt>
                <c:pt idx="5368">
                  <c:v>89.783</c:v>
                </c:pt>
                <c:pt idx="5369">
                  <c:v>89.800</c:v>
                </c:pt>
                <c:pt idx="5370">
                  <c:v>89.817</c:v>
                </c:pt>
                <c:pt idx="5371">
                  <c:v>89.833</c:v>
                </c:pt>
                <c:pt idx="5372">
                  <c:v>89.850</c:v>
                </c:pt>
                <c:pt idx="5373">
                  <c:v>89.867</c:v>
                </c:pt>
                <c:pt idx="5374">
                  <c:v>89.883</c:v>
                </c:pt>
                <c:pt idx="5375">
                  <c:v>89.900</c:v>
                </c:pt>
                <c:pt idx="5376">
                  <c:v>89.917</c:v>
                </c:pt>
                <c:pt idx="5377">
                  <c:v>89.933</c:v>
                </c:pt>
                <c:pt idx="5378">
                  <c:v>89.950</c:v>
                </c:pt>
                <c:pt idx="5379">
                  <c:v>89.967</c:v>
                </c:pt>
                <c:pt idx="5380">
                  <c:v>89.983</c:v>
                </c:pt>
                <c:pt idx="5381">
                  <c:v>90.000</c:v>
                </c:pt>
                <c:pt idx="5382">
                  <c:v>90.017</c:v>
                </c:pt>
                <c:pt idx="5383">
                  <c:v>90.033</c:v>
                </c:pt>
                <c:pt idx="5384">
                  <c:v>90.050</c:v>
                </c:pt>
                <c:pt idx="5385">
                  <c:v>90.067</c:v>
                </c:pt>
                <c:pt idx="5386">
                  <c:v>90.083</c:v>
                </c:pt>
                <c:pt idx="5387">
                  <c:v>90.100</c:v>
                </c:pt>
                <c:pt idx="5388">
                  <c:v>90.117</c:v>
                </c:pt>
                <c:pt idx="5389">
                  <c:v>90.133</c:v>
                </c:pt>
                <c:pt idx="5390">
                  <c:v>90.150</c:v>
                </c:pt>
                <c:pt idx="5391">
                  <c:v>90.167</c:v>
                </c:pt>
                <c:pt idx="5392">
                  <c:v>90.183</c:v>
                </c:pt>
                <c:pt idx="5393">
                  <c:v>90.200</c:v>
                </c:pt>
                <c:pt idx="5394">
                  <c:v>90.217</c:v>
                </c:pt>
                <c:pt idx="5395">
                  <c:v>90.233</c:v>
                </c:pt>
                <c:pt idx="5396">
                  <c:v>90.250</c:v>
                </c:pt>
                <c:pt idx="5397">
                  <c:v>90.267</c:v>
                </c:pt>
                <c:pt idx="5398">
                  <c:v>90.283</c:v>
                </c:pt>
                <c:pt idx="5399">
                  <c:v>90.300</c:v>
                </c:pt>
                <c:pt idx="5400">
                  <c:v>90.317</c:v>
                </c:pt>
                <c:pt idx="5401">
                  <c:v>90.333</c:v>
                </c:pt>
                <c:pt idx="5402">
                  <c:v>90.350</c:v>
                </c:pt>
                <c:pt idx="5403">
                  <c:v>90.367</c:v>
                </c:pt>
                <c:pt idx="5404">
                  <c:v>90.383</c:v>
                </c:pt>
                <c:pt idx="5405">
                  <c:v>90.400</c:v>
                </c:pt>
                <c:pt idx="5406">
                  <c:v>90.417</c:v>
                </c:pt>
                <c:pt idx="5407">
                  <c:v>90.433</c:v>
                </c:pt>
                <c:pt idx="5408">
                  <c:v>90.450</c:v>
                </c:pt>
                <c:pt idx="5409">
                  <c:v>90.467</c:v>
                </c:pt>
                <c:pt idx="5410">
                  <c:v>90.483</c:v>
                </c:pt>
                <c:pt idx="5411">
                  <c:v>90.500</c:v>
                </c:pt>
                <c:pt idx="5412">
                  <c:v>90.517</c:v>
                </c:pt>
                <c:pt idx="5413">
                  <c:v>90.533</c:v>
                </c:pt>
                <c:pt idx="5414">
                  <c:v>90.550</c:v>
                </c:pt>
                <c:pt idx="5415">
                  <c:v>90.567</c:v>
                </c:pt>
                <c:pt idx="5416">
                  <c:v>90.583</c:v>
                </c:pt>
                <c:pt idx="5417">
                  <c:v>90.600</c:v>
                </c:pt>
                <c:pt idx="5418">
                  <c:v>90.617</c:v>
                </c:pt>
                <c:pt idx="5419">
                  <c:v>90.633</c:v>
                </c:pt>
                <c:pt idx="5420">
                  <c:v>90.650</c:v>
                </c:pt>
                <c:pt idx="5421">
                  <c:v>90.667</c:v>
                </c:pt>
                <c:pt idx="5422">
                  <c:v>90.683</c:v>
                </c:pt>
                <c:pt idx="5423">
                  <c:v>90.700</c:v>
                </c:pt>
                <c:pt idx="5424">
                  <c:v>90.717</c:v>
                </c:pt>
                <c:pt idx="5425">
                  <c:v>90.733</c:v>
                </c:pt>
                <c:pt idx="5426">
                  <c:v>90.750</c:v>
                </c:pt>
                <c:pt idx="5427">
                  <c:v>90.767</c:v>
                </c:pt>
                <c:pt idx="5428">
                  <c:v>90.783</c:v>
                </c:pt>
                <c:pt idx="5429">
                  <c:v>90.800</c:v>
                </c:pt>
                <c:pt idx="5430">
                  <c:v>90.817</c:v>
                </c:pt>
                <c:pt idx="5431">
                  <c:v>90.833</c:v>
                </c:pt>
                <c:pt idx="5432">
                  <c:v>90.850</c:v>
                </c:pt>
                <c:pt idx="5433">
                  <c:v>90.867</c:v>
                </c:pt>
                <c:pt idx="5434">
                  <c:v>90.883</c:v>
                </c:pt>
                <c:pt idx="5435">
                  <c:v>90.900</c:v>
                </c:pt>
                <c:pt idx="5436">
                  <c:v>90.917</c:v>
                </c:pt>
                <c:pt idx="5437">
                  <c:v>90.933</c:v>
                </c:pt>
                <c:pt idx="5438">
                  <c:v>90.950</c:v>
                </c:pt>
                <c:pt idx="5439">
                  <c:v>90.967</c:v>
                </c:pt>
                <c:pt idx="5440">
                  <c:v>90.983</c:v>
                </c:pt>
                <c:pt idx="5441">
                  <c:v>91.000</c:v>
                </c:pt>
                <c:pt idx="5442">
                  <c:v>91.017</c:v>
                </c:pt>
                <c:pt idx="5443">
                  <c:v>91.033</c:v>
                </c:pt>
                <c:pt idx="5444">
                  <c:v>91.050</c:v>
                </c:pt>
                <c:pt idx="5445">
                  <c:v>91.067</c:v>
                </c:pt>
                <c:pt idx="5446">
                  <c:v>91.083</c:v>
                </c:pt>
                <c:pt idx="5447">
                  <c:v>91.100</c:v>
                </c:pt>
                <c:pt idx="5448">
                  <c:v>91.117</c:v>
                </c:pt>
                <c:pt idx="5449">
                  <c:v>91.133</c:v>
                </c:pt>
                <c:pt idx="5450">
                  <c:v>91.150</c:v>
                </c:pt>
                <c:pt idx="5451">
                  <c:v>91.167</c:v>
                </c:pt>
                <c:pt idx="5452">
                  <c:v>91.183</c:v>
                </c:pt>
                <c:pt idx="5453">
                  <c:v>91.200</c:v>
                </c:pt>
                <c:pt idx="5454">
                  <c:v>91.217</c:v>
                </c:pt>
                <c:pt idx="5455">
                  <c:v>91.233</c:v>
                </c:pt>
                <c:pt idx="5456">
                  <c:v>91.250</c:v>
                </c:pt>
                <c:pt idx="5457">
                  <c:v>91.267</c:v>
                </c:pt>
                <c:pt idx="5458">
                  <c:v>91.283</c:v>
                </c:pt>
                <c:pt idx="5459">
                  <c:v>91.300</c:v>
                </c:pt>
                <c:pt idx="5460">
                  <c:v>91.317</c:v>
                </c:pt>
                <c:pt idx="5461">
                  <c:v>91.333</c:v>
                </c:pt>
                <c:pt idx="5462">
                  <c:v>91.350</c:v>
                </c:pt>
                <c:pt idx="5463">
                  <c:v>91.367</c:v>
                </c:pt>
                <c:pt idx="5464">
                  <c:v>91.383</c:v>
                </c:pt>
                <c:pt idx="5465">
                  <c:v>91.400</c:v>
                </c:pt>
                <c:pt idx="5466">
                  <c:v>91.417</c:v>
                </c:pt>
                <c:pt idx="5467">
                  <c:v>91.433</c:v>
                </c:pt>
                <c:pt idx="5468">
                  <c:v>91.450</c:v>
                </c:pt>
                <c:pt idx="5469">
                  <c:v>91.467</c:v>
                </c:pt>
                <c:pt idx="5470">
                  <c:v>91.483</c:v>
                </c:pt>
                <c:pt idx="5471">
                  <c:v>91.500</c:v>
                </c:pt>
                <c:pt idx="5472">
                  <c:v>91.517</c:v>
                </c:pt>
                <c:pt idx="5473">
                  <c:v>91.533</c:v>
                </c:pt>
                <c:pt idx="5474">
                  <c:v>91.550</c:v>
                </c:pt>
                <c:pt idx="5475">
                  <c:v>91.567</c:v>
                </c:pt>
                <c:pt idx="5476">
                  <c:v>91.583</c:v>
                </c:pt>
                <c:pt idx="5477">
                  <c:v>91.600</c:v>
                </c:pt>
                <c:pt idx="5478">
                  <c:v>91.617</c:v>
                </c:pt>
                <c:pt idx="5479">
                  <c:v>91.633</c:v>
                </c:pt>
                <c:pt idx="5480">
                  <c:v>91.650</c:v>
                </c:pt>
                <c:pt idx="5481">
                  <c:v>91.667</c:v>
                </c:pt>
                <c:pt idx="5482">
                  <c:v>91.683</c:v>
                </c:pt>
                <c:pt idx="5483">
                  <c:v>91.700</c:v>
                </c:pt>
                <c:pt idx="5484">
                  <c:v>91.717</c:v>
                </c:pt>
                <c:pt idx="5485">
                  <c:v>91.733</c:v>
                </c:pt>
                <c:pt idx="5486">
                  <c:v>91.750</c:v>
                </c:pt>
                <c:pt idx="5487">
                  <c:v>91.767</c:v>
                </c:pt>
                <c:pt idx="5488">
                  <c:v>91.783</c:v>
                </c:pt>
                <c:pt idx="5489">
                  <c:v>91.800</c:v>
                </c:pt>
                <c:pt idx="5490">
                  <c:v>91.817</c:v>
                </c:pt>
                <c:pt idx="5491">
                  <c:v>91.833</c:v>
                </c:pt>
                <c:pt idx="5492">
                  <c:v>91.850</c:v>
                </c:pt>
                <c:pt idx="5493">
                  <c:v>91.867</c:v>
                </c:pt>
                <c:pt idx="5494">
                  <c:v>91.883</c:v>
                </c:pt>
                <c:pt idx="5495">
                  <c:v>91.900</c:v>
                </c:pt>
                <c:pt idx="5496">
                  <c:v>91.917</c:v>
                </c:pt>
                <c:pt idx="5497">
                  <c:v>91.933</c:v>
                </c:pt>
                <c:pt idx="5498">
                  <c:v>91.950</c:v>
                </c:pt>
                <c:pt idx="5499">
                  <c:v>91.967</c:v>
                </c:pt>
                <c:pt idx="5500">
                  <c:v>91.983</c:v>
                </c:pt>
                <c:pt idx="5501">
                  <c:v>92.000</c:v>
                </c:pt>
                <c:pt idx="5502">
                  <c:v>92.017</c:v>
                </c:pt>
                <c:pt idx="5503">
                  <c:v>92.033</c:v>
                </c:pt>
                <c:pt idx="5504">
                  <c:v>92.050</c:v>
                </c:pt>
                <c:pt idx="5505">
                  <c:v>92.067</c:v>
                </c:pt>
                <c:pt idx="5506">
                  <c:v>92.083</c:v>
                </c:pt>
                <c:pt idx="5507">
                  <c:v>92.100</c:v>
                </c:pt>
                <c:pt idx="5508">
                  <c:v>92.117</c:v>
                </c:pt>
                <c:pt idx="5509">
                  <c:v>92.133</c:v>
                </c:pt>
                <c:pt idx="5510">
                  <c:v>92.150</c:v>
                </c:pt>
                <c:pt idx="5511">
                  <c:v>92.167</c:v>
                </c:pt>
                <c:pt idx="5512">
                  <c:v>92.183</c:v>
                </c:pt>
                <c:pt idx="5513">
                  <c:v>92.200</c:v>
                </c:pt>
                <c:pt idx="5514">
                  <c:v>92.217</c:v>
                </c:pt>
                <c:pt idx="5515">
                  <c:v>92.233</c:v>
                </c:pt>
                <c:pt idx="5516">
                  <c:v>92.250</c:v>
                </c:pt>
                <c:pt idx="5517">
                  <c:v>92.267</c:v>
                </c:pt>
                <c:pt idx="5518">
                  <c:v>92.283</c:v>
                </c:pt>
                <c:pt idx="5519">
                  <c:v>92.300</c:v>
                </c:pt>
                <c:pt idx="5520">
                  <c:v>92.317</c:v>
                </c:pt>
                <c:pt idx="5521">
                  <c:v>92.333</c:v>
                </c:pt>
                <c:pt idx="5522">
                  <c:v>92.350</c:v>
                </c:pt>
                <c:pt idx="5523">
                  <c:v>92.367</c:v>
                </c:pt>
                <c:pt idx="5524">
                  <c:v>92.383</c:v>
                </c:pt>
                <c:pt idx="5525">
                  <c:v>92.400</c:v>
                </c:pt>
                <c:pt idx="5526">
                  <c:v>92.417</c:v>
                </c:pt>
                <c:pt idx="5527">
                  <c:v>92.433</c:v>
                </c:pt>
                <c:pt idx="5528">
                  <c:v>92.450</c:v>
                </c:pt>
                <c:pt idx="5529">
                  <c:v>92.467</c:v>
                </c:pt>
                <c:pt idx="5530">
                  <c:v>92.483</c:v>
                </c:pt>
                <c:pt idx="5531">
                  <c:v>92.500</c:v>
                </c:pt>
                <c:pt idx="5532">
                  <c:v>92.517</c:v>
                </c:pt>
                <c:pt idx="5533">
                  <c:v>92.533</c:v>
                </c:pt>
                <c:pt idx="5534">
                  <c:v>92.550</c:v>
                </c:pt>
                <c:pt idx="5535">
                  <c:v>92.567</c:v>
                </c:pt>
                <c:pt idx="5536">
                  <c:v>92.583</c:v>
                </c:pt>
                <c:pt idx="5537">
                  <c:v>92.600</c:v>
                </c:pt>
                <c:pt idx="5538">
                  <c:v>92.617</c:v>
                </c:pt>
                <c:pt idx="5539">
                  <c:v>92.633</c:v>
                </c:pt>
                <c:pt idx="5540">
                  <c:v>92.650</c:v>
                </c:pt>
                <c:pt idx="5541">
                  <c:v>92.667</c:v>
                </c:pt>
                <c:pt idx="5542">
                  <c:v>92.683</c:v>
                </c:pt>
                <c:pt idx="5543">
                  <c:v>92.700</c:v>
                </c:pt>
                <c:pt idx="5544">
                  <c:v>92.717</c:v>
                </c:pt>
                <c:pt idx="5545">
                  <c:v>92.733</c:v>
                </c:pt>
                <c:pt idx="5546">
                  <c:v>92.750</c:v>
                </c:pt>
                <c:pt idx="5547">
                  <c:v>92.767</c:v>
                </c:pt>
                <c:pt idx="5548">
                  <c:v>92.783</c:v>
                </c:pt>
                <c:pt idx="5549">
                  <c:v>92.800</c:v>
                </c:pt>
                <c:pt idx="5550">
                  <c:v>92.817</c:v>
                </c:pt>
                <c:pt idx="5551">
                  <c:v>92.833</c:v>
                </c:pt>
                <c:pt idx="5552">
                  <c:v>92.850</c:v>
                </c:pt>
                <c:pt idx="5553">
                  <c:v>92.867</c:v>
                </c:pt>
                <c:pt idx="5554">
                  <c:v>92.883</c:v>
                </c:pt>
                <c:pt idx="5555">
                  <c:v>92.900</c:v>
                </c:pt>
                <c:pt idx="5556">
                  <c:v>92.917</c:v>
                </c:pt>
                <c:pt idx="5557">
                  <c:v>92.933</c:v>
                </c:pt>
                <c:pt idx="5558">
                  <c:v>92.950</c:v>
                </c:pt>
                <c:pt idx="5559">
                  <c:v>92.967</c:v>
                </c:pt>
                <c:pt idx="5560">
                  <c:v>92.983</c:v>
                </c:pt>
                <c:pt idx="5561">
                  <c:v>93.000</c:v>
                </c:pt>
                <c:pt idx="5562">
                  <c:v>93.017</c:v>
                </c:pt>
                <c:pt idx="5563">
                  <c:v>93.033</c:v>
                </c:pt>
                <c:pt idx="5564">
                  <c:v>93.050</c:v>
                </c:pt>
                <c:pt idx="5565">
                  <c:v>93.067</c:v>
                </c:pt>
                <c:pt idx="5566">
                  <c:v>93.083</c:v>
                </c:pt>
                <c:pt idx="5567">
                  <c:v>93.100</c:v>
                </c:pt>
                <c:pt idx="5568">
                  <c:v>93.117</c:v>
                </c:pt>
                <c:pt idx="5569">
                  <c:v>93.133</c:v>
                </c:pt>
                <c:pt idx="5570">
                  <c:v>93.150</c:v>
                </c:pt>
                <c:pt idx="5571">
                  <c:v>93.167</c:v>
                </c:pt>
                <c:pt idx="5572">
                  <c:v>93.183</c:v>
                </c:pt>
                <c:pt idx="5573">
                  <c:v>93.200</c:v>
                </c:pt>
                <c:pt idx="5574">
                  <c:v>93.217</c:v>
                </c:pt>
                <c:pt idx="5575">
                  <c:v>93.233</c:v>
                </c:pt>
                <c:pt idx="5576">
                  <c:v>93.250</c:v>
                </c:pt>
                <c:pt idx="5577">
                  <c:v>93.267</c:v>
                </c:pt>
                <c:pt idx="5578">
                  <c:v>93.283</c:v>
                </c:pt>
                <c:pt idx="5579">
                  <c:v>93.300</c:v>
                </c:pt>
                <c:pt idx="5580">
                  <c:v>93.317</c:v>
                </c:pt>
                <c:pt idx="5581">
                  <c:v>93.333</c:v>
                </c:pt>
                <c:pt idx="5582">
                  <c:v>93.350</c:v>
                </c:pt>
                <c:pt idx="5583">
                  <c:v>93.367</c:v>
                </c:pt>
                <c:pt idx="5584">
                  <c:v>93.383</c:v>
                </c:pt>
                <c:pt idx="5585">
                  <c:v>93.400</c:v>
                </c:pt>
                <c:pt idx="5586">
                  <c:v>93.417</c:v>
                </c:pt>
                <c:pt idx="5587">
                  <c:v>93.433</c:v>
                </c:pt>
                <c:pt idx="5588">
                  <c:v>93.450</c:v>
                </c:pt>
                <c:pt idx="5589">
                  <c:v>93.467</c:v>
                </c:pt>
                <c:pt idx="5590">
                  <c:v>93.483</c:v>
                </c:pt>
                <c:pt idx="5591">
                  <c:v>93.500</c:v>
                </c:pt>
                <c:pt idx="5592">
                  <c:v>93.517</c:v>
                </c:pt>
                <c:pt idx="5593">
                  <c:v>93.533</c:v>
                </c:pt>
                <c:pt idx="5594">
                  <c:v>93.550</c:v>
                </c:pt>
                <c:pt idx="5595">
                  <c:v>93.567</c:v>
                </c:pt>
                <c:pt idx="5596">
                  <c:v>93.583</c:v>
                </c:pt>
                <c:pt idx="5597">
                  <c:v>93.600</c:v>
                </c:pt>
                <c:pt idx="5598">
                  <c:v>93.617</c:v>
                </c:pt>
                <c:pt idx="5599">
                  <c:v>93.633</c:v>
                </c:pt>
                <c:pt idx="5600">
                  <c:v>93.650</c:v>
                </c:pt>
                <c:pt idx="5601">
                  <c:v>93.667</c:v>
                </c:pt>
                <c:pt idx="5602">
                  <c:v>93.683</c:v>
                </c:pt>
                <c:pt idx="5603">
                  <c:v>93.700</c:v>
                </c:pt>
                <c:pt idx="5604">
                  <c:v>93.717</c:v>
                </c:pt>
                <c:pt idx="5605">
                  <c:v>93.733</c:v>
                </c:pt>
                <c:pt idx="5606">
                  <c:v>93.750</c:v>
                </c:pt>
                <c:pt idx="5607">
                  <c:v>93.767</c:v>
                </c:pt>
                <c:pt idx="5608">
                  <c:v>93.783</c:v>
                </c:pt>
                <c:pt idx="5609">
                  <c:v>93.800</c:v>
                </c:pt>
                <c:pt idx="5610">
                  <c:v>93.817</c:v>
                </c:pt>
                <c:pt idx="5611">
                  <c:v>93.833</c:v>
                </c:pt>
                <c:pt idx="5612">
                  <c:v>93.850</c:v>
                </c:pt>
                <c:pt idx="5613">
                  <c:v>93.867</c:v>
                </c:pt>
                <c:pt idx="5614">
                  <c:v>93.883</c:v>
                </c:pt>
                <c:pt idx="5615">
                  <c:v>93.900</c:v>
                </c:pt>
                <c:pt idx="5616">
                  <c:v>93.917</c:v>
                </c:pt>
                <c:pt idx="5617">
                  <c:v>93.933</c:v>
                </c:pt>
                <c:pt idx="5618">
                  <c:v>93.950</c:v>
                </c:pt>
                <c:pt idx="5619">
                  <c:v>93.967</c:v>
                </c:pt>
                <c:pt idx="5620">
                  <c:v>93.983</c:v>
                </c:pt>
                <c:pt idx="5621">
                  <c:v>94.000</c:v>
                </c:pt>
                <c:pt idx="5622">
                  <c:v>94.017</c:v>
                </c:pt>
                <c:pt idx="5623">
                  <c:v>94.033</c:v>
                </c:pt>
                <c:pt idx="5624">
                  <c:v>94.050</c:v>
                </c:pt>
                <c:pt idx="5625">
                  <c:v>94.067</c:v>
                </c:pt>
                <c:pt idx="5626">
                  <c:v>94.083</c:v>
                </c:pt>
                <c:pt idx="5627">
                  <c:v>94.100</c:v>
                </c:pt>
                <c:pt idx="5628">
                  <c:v>94.117</c:v>
                </c:pt>
                <c:pt idx="5629">
                  <c:v>94.133</c:v>
                </c:pt>
                <c:pt idx="5630">
                  <c:v>94.150</c:v>
                </c:pt>
                <c:pt idx="5631">
                  <c:v>94.167</c:v>
                </c:pt>
                <c:pt idx="5632">
                  <c:v>94.183</c:v>
                </c:pt>
                <c:pt idx="5633">
                  <c:v>94.200</c:v>
                </c:pt>
                <c:pt idx="5634">
                  <c:v>94.217</c:v>
                </c:pt>
                <c:pt idx="5635">
                  <c:v>94.233</c:v>
                </c:pt>
                <c:pt idx="5636">
                  <c:v>94.250</c:v>
                </c:pt>
                <c:pt idx="5637">
                  <c:v>94.267</c:v>
                </c:pt>
                <c:pt idx="5638">
                  <c:v>94.283</c:v>
                </c:pt>
                <c:pt idx="5639">
                  <c:v>94.300</c:v>
                </c:pt>
                <c:pt idx="5640">
                  <c:v>94.317</c:v>
                </c:pt>
                <c:pt idx="5641">
                  <c:v>94.333</c:v>
                </c:pt>
                <c:pt idx="5642">
                  <c:v>94.350</c:v>
                </c:pt>
                <c:pt idx="5643">
                  <c:v>94.367</c:v>
                </c:pt>
                <c:pt idx="5644">
                  <c:v>94.383</c:v>
                </c:pt>
                <c:pt idx="5645">
                  <c:v>94.400</c:v>
                </c:pt>
                <c:pt idx="5646">
                  <c:v>94.417</c:v>
                </c:pt>
                <c:pt idx="5647">
                  <c:v>94.433</c:v>
                </c:pt>
                <c:pt idx="5648">
                  <c:v>94.450</c:v>
                </c:pt>
                <c:pt idx="5649">
                  <c:v>94.467</c:v>
                </c:pt>
                <c:pt idx="5650">
                  <c:v>94.483</c:v>
                </c:pt>
                <c:pt idx="5651">
                  <c:v>94.500</c:v>
                </c:pt>
                <c:pt idx="5652">
                  <c:v>94.517</c:v>
                </c:pt>
                <c:pt idx="5653">
                  <c:v>94.533</c:v>
                </c:pt>
                <c:pt idx="5654">
                  <c:v>94.550</c:v>
                </c:pt>
                <c:pt idx="5655">
                  <c:v>94.567</c:v>
                </c:pt>
                <c:pt idx="5656">
                  <c:v>94.583</c:v>
                </c:pt>
                <c:pt idx="5657">
                  <c:v>94.600</c:v>
                </c:pt>
                <c:pt idx="5658">
                  <c:v>94.617</c:v>
                </c:pt>
                <c:pt idx="5659">
                  <c:v>94.633</c:v>
                </c:pt>
                <c:pt idx="5660">
                  <c:v>94.650</c:v>
                </c:pt>
                <c:pt idx="5661">
                  <c:v>94.667</c:v>
                </c:pt>
                <c:pt idx="5662">
                  <c:v>94.683</c:v>
                </c:pt>
                <c:pt idx="5663">
                  <c:v>94.700</c:v>
                </c:pt>
                <c:pt idx="5664">
                  <c:v>94.717</c:v>
                </c:pt>
                <c:pt idx="5665">
                  <c:v>94.733</c:v>
                </c:pt>
                <c:pt idx="5666">
                  <c:v>94.750</c:v>
                </c:pt>
                <c:pt idx="5667">
                  <c:v>94.767</c:v>
                </c:pt>
                <c:pt idx="5668">
                  <c:v>94.783</c:v>
                </c:pt>
                <c:pt idx="5669">
                  <c:v>94.800</c:v>
                </c:pt>
                <c:pt idx="5670">
                  <c:v>94.817</c:v>
                </c:pt>
                <c:pt idx="5671">
                  <c:v>94.833</c:v>
                </c:pt>
                <c:pt idx="5672">
                  <c:v>94.850</c:v>
                </c:pt>
                <c:pt idx="5673">
                  <c:v>94.867</c:v>
                </c:pt>
                <c:pt idx="5674">
                  <c:v>94.883</c:v>
                </c:pt>
                <c:pt idx="5675">
                  <c:v>94.900</c:v>
                </c:pt>
                <c:pt idx="5676">
                  <c:v>94.917</c:v>
                </c:pt>
                <c:pt idx="5677">
                  <c:v>94.933</c:v>
                </c:pt>
                <c:pt idx="5678">
                  <c:v>94.950</c:v>
                </c:pt>
                <c:pt idx="5679">
                  <c:v>94.967</c:v>
                </c:pt>
                <c:pt idx="5680">
                  <c:v>94.983</c:v>
                </c:pt>
                <c:pt idx="5681">
                  <c:v>95.000</c:v>
                </c:pt>
                <c:pt idx="5682">
                  <c:v>95.017</c:v>
                </c:pt>
                <c:pt idx="5683">
                  <c:v>95.033</c:v>
                </c:pt>
                <c:pt idx="5684">
                  <c:v>95.050</c:v>
                </c:pt>
                <c:pt idx="5685">
                  <c:v>95.067</c:v>
                </c:pt>
                <c:pt idx="5686">
                  <c:v>95.083</c:v>
                </c:pt>
                <c:pt idx="5687">
                  <c:v>95.100</c:v>
                </c:pt>
                <c:pt idx="5688">
                  <c:v>95.117</c:v>
                </c:pt>
                <c:pt idx="5689">
                  <c:v>95.133</c:v>
                </c:pt>
                <c:pt idx="5690">
                  <c:v>95.150</c:v>
                </c:pt>
                <c:pt idx="5691">
                  <c:v>95.167</c:v>
                </c:pt>
                <c:pt idx="5692">
                  <c:v>95.183</c:v>
                </c:pt>
                <c:pt idx="5693">
                  <c:v>95.200</c:v>
                </c:pt>
                <c:pt idx="5694">
                  <c:v>95.217</c:v>
                </c:pt>
                <c:pt idx="5695">
                  <c:v>95.233</c:v>
                </c:pt>
                <c:pt idx="5696">
                  <c:v>95.250</c:v>
                </c:pt>
                <c:pt idx="5697">
                  <c:v>95.267</c:v>
                </c:pt>
                <c:pt idx="5698">
                  <c:v>95.283</c:v>
                </c:pt>
                <c:pt idx="5699">
                  <c:v>95.300</c:v>
                </c:pt>
                <c:pt idx="5700">
                  <c:v>95.317</c:v>
                </c:pt>
                <c:pt idx="5701">
                  <c:v>95.333</c:v>
                </c:pt>
                <c:pt idx="5702">
                  <c:v>95.350</c:v>
                </c:pt>
                <c:pt idx="5703">
                  <c:v>95.367</c:v>
                </c:pt>
                <c:pt idx="5704">
                  <c:v>95.383</c:v>
                </c:pt>
                <c:pt idx="5705">
                  <c:v>95.400</c:v>
                </c:pt>
                <c:pt idx="5706">
                  <c:v>95.417</c:v>
                </c:pt>
                <c:pt idx="5707">
                  <c:v>95.433</c:v>
                </c:pt>
                <c:pt idx="5708">
                  <c:v>95.450</c:v>
                </c:pt>
                <c:pt idx="5709">
                  <c:v>95.467</c:v>
                </c:pt>
                <c:pt idx="5710">
                  <c:v>95.483</c:v>
                </c:pt>
                <c:pt idx="5711">
                  <c:v>95.500</c:v>
                </c:pt>
                <c:pt idx="5712">
                  <c:v>95.517</c:v>
                </c:pt>
                <c:pt idx="5713">
                  <c:v>95.533</c:v>
                </c:pt>
                <c:pt idx="5714">
                  <c:v>95.550</c:v>
                </c:pt>
                <c:pt idx="5715">
                  <c:v>95.567</c:v>
                </c:pt>
                <c:pt idx="5716">
                  <c:v>95.583</c:v>
                </c:pt>
                <c:pt idx="5717">
                  <c:v>95.600</c:v>
                </c:pt>
                <c:pt idx="5718">
                  <c:v>95.617</c:v>
                </c:pt>
                <c:pt idx="5719">
                  <c:v>95.633</c:v>
                </c:pt>
                <c:pt idx="5720">
                  <c:v>95.650</c:v>
                </c:pt>
                <c:pt idx="5721">
                  <c:v>95.667</c:v>
                </c:pt>
                <c:pt idx="5722">
                  <c:v>95.683</c:v>
                </c:pt>
                <c:pt idx="5723">
                  <c:v>95.700</c:v>
                </c:pt>
                <c:pt idx="5724">
                  <c:v>95.717</c:v>
                </c:pt>
                <c:pt idx="5725">
                  <c:v>95.733</c:v>
                </c:pt>
                <c:pt idx="5726">
                  <c:v>95.750</c:v>
                </c:pt>
                <c:pt idx="5727">
                  <c:v>95.767</c:v>
                </c:pt>
                <c:pt idx="5728">
                  <c:v>95.783</c:v>
                </c:pt>
                <c:pt idx="5729">
                  <c:v>95.800</c:v>
                </c:pt>
                <c:pt idx="5730">
                  <c:v>95.817</c:v>
                </c:pt>
                <c:pt idx="5731">
                  <c:v>95.833</c:v>
                </c:pt>
                <c:pt idx="5732">
                  <c:v>95.850</c:v>
                </c:pt>
                <c:pt idx="5733">
                  <c:v>95.867</c:v>
                </c:pt>
                <c:pt idx="5734">
                  <c:v>95.883</c:v>
                </c:pt>
                <c:pt idx="5735">
                  <c:v>95.900</c:v>
                </c:pt>
                <c:pt idx="5736">
                  <c:v>95.917</c:v>
                </c:pt>
                <c:pt idx="5737">
                  <c:v>95.933</c:v>
                </c:pt>
                <c:pt idx="5738">
                  <c:v>95.950</c:v>
                </c:pt>
                <c:pt idx="5739">
                  <c:v>95.967</c:v>
                </c:pt>
                <c:pt idx="5740">
                  <c:v>95.983</c:v>
                </c:pt>
                <c:pt idx="5741">
                  <c:v>96.000</c:v>
                </c:pt>
                <c:pt idx="5742">
                  <c:v>96.017</c:v>
                </c:pt>
                <c:pt idx="5743">
                  <c:v>96.033</c:v>
                </c:pt>
                <c:pt idx="5744">
                  <c:v>96.050</c:v>
                </c:pt>
                <c:pt idx="5745">
                  <c:v>96.067</c:v>
                </c:pt>
                <c:pt idx="5746">
                  <c:v>96.083</c:v>
                </c:pt>
                <c:pt idx="5747">
                  <c:v>96.100</c:v>
                </c:pt>
                <c:pt idx="5748">
                  <c:v>96.117</c:v>
                </c:pt>
                <c:pt idx="5749">
                  <c:v>96.133</c:v>
                </c:pt>
                <c:pt idx="5750">
                  <c:v>96.150</c:v>
                </c:pt>
                <c:pt idx="5751">
                  <c:v>96.167</c:v>
                </c:pt>
                <c:pt idx="5752">
                  <c:v>96.183</c:v>
                </c:pt>
                <c:pt idx="5753">
                  <c:v>96.200</c:v>
                </c:pt>
                <c:pt idx="5754">
                  <c:v>96.217</c:v>
                </c:pt>
                <c:pt idx="5755">
                  <c:v>96.233</c:v>
                </c:pt>
                <c:pt idx="5756">
                  <c:v>96.250</c:v>
                </c:pt>
                <c:pt idx="5757">
                  <c:v>96.267</c:v>
                </c:pt>
                <c:pt idx="5758">
                  <c:v>96.283</c:v>
                </c:pt>
                <c:pt idx="5759">
                  <c:v>96.300</c:v>
                </c:pt>
                <c:pt idx="5760">
                  <c:v>96.317</c:v>
                </c:pt>
                <c:pt idx="5761">
                  <c:v>96.333</c:v>
                </c:pt>
                <c:pt idx="5762">
                  <c:v>96.350</c:v>
                </c:pt>
                <c:pt idx="5763">
                  <c:v>96.367</c:v>
                </c:pt>
                <c:pt idx="5764">
                  <c:v>96.383</c:v>
                </c:pt>
                <c:pt idx="5765">
                  <c:v>96.400</c:v>
                </c:pt>
                <c:pt idx="5766">
                  <c:v>96.417</c:v>
                </c:pt>
                <c:pt idx="5767">
                  <c:v>96.433</c:v>
                </c:pt>
                <c:pt idx="5768">
                  <c:v>96.450</c:v>
                </c:pt>
                <c:pt idx="5769">
                  <c:v>96.467</c:v>
                </c:pt>
                <c:pt idx="5770">
                  <c:v>96.483</c:v>
                </c:pt>
                <c:pt idx="5771">
                  <c:v>96.500</c:v>
                </c:pt>
                <c:pt idx="5772">
                  <c:v>96.517</c:v>
                </c:pt>
                <c:pt idx="5773">
                  <c:v>96.533</c:v>
                </c:pt>
                <c:pt idx="5774">
                  <c:v>96.550</c:v>
                </c:pt>
                <c:pt idx="5775">
                  <c:v>96.567</c:v>
                </c:pt>
                <c:pt idx="5776">
                  <c:v>96.583</c:v>
                </c:pt>
                <c:pt idx="5777">
                  <c:v>96.600</c:v>
                </c:pt>
                <c:pt idx="5778">
                  <c:v>96.617</c:v>
                </c:pt>
                <c:pt idx="5779">
                  <c:v>96.633</c:v>
                </c:pt>
                <c:pt idx="5780">
                  <c:v>96.650</c:v>
                </c:pt>
                <c:pt idx="5781">
                  <c:v>96.667</c:v>
                </c:pt>
                <c:pt idx="5782">
                  <c:v>96.683</c:v>
                </c:pt>
                <c:pt idx="5783">
                  <c:v>96.700</c:v>
                </c:pt>
                <c:pt idx="5784">
                  <c:v>96.717</c:v>
                </c:pt>
                <c:pt idx="5785">
                  <c:v>96.733</c:v>
                </c:pt>
                <c:pt idx="5786">
                  <c:v>96.750</c:v>
                </c:pt>
                <c:pt idx="5787">
                  <c:v>96.767</c:v>
                </c:pt>
                <c:pt idx="5788">
                  <c:v>96.783</c:v>
                </c:pt>
                <c:pt idx="5789">
                  <c:v>96.800</c:v>
                </c:pt>
                <c:pt idx="5790">
                  <c:v>96.817</c:v>
                </c:pt>
                <c:pt idx="5791">
                  <c:v>96.833</c:v>
                </c:pt>
                <c:pt idx="5792">
                  <c:v>96.850</c:v>
                </c:pt>
                <c:pt idx="5793">
                  <c:v>96.867</c:v>
                </c:pt>
                <c:pt idx="5794">
                  <c:v>96.883</c:v>
                </c:pt>
                <c:pt idx="5795">
                  <c:v>96.900</c:v>
                </c:pt>
                <c:pt idx="5796">
                  <c:v>96.917</c:v>
                </c:pt>
                <c:pt idx="5797">
                  <c:v>96.933</c:v>
                </c:pt>
                <c:pt idx="5798">
                  <c:v>96.950</c:v>
                </c:pt>
                <c:pt idx="5799">
                  <c:v>96.967</c:v>
                </c:pt>
                <c:pt idx="5800">
                  <c:v>96.983</c:v>
                </c:pt>
                <c:pt idx="5801">
                  <c:v>97.000</c:v>
                </c:pt>
                <c:pt idx="5802">
                  <c:v>97.017</c:v>
                </c:pt>
                <c:pt idx="5803">
                  <c:v>97.033</c:v>
                </c:pt>
                <c:pt idx="5804">
                  <c:v>97.050</c:v>
                </c:pt>
                <c:pt idx="5805">
                  <c:v>97.067</c:v>
                </c:pt>
                <c:pt idx="5806">
                  <c:v>97.083</c:v>
                </c:pt>
                <c:pt idx="5807">
                  <c:v>97.100</c:v>
                </c:pt>
                <c:pt idx="5808">
                  <c:v>97.117</c:v>
                </c:pt>
                <c:pt idx="5809">
                  <c:v>97.133</c:v>
                </c:pt>
                <c:pt idx="5810">
                  <c:v>97.150</c:v>
                </c:pt>
                <c:pt idx="5811">
                  <c:v>97.167</c:v>
                </c:pt>
                <c:pt idx="5812">
                  <c:v>97.183</c:v>
                </c:pt>
                <c:pt idx="5813">
                  <c:v>97.200</c:v>
                </c:pt>
                <c:pt idx="5814">
                  <c:v>97.217</c:v>
                </c:pt>
                <c:pt idx="5815">
                  <c:v>97.233</c:v>
                </c:pt>
                <c:pt idx="5816">
                  <c:v>97.250</c:v>
                </c:pt>
                <c:pt idx="5817">
                  <c:v>97.267</c:v>
                </c:pt>
                <c:pt idx="5818">
                  <c:v>97.283</c:v>
                </c:pt>
                <c:pt idx="5819">
                  <c:v>97.300</c:v>
                </c:pt>
                <c:pt idx="5820">
                  <c:v>97.317</c:v>
                </c:pt>
                <c:pt idx="5821">
                  <c:v>97.333</c:v>
                </c:pt>
                <c:pt idx="5822">
                  <c:v>97.350</c:v>
                </c:pt>
                <c:pt idx="5823">
                  <c:v>97.367</c:v>
                </c:pt>
                <c:pt idx="5824">
                  <c:v>97.383</c:v>
                </c:pt>
                <c:pt idx="5825">
                  <c:v>97.400</c:v>
                </c:pt>
                <c:pt idx="5826">
                  <c:v>97.417</c:v>
                </c:pt>
                <c:pt idx="5827">
                  <c:v>97.433</c:v>
                </c:pt>
                <c:pt idx="5828">
                  <c:v>97.450</c:v>
                </c:pt>
                <c:pt idx="5829">
                  <c:v>97.467</c:v>
                </c:pt>
                <c:pt idx="5830">
                  <c:v>97.483</c:v>
                </c:pt>
                <c:pt idx="5831">
                  <c:v>97.500</c:v>
                </c:pt>
                <c:pt idx="5832">
                  <c:v>97.517</c:v>
                </c:pt>
                <c:pt idx="5833">
                  <c:v>97.533</c:v>
                </c:pt>
                <c:pt idx="5834">
                  <c:v>97.550</c:v>
                </c:pt>
                <c:pt idx="5835">
                  <c:v>97.567</c:v>
                </c:pt>
                <c:pt idx="5836">
                  <c:v>97.583</c:v>
                </c:pt>
                <c:pt idx="5837">
                  <c:v>97.600</c:v>
                </c:pt>
                <c:pt idx="5838">
                  <c:v>97.617</c:v>
                </c:pt>
                <c:pt idx="5839">
                  <c:v>97.633</c:v>
                </c:pt>
                <c:pt idx="5840">
                  <c:v>97.650</c:v>
                </c:pt>
                <c:pt idx="5841">
                  <c:v>97.667</c:v>
                </c:pt>
                <c:pt idx="5842">
                  <c:v>97.683</c:v>
                </c:pt>
                <c:pt idx="5843">
                  <c:v>97.700</c:v>
                </c:pt>
                <c:pt idx="5844">
                  <c:v>97.717</c:v>
                </c:pt>
                <c:pt idx="5845">
                  <c:v>97.733</c:v>
                </c:pt>
                <c:pt idx="5846">
                  <c:v>97.750</c:v>
                </c:pt>
                <c:pt idx="5847">
                  <c:v>97.767</c:v>
                </c:pt>
                <c:pt idx="5848">
                  <c:v>97.783</c:v>
                </c:pt>
                <c:pt idx="5849">
                  <c:v>97.800</c:v>
                </c:pt>
                <c:pt idx="5850">
                  <c:v>97.817</c:v>
                </c:pt>
                <c:pt idx="5851">
                  <c:v>97.833</c:v>
                </c:pt>
                <c:pt idx="5852">
                  <c:v>97.850</c:v>
                </c:pt>
                <c:pt idx="5853">
                  <c:v>97.867</c:v>
                </c:pt>
                <c:pt idx="5854">
                  <c:v>97.883</c:v>
                </c:pt>
                <c:pt idx="5855">
                  <c:v>97.900</c:v>
                </c:pt>
                <c:pt idx="5856">
                  <c:v>97.917</c:v>
                </c:pt>
                <c:pt idx="5857">
                  <c:v>97.933</c:v>
                </c:pt>
                <c:pt idx="5858">
                  <c:v>97.950</c:v>
                </c:pt>
                <c:pt idx="5859">
                  <c:v>97.967</c:v>
                </c:pt>
                <c:pt idx="5860">
                  <c:v>97.983</c:v>
                </c:pt>
                <c:pt idx="5861">
                  <c:v>98.000</c:v>
                </c:pt>
                <c:pt idx="5862">
                  <c:v>98.017</c:v>
                </c:pt>
                <c:pt idx="5863">
                  <c:v>98.033</c:v>
                </c:pt>
                <c:pt idx="5864">
                  <c:v>98.050</c:v>
                </c:pt>
                <c:pt idx="5865">
                  <c:v>98.067</c:v>
                </c:pt>
                <c:pt idx="5866">
                  <c:v>98.083</c:v>
                </c:pt>
                <c:pt idx="5867">
                  <c:v>98.100</c:v>
                </c:pt>
                <c:pt idx="5868">
                  <c:v>98.117</c:v>
                </c:pt>
                <c:pt idx="5869">
                  <c:v>98.133</c:v>
                </c:pt>
                <c:pt idx="5870">
                  <c:v>98.150</c:v>
                </c:pt>
                <c:pt idx="5871">
                  <c:v>98.167</c:v>
                </c:pt>
                <c:pt idx="5872">
                  <c:v>98.183</c:v>
                </c:pt>
                <c:pt idx="5873">
                  <c:v>98.200</c:v>
                </c:pt>
                <c:pt idx="5874">
                  <c:v>98.217</c:v>
                </c:pt>
                <c:pt idx="5875">
                  <c:v>98.233</c:v>
                </c:pt>
                <c:pt idx="5876">
                  <c:v>98.250</c:v>
                </c:pt>
                <c:pt idx="5877">
                  <c:v>98.267</c:v>
                </c:pt>
                <c:pt idx="5878">
                  <c:v>98.283</c:v>
                </c:pt>
                <c:pt idx="5879">
                  <c:v>98.300</c:v>
                </c:pt>
                <c:pt idx="5880">
                  <c:v>98.317</c:v>
                </c:pt>
                <c:pt idx="5881">
                  <c:v>98.333</c:v>
                </c:pt>
                <c:pt idx="5882">
                  <c:v>98.350</c:v>
                </c:pt>
                <c:pt idx="5883">
                  <c:v>98.367</c:v>
                </c:pt>
                <c:pt idx="5884">
                  <c:v>98.383</c:v>
                </c:pt>
                <c:pt idx="5885">
                  <c:v>98.400</c:v>
                </c:pt>
                <c:pt idx="5886">
                  <c:v>98.417</c:v>
                </c:pt>
                <c:pt idx="5887">
                  <c:v>98.433</c:v>
                </c:pt>
                <c:pt idx="5888">
                  <c:v>98.450</c:v>
                </c:pt>
                <c:pt idx="5889">
                  <c:v>98.467</c:v>
                </c:pt>
                <c:pt idx="5890">
                  <c:v>98.483</c:v>
                </c:pt>
                <c:pt idx="5891">
                  <c:v>98.500</c:v>
                </c:pt>
                <c:pt idx="5892">
                  <c:v>98.517</c:v>
                </c:pt>
                <c:pt idx="5893">
                  <c:v>98.533</c:v>
                </c:pt>
                <c:pt idx="5894">
                  <c:v>98.550</c:v>
                </c:pt>
                <c:pt idx="5895">
                  <c:v>98.567</c:v>
                </c:pt>
                <c:pt idx="5896">
                  <c:v>98.583</c:v>
                </c:pt>
                <c:pt idx="5897">
                  <c:v>98.600</c:v>
                </c:pt>
                <c:pt idx="5898">
                  <c:v>98.617</c:v>
                </c:pt>
                <c:pt idx="5899">
                  <c:v>98.633</c:v>
                </c:pt>
                <c:pt idx="5900">
                  <c:v>98.650</c:v>
                </c:pt>
                <c:pt idx="5901">
                  <c:v>98.667</c:v>
                </c:pt>
                <c:pt idx="5902">
                  <c:v>98.683</c:v>
                </c:pt>
                <c:pt idx="5903">
                  <c:v>98.700</c:v>
                </c:pt>
                <c:pt idx="5904">
                  <c:v>98.717</c:v>
                </c:pt>
                <c:pt idx="5905">
                  <c:v>98.733</c:v>
                </c:pt>
                <c:pt idx="5906">
                  <c:v>98.750</c:v>
                </c:pt>
                <c:pt idx="5907">
                  <c:v>98.767</c:v>
                </c:pt>
                <c:pt idx="5908">
                  <c:v>98.783</c:v>
                </c:pt>
                <c:pt idx="5909">
                  <c:v>98.800</c:v>
                </c:pt>
                <c:pt idx="5910">
                  <c:v>98.817</c:v>
                </c:pt>
                <c:pt idx="5911">
                  <c:v>98.833</c:v>
                </c:pt>
                <c:pt idx="5912">
                  <c:v>98.850</c:v>
                </c:pt>
                <c:pt idx="5913">
                  <c:v>98.867</c:v>
                </c:pt>
                <c:pt idx="5914">
                  <c:v>98.883</c:v>
                </c:pt>
                <c:pt idx="5915">
                  <c:v>98.900</c:v>
                </c:pt>
                <c:pt idx="5916">
                  <c:v>98.917</c:v>
                </c:pt>
                <c:pt idx="5917">
                  <c:v>98.933</c:v>
                </c:pt>
                <c:pt idx="5918">
                  <c:v>98.950</c:v>
                </c:pt>
                <c:pt idx="5919">
                  <c:v>98.967</c:v>
                </c:pt>
                <c:pt idx="5920">
                  <c:v>98.983</c:v>
                </c:pt>
                <c:pt idx="5921">
                  <c:v>99.000</c:v>
                </c:pt>
                <c:pt idx="5922">
                  <c:v>99.017</c:v>
                </c:pt>
                <c:pt idx="5923">
                  <c:v>99.033</c:v>
                </c:pt>
                <c:pt idx="5924">
                  <c:v>99.050</c:v>
                </c:pt>
                <c:pt idx="5925">
                  <c:v>99.067</c:v>
                </c:pt>
                <c:pt idx="5926">
                  <c:v>99.083</c:v>
                </c:pt>
                <c:pt idx="5927">
                  <c:v>99.100</c:v>
                </c:pt>
                <c:pt idx="5928">
                  <c:v>99.117</c:v>
                </c:pt>
                <c:pt idx="5929">
                  <c:v>99.133</c:v>
                </c:pt>
                <c:pt idx="5930">
                  <c:v>99.150</c:v>
                </c:pt>
                <c:pt idx="5931">
                  <c:v>99.167</c:v>
                </c:pt>
                <c:pt idx="5932">
                  <c:v>99.183</c:v>
                </c:pt>
                <c:pt idx="5933">
                  <c:v>99.200</c:v>
                </c:pt>
                <c:pt idx="5934">
                  <c:v>99.217</c:v>
                </c:pt>
                <c:pt idx="5935">
                  <c:v>99.233</c:v>
                </c:pt>
                <c:pt idx="5936">
                  <c:v>99.250</c:v>
                </c:pt>
                <c:pt idx="5937">
                  <c:v>99.267</c:v>
                </c:pt>
                <c:pt idx="5938">
                  <c:v>99.283</c:v>
                </c:pt>
                <c:pt idx="5939">
                  <c:v>99.300</c:v>
                </c:pt>
                <c:pt idx="5940">
                  <c:v>99.317</c:v>
                </c:pt>
                <c:pt idx="5941">
                  <c:v>99.333</c:v>
                </c:pt>
                <c:pt idx="5942">
                  <c:v>99.350</c:v>
                </c:pt>
                <c:pt idx="5943">
                  <c:v>99.367</c:v>
                </c:pt>
                <c:pt idx="5944">
                  <c:v>99.383</c:v>
                </c:pt>
                <c:pt idx="5945">
                  <c:v>99.400</c:v>
                </c:pt>
                <c:pt idx="5946">
                  <c:v>99.417</c:v>
                </c:pt>
                <c:pt idx="5947">
                  <c:v>99.433</c:v>
                </c:pt>
                <c:pt idx="5948">
                  <c:v>99.450</c:v>
                </c:pt>
                <c:pt idx="5949">
                  <c:v>99.467</c:v>
                </c:pt>
                <c:pt idx="5950">
                  <c:v>99.483</c:v>
                </c:pt>
                <c:pt idx="5951">
                  <c:v>99.500</c:v>
                </c:pt>
                <c:pt idx="5952">
                  <c:v>99.517</c:v>
                </c:pt>
                <c:pt idx="5953">
                  <c:v>99.533</c:v>
                </c:pt>
                <c:pt idx="5954">
                  <c:v>99.550</c:v>
                </c:pt>
                <c:pt idx="5955">
                  <c:v>99.567</c:v>
                </c:pt>
                <c:pt idx="5956">
                  <c:v>99.583</c:v>
                </c:pt>
                <c:pt idx="5957">
                  <c:v>99.600</c:v>
                </c:pt>
                <c:pt idx="5958">
                  <c:v>99.617</c:v>
                </c:pt>
                <c:pt idx="5959">
                  <c:v>99.633</c:v>
                </c:pt>
                <c:pt idx="5960">
                  <c:v>99.650</c:v>
                </c:pt>
                <c:pt idx="5961">
                  <c:v>99.667</c:v>
                </c:pt>
                <c:pt idx="5962">
                  <c:v>99.683</c:v>
                </c:pt>
                <c:pt idx="5963">
                  <c:v>99.700</c:v>
                </c:pt>
                <c:pt idx="5964">
                  <c:v>99.717</c:v>
                </c:pt>
                <c:pt idx="5965">
                  <c:v>99.733</c:v>
                </c:pt>
                <c:pt idx="5966">
                  <c:v>99.750</c:v>
                </c:pt>
                <c:pt idx="5967">
                  <c:v>99.767</c:v>
                </c:pt>
                <c:pt idx="5968">
                  <c:v>99.783</c:v>
                </c:pt>
                <c:pt idx="5969">
                  <c:v>99.800</c:v>
                </c:pt>
                <c:pt idx="5970">
                  <c:v>99.817</c:v>
                </c:pt>
                <c:pt idx="5971">
                  <c:v>99.833</c:v>
                </c:pt>
                <c:pt idx="5972">
                  <c:v>99.850</c:v>
                </c:pt>
                <c:pt idx="5973">
                  <c:v>99.867</c:v>
                </c:pt>
                <c:pt idx="5974">
                  <c:v>99.883</c:v>
                </c:pt>
                <c:pt idx="5975">
                  <c:v>99.900</c:v>
                </c:pt>
                <c:pt idx="5976">
                  <c:v>99.917</c:v>
                </c:pt>
                <c:pt idx="5977">
                  <c:v>99.933</c:v>
                </c:pt>
                <c:pt idx="5978">
                  <c:v>99.950</c:v>
                </c:pt>
                <c:pt idx="5979">
                  <c:v>99.967</c:v>
                </c:pt>
                <c:pt idx="5980">
                  <c:v>99.983</c:v>
                </c:pt>
                <c:pt idx="5981">
                  <c:v>100.000</c:v>
                </c:pt>
                <c:pt idx="5982">
                  <c:v>100.017</c:v>
                </c:pt>
                <c:pt idx="5983">
                  <c:v>100.033</c:v>
                </c:pt>
                <c:pt idx="5984">
                  <c:v>100.050</c:v>
                </c:pt>
                <c:pt idx="5985">
                  <c:v>100.067</c:v>
                </c:pt>
                <c:pt idx="5986">
                  <c:v>100.083</c:v>
                </c:pt>
                <c:pt idx="5987">
                  <c:v>100.100</c:v>
                </c:pt>
                <c:pt idx="5988">
                  <c:v>100.117</c:v>
                </c:pt>
                <c:pt idx="5989">
                  <c:v>100.133</c:v>
                </c:pt>
                <c:pt idx="5990">
                  <c:v>100.150</c:v>
                </c:pt>
                <c:pt idx="5991">
                  <c:v>100.167</c:v>
                </c:pt>
                <c:pt idx="5992">
                  <c:v>100.183</c:v>
                </c:pt>
                <c:pt idx="5993">
                  <c:v>100.200</c:v>
                </c:pt>
                <c:pt idx="5994">
                  <c:v>100.217</c:v>
                </c:pt>
                <c:pt idx="5995">
                  <c:v>100.233</c:v>
                </c:pt>
                <c:pt idx="5996">
                  <c:v>100.250</c:v>
                </c:pt>
                <c:pt idx="5997">
                  <c:v>100.267</c:v>
                </c:pt>
                <c:pt idx="5998">
                  <c:v>100.283</c:v>
                </c:pt>
                <c:pt idx="5999">
                  <c:v>100.300</c:v>
                </c:pt>
                <c:pt idx="6000">
                  <c:v>100.317</c:v>
                </c:pt>
                <c:pt idx="6001">
                  <c:v>100.333</c:v>
                </c:pt>
                <c:pt idx="6002">
                  <c:v>100.350</c:v>
                </c:pt>
                <c:pt idx="6003">
                  <c:v>100.367</c:v>
                </c:pt>
                <c:pt idx="6004">
                  <c:v>100.383</c:v>
                </c:pt>
                <c:pt idx="6005">
                  <c:v>100.400</c:v>
                </c:pt>
                <c:pt idx="6006">
                  <c:v>100.417</c:v>
                </c:pt>
                <c:pt idx="6007">
                  <c:v>100.433</c:v>
                </c:pt>
                <c:pt idx="6008">
                  <c:v>100.450</c:v>
                </c:pt>
                <c:pt idx="6009">
                  <c:v>100.467</c:v>
                </c:pt>
                <c:pt idx="6010">
                  <c:v>100.483</c:v>
                </c:pt>
                <c:pt idx="6011">
                  <c:v>100.500</c:v>
                </c:pt>
                <c:pt idx="6012">
                  <c:v>100.517</c:v>
                </c:pt>
                <c:pt idx="6013">
                  <c:v>100.533</c:v>
                </c:pt>
                <c:pt idx="6014">
                  <c:v>100.550</c:v>
                </c:pt>
                <c:pt idx="6015">
                  <c:v>100.567</c:v>
                </c:pt>
                <c:pt idx="6016">
                  <c:v>100.583</c:v>
                </c:pt>
                <c:pt idx="6017">
                  <c:v>100.600</c:v>
                </c:pt>
                <c:pt idx="6018">
                  <c:v>100.617</c:v>
                </c:pt>
                <c:pt idx="6019">
                  <c:v>100.633</c:v>
                </c:pt>
                <c:pt idx="6020">
                  <c:v>100.650</c:v>
                </c:pt>
                <c:pt idx="6021">
                  <c:v>100.667</c:v>
                </c:pt>
                <c:pt idx="6022">
                  <c:v>100.683</c:v>
                </c:pt>
                <c:pt idx="6023">
                  <c:v>100.700</c:v>
                </c:pt>
                <c:pt idx="6024">
                  <c:v>100.717</c:v>
                </c:pt>
                <c:pt idx="6025">
                  <c:v>100.733</c:v>
                </c:pt>
                <c:pt idx="6026">
                  <c:v>100.750</c:v>
                </c:pt>
                <c:pt idx="6027">
                  <c:v>100.767</c:v>
                </c:pt>
                <c:pt idx="6028">
                  <c:v>100.783</c:v>
                </c:pt>
                <c:pt idx="6029">
                  <c:v>100.800</c:v>
                </c:pt>
                <c:pt idx="6030">
                  <c:v>100.817</c:v>
                </c:pt>
                <c:pt idx="6031">
                  <c:v>100.833</c:v>
                </c:pt>
                <c:pt idx="6032">
                  <c:v>100.850</c:v>
                </c:pt>
                <c:pt idx="6033">
                  <c:v>100.867</c:v>
                </c:pt>
                <c:pt idx="6034">
                  <c:v>100.883</c:v>
                </c:pt>
                <c:pt idx="6035">
                  <c:v>100.900</c:v>
                </c:pt>
                <c:pt idx="6036">
                  <c:v>100.917</c:v>
                </c:pt>
                <c:pt idx="6037">
                  <c:v>100.933</c:v>
                </c:pt>
                <c:pt idx="6038">
                  <c:v>100.950</c:v>
                </c:pt>
                <c:pt idx="6039">
                  <c:v>100.967</c:v>
                </c:pt>
                <c:pt idx="6040">
                  <c:v>100.983</c:v>
                </c:pt>
                <c:pt idx="6041">
                  <c:v>101.000</c:v>
                </c:pt>
                <c:pt idx="6042">
                  <c:v>101.017</c:v>
                </c:pt>
                <c:pt idx="6043">
                  <c:v>101.033</c:v>
                </c:pt>
                <c:pt idx="6044">
                  <c:v>101.050</c:v>
                </c:pt>
                <c:pt idx="6045">
                  <c:v>101.067</c:v>
                </c:pt>
                <c:pt idx="6046">
                  <c:v>101.083</c:v>
                </c:pt>
                <c:pt idx="6047">
                  <c:v>101.100</c:v>
                </c:pt>
                <c:pt idx="6048">
                  <c:v>101.117</c:v>
                </c:pt>
                <c:pt idx="6049">
                  <c:v>101.133</c:v>
                </c:pt>
                <c:pt idx="6050">
                  <c:v>101.150</c:v>
                </c:pt>
                <c:pt idx="6051">
                  <c:v>101.167</c:v>
                </c:pt>
                <c:pt idx="6052">
                  <c:v>101.183</c:v>
                </c:pt>
                <c:pt idx="6053">
                  <c:v>101.200</c:v>
                </c:pt>
                <c:pt idx="6054">
                  <c:v>101.217</c:v>
                </c:pt>
                <c:pt idx="6055">
                  <c:v>101.233</c:v>
                </c:pt>
                <c:pt idx="6056">
                  <c:v>101.250</c:v>
                </c:pt>
                <c:pt idx="6057">
                  <c:v>101.267</c:v>
                </c:pt>
                <c:pt idx="6058">
                  <c:v>101.283</c:v>
                </c:pt>
                <c:pt idx="6059">
                  <c:v>101.300</c:v>
                </c:pt>
                <c:pt idx="6060">
                  <c:v>101.317</c:v>
                </c:pt>
                <c:pt idx="6061">
                  <c:v>101.333</c:v>
                </c:pt>
                <c:pt idx="6062">
                  <c:v>101.350</c:v>
                </c:pt>
                <c:pt idx="6063">
                  <c:v>101.367</c:v>
                </c:pt>
                <c:pt idx="6064">
                  <c:v>101.383</c:v>
                </c:pt>
                <c:pt idx="6065">
                  <c:v>101.400</c:v>
                </c:pt>
                <c:pt idx="6066">
                  <c:v>101.417</c:v>
                </c:pt>
                <c:pt idx="6067">
                  <c:v>101.433</c:v>
                </c:pt>
                <c:pt idx="6068">
                  <c:v>101.450</c:v>
                </c:pt>
                <c:pt idx="6069">
                  <c:v>101.467</c:v>
                </c:pt>
                <c:pt idx="6070">
                  <c:v>101.483</c:v>
                </c:pt>
                <c:pt idx="6071">
                  <c:v>101.500</c:v>
                </c:pt>
                <c:pt idx="6072">
                  <c:v>101.517</c:v>
                </c:pt>
                <c:pt idx="6073">
                  <c:v>101.533</c:v>
                </c:pt>
                <c:pt idx="6074">
                  <c:v>101.550</c:v>
                </c:pt>
                <c:pt idx="6075">
                  <c:v>101.567</c:v>
                </c:pt>
                <c:pt idx="6076">
                  <c:v>101.583</c:v>
                </c:pt>
                <c:pt idx="6077">
                  <c:v>101.600</c:v>
                </c:pt>
                <c:pt idx="6078">
                  <c:v>101.617</c:v>
                </c:pt>
                <c:pt idx="6079">
                  <c:v>101.633</c:v>
                </c:pt>
                <c:pt idx="6080">
                  <c:v>101.650</c:v>
                </c:pt>
                <c:pt idx="6081">
                  <c:v>101.667</c:v>
                </c:pt>
                <c:pt idx="6082">
                  <c:v>101.683</c:v>
                </c:pt>
                <c:pt idx="6083">
                  <c:v>101.700</c:v>
                </c:pt>
                <c:pt idx="6084">
                  <c:v>101.717</c:v>
                </c:pt>
                <c:pt idx="6085">
                  <c:v>101.733</c:v>
                </c:pt>
                <c:pt idx="6086">
                  <c:v>101.750</c:v>
                </c:pt>
                <c:pt idx="6087">
                  <c:v>101.767</c:v>
                </c:pt>
                <c:pt idx="6088">
                  <c:v>101.783</c:v>
                </c:pt>
                <c:pt idx="6089">
                  <c:v>101.800</c:v>
                </c:pt>
                <c:pt idx="6090">
                  <c:v>101.817</c:v>
                </c:pt>
                <c:pt idx="6091">
                  <c:v>101.833</c:v>
                </c:pt>
                <c:pt idx="6092">
                  <c:v>101.850</c:v>
                </c:pt>
                <c:pt idx="6093">
                  <c:v>101.867</c:v>
                </c:pt>
                <c:pt idx="6094">
                  <c:v>101.883</c:v>
                </c:pt>
                <c:pt idx="6095">
                  <c:v>101.900</c:v>
                </c:pt>
                <c:pt idx="6096">
                  <c:v>101.917</c:v>
                </c:pt>
                <c:pt idx="6097">
                  <c:v>101.933</c:v>
                </c:pt>
                <c:pt idx="6098">
                  <c:v>101.950</c:v>
                </c:pt>
                <c:pt idx="6099">
                  <c:v>101.967</c:v>
                </c:pt>
                <c:pt idx="6100">
                  <c:v>101.983</c:v>
                </c:pt>
                <c:pt idx="6101">
                  <c:v>102.000</c:v>
                </c:pt>
                <c:pt idx="6102">
                  <c:v>102.017</c:v>
                </c:pt>
                <c:pt idx="6103">
                  <c:v>102.033</c:v>
                </c:pt>
                <c:pt idx="6104">
                  <c:v>102.050</c:v>
                </c:pt>
                <c:pt idx="6105">
                  <c:v>102.067</c:v>
                </c:pt>
                <c:pt idx="6106">
                  <c:v>102.083</c:v>
                </c:pt>
                <c:pt idx="6107">
                  <c:v>102.100</c:v>
                </c:pt>
                <c:pt idx="6108">
                  <c:v>102.117</c:v>
                </c:pt>
                <c:pt idx="6109">
                  <c:v>102.133</c:v>
                </c:pt>
                <c:pt idx="6110">
                  <c:v>102.150</c:v>
                </c:pt>
                <c:pt idx="6111">
                  <c:v>102.167</c:v>
                </c:pt>
                <c:pt idx="6112">
                  <c:v>102.183</c:v>
                </c:pt>
                <c:pt idx="6113">
                  <c:v>102.200</c:v>
                </c:pt>
                <c:pt idx="6114">
                  <c:v>102.217</c:v>
                </c:pt>
                <c:pt idx="6115">
                  <c:v>102.233</c:v>
                </c:pt>
                <c:pt idx="6116">
                  <c:v>102.250</c:v>
                </c:pt>
                <c:pt idx="6117">
                  <c:v>102.267</c:v>
                </c:pt>
                <c:pt idx="6118">
                  <c:v>102.283</c:v>
                </c:pt>
                <c:pt idx="6119">
                  <c:v>102.300</c:v>
                </c:pt>
                <c:pt idx="6120">
                  <c:v>102.317</c:v>
                </c:pt>
                <c:pt idx="6121">
                  <c:v>102.333</c:v>
                </c:pt>
                <c:pt idx="6122">
                  <c:v>102.350</c:v>
                </c:pt>
                <c:pt idx="6123">
                  <c:v>102.367</c:v>
                </c:pt>
                <c:pt idx="6124">
                  <c:v>102.383</c:v>
                </c:pt>
                <c:pt idx="6125">
                  <c:v>102.400</c:v>
                </c:pt>
                <c:pt idx="6126">
                  <c:v>102.417</c:v>
                </c:pt>
                <c:pt idx="6127">
                  <c:v>102.433</c:v>
                </c:pt>
                <c:pt idx="6128">
                  <c:v>102.450</c:v>
                </c:pt>
                <c:pt idx="6129">
                  <c:v>102.467</c:v>
                </c:pt>
                <c:pt idx="6130">
                  <c:v>102.483</c:v>
                </c:pt>
                <c:pt idx="6131">
                  <c:v>102.500</c:v>
                </c:pt>
                <c:pt idx="6132">
                  <c:v>102.517</c:v>
                </c:pt>
                <c:pt idx="6133">
                  <c:v>102.533</c:v>
                </c:pt>
                <c:pt idx="6134">
                  <c:v>102.550</c:v>
                </c:pt>
                <c:pt idx="6135">
                  <c:v>102.567</c:v>
                </c:pt>
                <c:pt idx="6136">
                  <c:v>102.583</c:v>
                </c:pt>
                <c:pt idx="6137">
                  <c:v>102.600</c:v>
                </c:pt>
                <c:pt idx="6138">
                  <c:v>102.617</c:v>
                </c:pt>
                <c:pt idx="6139">
                  <c:v>102.633</c:v>
                </c:pt>
                <c:pt idx="6140">
                  <c:v>102.650</c:v>
                </c:pt>
                <c:pt idx="6141">
                  <c:v>102.667</c:v>
                </c:pt>
                <c:pt idx="6142">
                  <c:v>102.683</c:v>
                </c:pt>
                <c:pt idx="6143">
                  <c:v>102.700</c:v>
                </c:pt>
                <c:pt idx="6144">
                  <c:v>102.717</c:v>
                </c:pt>
                <c:pt idx="6145">
                  <c:v>102.733</c:v>
                </c:pt>
                <c:pt idx="6146">
                  <c:v>102.750</c:v>
                </c:pt>
                <c:pt idx="6147">
                  <c:v>102.767</c:v>
                </c:pt>
                <c:pt idx="6148">
                  <c:v>102.783</c:v>
                </c:pt>
                <c:pt idx="6149">
                  <c:v>102.800</c:v>
                </c:pt>
                <c:pt idx="6150">
                  <c:v>102.817</c:v>
                </c:pt>
                <c:pt idx="6151">
                  <c:v>102.833</c:v>
                </c:pt>
                <c:pt idx="6152">
                  <c:v>102.850</c:v>
                </c:pt>
                <c:pt idx="6153">
                  <c:v>102.867</c:v>
                </c:pt>
                <c:pt idx="6154">
                  <c:v>102.883</c:v>
                </c:pt>
                <c:pt idx="6155">
                  <c:v>102.900</c:v>
                </c:pt>
                <c:pt idx="6156">
                  <c:v>102.917</c:v>
                </c:pt>
                <c:pt idx="6157">
                  <c:v>102.933</c:v>
                </c:pt>
                <c:pt idx="6158">
                  <c:v>102.950</c:v>
                </c:pt>
                <c:pt idx="6159">
                  <c:v>102.967</c:v>
                </c:pt>
                <c:pt idx="6160">
                  <c:v>102.983</c:v>
                </c:pt>
                <c:pt idx="6161">
                  <c:v>103.000</c:v>
                </c:pt>
                <c:pt idx="6162">
                  <c:v>103.017</c:v>
                </c:pt>
                <c:pt idx="6163">
                  <c:v>103.033</c:v>
                </c:pt>
                <c:pt idx="6164">
                  <c:v>103.050</c:v>
                </c:pt>
                <c:pt idx="6165">
                  <c:v>103.067</c:v>
                </c:pt>
                <c:pt idx="6166">
                  <c:v>103.083</c:v>
                </c:pt>
                <c:pt idx="6167">
                  <c:v>103.100</c:v>
                </c:pt>
                <c:pt idx="6168">
                  <c:v>103.117</c:v>
                </c:pt>
                <c:pt idx="6169">
                  <c:v>103.133</c:v>
                </c:pt>
                <c:pt idx="6170">
                  <c:v>103.150</c:v>
                </c:pt>
                <c:pt idx="6171">
                  <c:v>103.167</c:v>
                </c:pt>
                <c:pt idx="6172">
                  <c:v>103.183</c:v>
                </c:pt>
                <c:pt idx="6173">
                  <c:v>103.200</c:v>
                </c:pt>
                <c:pt idx="6174">
                  <c:v>103.217</c:v>
                </c:pt>
                <c:pt idx="6175">
                  <c:v>103.233</c:v>
                </c:pt>
                <c:pt idx="6176">
                  <c:v>103.250</c:v>
                </c:pt>
                <c:pt idx="6177">
                  <c:v>103.267</c:v>
                </c:pt>
                <c:pt idx="6178">
                  <c:v>103.283</c:v>
                </c:pt>
                <c:pt idx="6179">
                  <c:v>103.300</c:v>
                </c:pt>
                <c:pt idx="6180">
                  <c:v>103.317</c:v>
                </c:pt>
                <c:pt idx="6181">
                  <c:v>103.333</c:v>
                </c:pt>
                <c:pt idx="6182">
                  <c:v>103.350</c:v>
                </c:pt>
                <c:pt idx="6183">
                  <c:v>103.367</c:v>
                </c:pt>
                <c:pt idx="6184">
                  <c:v>103.383</c:v>
                </c:pt>
                <c:pt idx="6185">
                  <c:v>103.400</c:v>
                </c:pt>
                <c:pt idx="6186">
                  <c:v>103.417</c:v>
                </c:pt>
                <c:pt idx="6187">
                  <c:v>103.433</c:v>
                </c:pt>
                <c:pt idx="6188">
                  <c:v>103.450</c:v>
                </c:pt>
                <c:pt idx="6189">
                  <c:v>103.467</c:v>
                </c:pt>
                <c:pt idx="6190">
                  <c:v>103.483</c:v>
                </c:pt>
                <c:pt idx="6191">
                  <c:v>103.500</c:v>
                </c:pt>
                <c:pt idx="6192">
                  <c:v>103.517</c:v>
                </c:pt>
                <c:pt idx="6193">
                  <c:v>103.533</c:v>
                </c:pt>
                <c:pt idx="6194">
                  <c:v>103.550</c:v>
                </c:pt>
                <c:pt idx="6195">
                  <c:v>103.567</c:v>
                </c:pt>
                <c:pt idx="6196">
                  <c:v>103.583</c:v>
                </c:pt>
                <c:pt idx="6197">
                  <c:v>103.600</c:v>
                </c:pt>
                <c:pt idx="6198">
                  <c:v>103.617</c:v>
                </c:pt>
                <c:pt idx="6199">
                  <c:v>103.633</c:v>
                </c:pt>
                <c:pt idx="6200">
                  <c:v>103.650</c:v>
                </c:pt>
                <c:pt idx="6201">
                  <c:v>103.667</c:v>
                </c:pt>
                <c:pt idx="6202">
                  <c:v>103.683</c:v>
                </c:pt>
                <c:pt idx="6203">
                  <c:v>103.700</c:v>
                </c:pt>
                <c:pt idx="6204">
                  <c:v>103.717</c:v>
                </c:pt>
                <c:pt idx="6205">
                  <c:v>103.733</c:v>
                </c:pt>
                <c:pt idx="6206">
                  <c:v>103.750</c:v>
                </c:pt>
                <c:pt idx="6207">
                  <c:v>103.767</c:v>
                </c:pt>
                <c:pt idx="6208">
                  <c:v>103.783</c:v>
                </c:pt>
                <c:pt idx="6209">
                  <c:v>103.800</c:v>
                </c:pt>
                <c:pt idx="6210">
                  <c:v>103.817</c:v>
                </c:pt>
                <c:pt idx="6211">
                  <c:v>103.833</c:v>
                </c:pt>
                <c:pt idx="6212">
                  <c:v>103.850</c:v>
                </c:pt>
                <c:pt idx="6213">
                  <c:v>103.867</c:v>
                </c:pt>
                <c:pt idx="6214">
                  <c:v>103.883</c:v>
                </c:pt>
                <c:pt idx="6215">
                  <c:v>103.900</c:v>
                </c:pt>
                <c:pt idx="6216">
                  <c:v>103.917</c:v>
                </c:pt>
                <c:pt idx="6217">
                  <c:v>103.933</c:v>
                </c:pt>
                <c:pt idx="6218">
                  <c:v>103.950</c:v>
                </c:pt>
                <c:pt idx="6219">
                  <c:v>103.967</c:v>
                </c:pt>
                <c:pt idx="6220">
                  <c:v>103.983</c:v>
                </c:pt>
                <c:pt idx="6221">
                  <c:v>104.000</c:v>
                </c:pt>
                <c:pt idx="6222">
                  <c:v>104.017</c:v>
                </c:pt>
                <c:pt idx="6223">
                  <c:v>104.033</c:v>
                </c:pt>
                <c:pt idx="6224">
                  <c:v>104.050</c:v>
                </c:pt>
                <c:pt idx="6225">
                  <c:v>104.067</c:v>
                </c:pt>
                <c:pt idx="6226">
                  <c:v>104.083</c:v>
                </c:pt>
                <c:pt idx="6227">
                  <c:v>104.100</c:v>
                </c:pt>
                <c:pt idx="6228">
                  <c:v>104.117</c:v>
                </c:pt>
                <c:pt idx="6229">
                  <c:v>104.133</c:v>
                </c:pt>
                <c:pt idx="6230">
                  <c:v>104.150</c:v>
                </c:pt>
                <c:pt idx="6231">
                  <c:v>104.167</c:v>
                </c:pt>
                <c:pt idx="6232">
                  <c:v>104.183</c:v>
                </c:pt>
                <c:pt idx="6233">
                  <c:v>104.200</c:v>
                </c:pt>
                <c:pt idx="6234">
                  <c:v>104.217</c:v>
                </c:pt>
                <c:pt idx="6235">
                  <c:v>104.233</c:v>
                </c:pt>
                <c:pt idx="6236">
                  <c:v>104.250</c:v>
                </c:pt>
                <c:pt idx="6237">
                  <c:v>104.267</c:v>
                </c:pt>
                <c:pt idx="6238">
                  <c:v>104.283</c:v>
                </c:pt>
                <c:pt idx="6239">
                  <c:v>104.300</c:v>
                </c:pt>
                <c:pt idx="6240">
                  <c:v>104.317</c:v>
                </c:pt>
                <c:pt idx="6241">
                  <c:v>104.333</c:v>
                </c:pt>
                <c:pt idx="6242">
                  <c:v>104.350</c:v>
                </c:pt>
                <c:pt idx="6243">
                  <c:v>104.367</c:v>
                </c:pt>
                <c:pt idx="6244">
                  <c:v>104.383</c:v>
                </c:pt>
                <c:pt idx="6245">
                  <c:v>104.400</c:v>
                </c:pt>
                <c:pt idx="6246">
                  <c:v>104.417</c:v>
                </c:pt>
                <c:pt idx="6247">
                  <c:v>104.433</c:v>
                </c:pt>
                <c:pt idx="6248">
                  <c:v>104.450</c:v>
                </c:pt>
                <c:pt idx="6249">
                  <c:v>104.467</c:v>
                </c:pt>
                <c:pt idx="6250">
                  <c:v>104.483</c:v>
                </c:pt>
                <c:pt idx="6251">
                  <c:v>104.500</c:v>
                </c:pt>
                <c:pt idx="6252">
                  <c:v>104.517</c:v>
                </c:pt>
                <c:pt idx="6253">
                  <c:v>104.533</c:v>
                </c:pt>
                <c:pt idx="6254">
                  <c:v>104.550</c:v>
                </c:pt>
                <c:pt idx="6255">
                  <c:v>104.567</c:v>
                </c:pt>
                <c:pt idx="6256">
                  <c:v>104.583</c:v>
                </c:pt>
                <c:pt idx="6257">
                  <c:v>104.600</c:v>
                </c:pt>
                <c:pt idx="6258">
                  <c:v>104.617</c:v>
                </c:pt>
                <c:pt idx="6259">
                  <c:v>104.633</c:v>
                </c:pt>
                <c:pt idx="6260">
                  <c:v>104.650</c:v>
                </c:pt>
                <c:pt idx="6261">
                  <c:v>104.667</c:v>
                </c:pt>
                <c:pt idx="6262">
                  <c:v>104.683</c:v>
                </c:pt>
                <c:pt idx="6263">
                  <c:v>104.700</c:v>
                </c:pt>
                <c:pt idx="6264">
                  <c:v>104.717</c:v>
                </c:pt>
                <c:pt idx="6265">
                  <c:v>104.733</c:v>
                </c:pt>
                <c:pt idx="6266">
                  <c:v>104.750</c:v>
                </c:pt>
                <c:pt idx="6267">
                  <c:v>104.767</c:v>
                </c:pt>
                <c:pt idx="6268">
                  <c:v>104.783</c:v>
                </c:pt>
                <c:pt idx="6269">
                  <c:v>104.800</c:v>
                </c:pt>
                <c:pt idx="6270">
                  <c:v>104.817</c:v>
                </c:pt>
                <c:pt idx="6271">
                  <c:v>104.833</c:v>
                </c:pt>
                <c:pt idx="6272">
                  <c:v>104.850</c:v>
                </c:pt>
                <c:pt idx="6273">
                  <c:v>104.867</c:v>
                </c:pt>
                <c:pt idx="6274">
                  <c:v>104.883</c:v>
                </c:pt>
                <c:pt idx="6275">
                  <c:v>104.900</c:v>
                </c:pt>
                <c:pt idx="6276">
                  <c:v>104.917</c:v>
                </c:pt>
                <c:pt idx="6277">
                  <c:v>104.933</c:v>
                </c:pt>
                <c:pt idx="6278">
                  <c:v>104.950</c:v>
                </c:pt>
                <c:pt idx="6279">
                  <c:v>104.967</c:v>
                </c:pt>
                <c:pt idx="6280">
                  <c:v>104.983</c:v>
                </c:pt>
                <c:pt idx="6281">
                  <c:v>105.000</c:v>
                </c:pt>
                <c:pt idx="6282">
                  <c:v>105.017</c:v>
                </c:pt>
                <c:pt idx="6283">
                  <c:v>105.033</c:v>
                </c:pt>
                <c:pt idx="6284">
                  <c:v>105.050</c:v>
                </c:pt>
                <c:pt idx="6285">
                  <c:v>105.067</c:v>
                </c:pt>
                <c:pt idx="6286">
                  <c:v>105.083</c:v>
                </c:pt>
                <c:pt idx="6287">
                  <c:v>105.100</c:v>
                </c:pt>
                <c:pt idx="6288">
                  <c:v>105.117</c:v>
                </c:pt>
                <c:pt idx="6289">
                  <c:v>105.133</c:v>
                </c:pt>
                <c:pt idx="6290">
                  <c:v>105.150</c:v>
                </c:pt>
                <c:pt idx="6291">
                  <c:v>105.167</c:v>
                </c:pt>
                <c:pt idx="6292">
                  <c:v>105.183</c:v>
                </c:pt>
                <c:pt idx="6293">
                  <c:v>105.200</c:v>
                </c:pt>
                <c:pt idx="6294">
                  <c:v>105.217</c:v>
                </c:pt>
                <c:pt idx="6295">
                  <c:v>105.233</c:v>
                </c:pt>
                <c:pt idx="6296">
                  <c:v>105.250</c:v>
                </c:pt>
                <c:pt idx="6297">
                  <c:v>105.267</c:v>
                </c:pt>
                <c:pt idx="6298">
                  <c:v>105.283</c:v>
                </c:pt>
                <c:pt idx="6299">
                  <c:v>105.300</c:v>
                </c:pt>
                <c:pt idx="6300">
                  <c:v>105.317</c:v>
                </c:pt>
                <c:pt idx="6301">
                  <c:v>105.333</c:v>
                </c:pt>
                <c:pt idx="6302">
                  <c:v>105.350</c:v>
                </c:pt>
                <c:pt idx="6303">
                  <c:v>105.367</c:v>
                </c:pt>
                <c:pt idx="6304">
                  <c:v>105.383</c:v>
                </c:pt>
                <c:pt idx="6305">
                  <c:v>105.400</c:v>
                </c:pt>
                <c:pt idx="6306">
                  <c:v>105.417</c:v>
                </c:pt>
                <c:pt idx="6307">
                  <c:v>105.433</c:v>
                </c:pt>
                <c:pt idx="6308">
                  <c:v>105.450</c:v>
                </c:pt>
                <c:pt idx="6309">
                  <c:v>105.467</c:v>
                </c:pt>
                <c:pt idx="6310">
                  <c:v>105.483</c:v>
                </c:pt>
                <c:pt idx="6311">
                  <c:v>105.500</c:v>
                </c:pt>
                <c:pt idx="6312">
                  <c:v>105.517</c:v>
                </c:pt>
                <c:pt idx="6313">
                  <c:v>105.533</c:v>
                </c:pt>
                <c:pt idx="6314">
                  <c:v>105.550</c:v>
                </c:pt>
                <c:pt idx="6315">
                  <c:v>105.567</c:v>
                </c:pt>
                <c:pt idx="6316">
                  <c:v>105.583</c:v>
                </c:pt>
                <c:pt idx="6317">
                  <c:v>105.600</c:v>
                </c:pt>
                <c:pt idx="6318">
                  <c:v>105.617</c:v>
                </c:pt>
                <c:pt idx="6319">
                  <c:v>105.633</c:v>
                </c:pt>
                <c:pt idx="6320">
                  <c:v>105.650</c:v>
                </c:pt>
                <c:pt idx="6321">
                  <c:v>105.667</c:v>
                </c:pt>
                <c:pt idx="6322">
                  <c:v>105.683</c:v>
                </c:pt>
                <c:pt idx="6323">
                  <c:v>105.700</c:v>
                </c:pt>
                <c:pt idx="6324">
                  <c:v>105.717</c:v>
                </c:pt>
                <c:pt idx="6325">
                  <c:v>105.733</c:v>
                </c:pt>
                <c:pt idx="6326">
                  <c:v>105.750</c:v>
                </c:pt>
                <c:pt idx="6327">
                  <c:v>105.767</c:v>
                </c:pt>
                <c:pt idx="6328">
                  <c:v>105.783</c:v>
                </c:pt>
                <c:pt idx="6329">
                  <c:v>105.800</c:v>
                </c:pt>
                <c:pt idx="6330">
                  <c:v>105.817</c:v>
                </c:pt>
                <c:pt idx="6331">
                  <c:v>105.833</c:v>
                </c:pt>
                <c:pt idx="6332">
                  <c:v>105.850</c:v>
                </c:pt>
                <c:pt idx="6333">
                  <c:v>105.867</c:v>
                </c:pt>
                <c:pt idx="6334">
                  <c:v>105.883</c:v>
                </c:pt>
                <c:pt idx="6335">
                  <c:v>105.900</c:v>
                </c:pt>
                <c:pt idx="6336">
                  <c:v>105.917</c:v>
                </c:pt>
                <c:pt idx="6337">
                  <c:v>105.933</c:v>
                </c:pt>
                <c:pt idx="6338">
                  <c:v>105.950</c:v>
                </c:pt>
                <c:pt idx="6339">
                  <c:v>105.967</c:v>
                </c:pt>
                <c:pt idx="6340">
                  <c:v>105.983</c:v>
                </c:pt>
                <c:pt idx="6341">
                  <c:v>106.000</c:v>
                </c:pt>
                <c:pt idx="6342">
                  <c:v>106.017</c:v>
                </c:pt>
                <c:pt idx="6343">
                  <c:v>106.033</c:v>
                </c:pt>
                <c:pt idx="6344">
                  <c:v>106.050</c:v>
                </c:pt>
                <c:pt idx="6345">
                  <c:v>106.067</c:v>
                </c:pt>
                <c:pt idx="6346">
                  <c:v>106.083</c:v>
                </c:pt>
                <c:pt idx="6347">
                  <c:v>106.100</c:v>
                </c:pt>
                <c:pt idx="6348">
                  <c:v>106.117</c:v>
                </c:pt>
                <c:pt idx="6349">
                  <c:v>106.133</c:v>
                </c:pt>
                <c:pt idx="6350">
                  <c:v>106.150</c:v>
                </c:pt>
                <c:pt idx="6351">
                  <c:v>106.167</c:v>
                </c:pt>
                <c:pt idx="6352">
                  <c:v>106.183</c:v>
                </c:pt>
                <c:pt idx="6353">
                  <c:v>106.200</c:v>
                </c:pt>
                <c:pt idx="6354">
                  <c:v>106.217</c:v>
                </c:pt>
                <c:pt idx="6355">
                  <c:v>106.233</c:v>
                </c:pt>
                <c:pt idx="6356">
                  <c:v>106.250</c:v>
                </c:pt>
                <c:pt idx="6357">
                  <c:v>106.267</c:v>
                </c:pt>
                <c:pt idx="6358">
                  <c:v>106.283</c:v>
                </c:pt>
                <c:pt idx="6359">
                  <c:v>106.300</c:v>
                </c:pt>
                <c:pt idx="6360">
                  <c:v>106.317</c:v>
                </c:pt>
                <c:pt idx="6361">
                  <c:v>106.333</c:v>
                </c:pt>
                <c:pt idx="6362">
                  <c:v>106.350</c:v>
                </c:pt>
                <c:pt idx="6363">
                  <c:v>106.367</c:v>
                </c:pt>
                <c:pt idx="6364">
                  <c:v>106.383</c:v>
                </c:pt>
                <c:pt idx="6365">
                  <c:v>106.400</c:v>
                </c:pt>
                <c:pt idx="6366">
                  <c:v>106.417</c:v>
                </c:pt>
                <c:pt idx="6367">
                  <c:v>106.433</c:v>
                </c:pt>
                <c:pt idx="6368">
                  <c:v>106.450</c:v>
                </c:pt>
                <c:pt idx="6369">
                  <c:v>106.467</c:v>
                </c:pt>
                <c:pt idx="6370">
                  <c:v>106.483</c:v>
                </c:pt>
                <c:pt idx="6371">
                  <c:v>106.500</c:v>
                </c:pt>
                <c:pt idx="6372">
                  <c:v>106.517</c:v>
                </c:pt>
                <c:pt idx="6373">
                  <c:v>106.533</c:v>
                </c:pt>
                <c:pt idx="6374">
                  <c:v>106.550</c:v>
                </c:pt>
                <c:pt idx="6375">
                  <c:v>106.567</c:v>
                </c:pt>
                <c:pt idx="6376">
                  <c:v>106.583</c:v>
                </c:pt>
                <c:pt idx="6377">
                  <c:v>106.600</c:v>
                </c:pt>
                <c:pt idx="6378">
                  <c:v>106.617</c:v>
                </c:pt>
                <c:pt idx="6379">
                  <c:v>106.633</c:v>
                </c:pt>
                <c:pt idx="6380">
                  <c:v>106.650</c:v>
                </c:pt>
                <c:pt idx="6381">
                  <c:v>106.667</c:v>
                </c:pt>
                <c:pt idx="6382">
                  <c:v>106.683</c:v>
                </c:pt>
                <c:pt idx="6383">
                  <c:v>106.700</c:v>
                </c:pt>
                <c:pt idx="6384">
                  <c:v>106.717</c:v>
                </c:pt>
                <c:pt idx="6385">
                  <c:v>106.733</c:v>
                </c:pt>
                <c:pt idx="6386">
                  <c:v>106.750</c:v>
                </c:pt>
                <c:pt idx="6387">
                  <c:v>106.767</c:v>
                </c:pt>
                <c:pt idx="6388">
                  <c:v>106.783</c:v>
                </c:pt>
                <c:pt idx="6389">
                  <c:v>106.800</c:v>
                </c:pt>
                <c:pt idx="6390">
                  <c:v>106.817</c:v>
                </c:pt>
                <c:pt idx="6391">
                  <c:v>106.833</c:v>
                </c:pt>
                <c:pt idx="6392">
                  <c:v>106.850</c:v>
                </c:pt>
                <c:pt idx="6393">
                  <c:v>106.867</c:v>
                </c:pt>
                <c:pt idx="6394">
                  <c:v>106.883</c:v>
                </c:pt>
                <c:pt idx="6395">
                  <c:v>106.900</c:v>
                </c:pt>
                <c:pt idx="6396">
                  <c:v>106.917</c:v>
                </c:pt>
                <c:pt idx="6397">
                  <c:v>106.933</c:v>
                </c:pt>
                <c:pt idx="6398">
                  <c:v>106.950</c:v>
                </c:pt>
                <c:pt idx="6399">
                  <c:v>106.967</c:v>
                </c:pt>
                <c:pt idx="6400">
                  <c:v>106.983</c:v>
                </c:pt>
                <c:pt idx="6401">
                  <c:v>107.000</c:v>
                </c:pt>
                <c:pt idx="6402">
                  <c:v>107.017</c:v>
                </c:pt>
                <c:pt idx="6403">
                  <c:v>107.033</c:v>
                </c:pt>
                <c:pt idx="6404">
                  <c:v>107.050</c:v>
                </c:pt>
                <c:pt idx="6405">
                  <c:v>107.067</c:v>
                </c:pt>
                <c:pt idx="6406">
                  <c:v>107.083</c:v>
                </c:pt>
                <c:pt idx="6407">
                  <c:v>107.100</c:v>
                </c:pt>
                <c:pt idx="6408">
                  <c:v>107.117</c:v>
                </c:pt>
                <c:pt idx="6409">
                  <c:v>107.133</c:v>
                </c:pt>
                <c:pt idx="6410">
                  <c:v>107.150</c:v>
                </c:pt>
                <c:pt idx="6411">
                  <c:v>107.167</c:v>
                </c:pt>
                <c:pt idx="6412">
                  <c:v>107.183</c:v>
                </c:pt>
                <c:pt idx="6413">
                  <c:v>107.200</c:v>
                </c:pt>
                <c:pt idx="6414">
                  <c:v>107.217</c:v>
                </c:pt>
                <c:pt idx="6415">
                  <c:v>107.233</c:v>
                </c:pt>
                <c:pt idx="6416">
                  <c:v>107.250</c:v>
                </c:pt>
                <c:pt idx="6417">
                  <c:v>107.267</c:v>
                </c:pt>
                <c:pt idx="6418">
                  <c:v>107.283</c:v>
                </c:pt>
                <c:pt idx="6419">
                  <c:v>107.300</c:v>
                </c:pt>
                <c:pt idx="6420">
                  <c:v>107.317</c:v>
                </c:pt>
                <c:pt idx="6421">
                  <c:v>107.333</c:v>
                </c:pt>
                <c:pt idx="6422">
                  <c:v>107.350</c:v>
                </c:pt>
                <c:pt idx="6423">
                  <c:v>107.367</c:v>
                </c:pt>
                <c:pt idx="6424">
                  <c:v>107.383</c:v>
                </c:pt>
                <c:pt idx="6425">
                  <c:v>107.400</c:v>
                </c:pt>
                <c:pt idx="6426">
                  <c:v>107.417</c:v>
                </c:pt>
                <c:pt idx="6427">
                  <c:v>107.433</c:v>
                </c:pt>
                <c:pt idx="6428">
                  <c:v>107.450</c:v>
                </c:pt>
                <c:pt idx="6429">
                  <c:v>107.467</c:v>
                </c:pt>
                <c:pt idx="6430">
                  <c:v>107.483</c:v>
                </c:pt>
                <c:pt idx="6431">
                  <c:v>107.500</c:v>
                </c:pt>
                <c:pt idx="6432">
                  <c:v>107.517</c:v>
                </c:pt>
                <c:pt idx="6433">
                  <c:v>107.533</c:v>
                </c:pt>
                <c:pt idx="6434">
                  <c:v>107.550</c:v>
                </c:pt>
                <c:pt idx="6435">
                  <c:v>107.567</c:v>
                </c:pt>
                <c:pt idx="6436">
                  <c:v>107.583</c:v>
                </c:pt>
                <c:pt idx="6437">
                  <c:v>107.600</c:v>
                </c:pt>
                <c:pt idx="6438">
                  <c:v>107.617</c:v>
                </c:pt>
                <c:pt idx="6439">
                  <c:v>107.633</c:v>
                </c:pt>
                <c:pt idx="6440">
                  <c:v>107.650</c:v>
                </c:pt>
                <c:pt idx="6441">
                  <c:v>107.667</c:v>
                </c:pt>
                <c:pt idx="6442">
                  <c:v>107.683</c:v>
                </c:pt>
                <c:pt idx="6443">
                  <c:v>107.700</c:v>
                </c:pt>
                <c:pt idx="6444">
                  <c:v>107.717</c:v>
                </c:pt>
                <c:pt idx="6445">
                  <c:v>107.733</c:v>
                </c:pt>
                <c:pt idx="6446">
                  <c:v>107.750</c:v>
                </c:pt>
                <c:pt idx="6447">
                  <c:v>107.767</c:v>
                </c:pt>
                <c:pt idx="6448">
                  <c:v>107.783</c:v>
                </c:pt>
                <c:pt idx="6449">
                  <c:v>107.800</c:v>
                </c:pt>
                <c:pt idx="6450">
                  <c:v>107.817</c:v>
                </c:pt>
                <c:pt idx="6451">
                  <c:v>107.833</c:v>
                </c:pt>
                <c:pt idx="6452">
                  <c:v>107.850</c:v>
                </c:pt>
                <c:pt idx="6453">
                  <c:v>107.867</c:v>
                </c:pt>
                <c:pt idx="6454">
                  <c:v>107.883</c:v>
                </c:pt>
                <c:pt idx="6455">
                  <c:v>107.900</c:v>
                </c:pt>
                <c:pt idx="6456">
                  <c:v>107.917</c:v>
                </c:pt>
                <c:pt idx="6457">
                  <c:v>107.933</c:v>
                </c:pt>
                <c:pt idx="6458">
                  <c:v>107.950</c:v>
                </c:pt>
                <c:pt idx="6459">
                  <c:v>107.967</c:v>
                </c:pt>
                <c:pt idx="6460">
                  <c:v>107.983</c:v>
                </c:pt>
                <c:pt idx="6461">
                  <c:v>108.000</c:v>
                </c:pt>
                <c:pt idx="6462">
                  <c:v>108.017</c:v>
                </c:pt>
                <c:pt idx="6463">
                  <c:v>108.033</c:v>
                </c:pt>
                <c:pt idx="6464">
                  <c:v>108.050</c:v>
                </c:pt>
                <c:pt idx="6465">
                  <c:v>108.067</c:v>
                </c:pt>
                <c:pt idx="6466">
                  <c:v>108.083</c:v>
                </c:pt>
                <c:pt idx="6467">
                  <c:v>108.100</c:v>
                </c:pt>
                <c:pt idx="6468">
                  <c:v>108.117</c:v>
                </c:pt>
                <c:pt idx="6469">
                  <c:v>108.133</c:v>
                </c:pt>
                <c:pt idx="6470">
                  <c:v>108.150</c:v>
                </c:pt>
                <c:pt idx="6471">
                  <c:v>108.167</c:v>
                </c:pt>
                <c:pt idx="6472">
                  <c:v>108.183</c:v>
                </c:pt>
                <c:pt idx="6473">
                  <c:v>108.200</c:v>
                </c:pt>
                <c:pt idx="6474">
                  <c:v>108.217</c:v>
                </c:pt>
                <c:pt idx="6475">
                  <c:v>108.233</c:v>
                </c:pt>
                <c:pt idx="6476">
                  <c:v>108.250</c:v>
                </c:pt>
                <c:pt idx="6477">
                  <c:v>108.267</c:v>
                </c:pt>
                <c:pt idx="6478">
                  <c:v>108.283</c:v>
                </c:pt>
                <c:pt idx="6479">
                  <c:v>108.300</c:v>
                </c:pt>
                <c:pt idx="6480">
                  <c:v>108.317</c:v>
                </c:pt>
                <c:pt idx="6481">
                  <c:v>108.333</c:v>
                </c:pt>
                <c:pt idx="6482">
                  <c:v>108.350</c:v>
                </c:pt>
                <c:pt idx="6483">
                  <c:v>108.367</c:v>
                </c:pt>
                <c:pt idx="6484">
                  <c:v>108.383</c:v>
                </c:pt>
                <c:pt idx="6485">
                  <c:v>108.400</c:v>
                </c:pt>
                <c:pt idx="6486">
                  <c:v>108.417</c:v>
                </c:pt>
                <c:pt idx="6487">
                  <c:v>108.433</c:v>
                </c:pt>
                <c:pt idx="6488">
                  <c:v>108.450</c:v>
                </c:pt>
                <c:pt idx="6489">
                  <c:v>108.467</c:v>
                </c:pt>
                <c:pt idx="6490">
                  <c:v>108.483</c:v>
                </c:pt>
                <c:pt idx="6491">
                  <c:v>108.500</c:v>
                </c:pt>
                <c:pt idx="6492">
                  <c:v>108.517</c:v>
                </c:pt>
                <c:pt idx="6493">
                  <c:v>108.533</c:v>
                </c:pt>
                <c:pt idx="6494">
                  <c:v>108.550</c:v>
                </c:pt>
                <c:pt idx="6495">
                  <c:v>108.567</c:v>
                </c:pt>
                <c:pt idx="6496">
                  <c:v>108.583</c:v>
                </c:pt>
                <c:pt idx="6497">
                  <c:v>108.600</c:v>
                </c:pt>
                <c:pt idx="6498">
                  <c:v>108.617</c:v>
                </c:pt>
                <c:pt idx="6499">
                  <c:v>108.633</c:v>
                </c:pt>
                <c:pt idx="6500">
                  <c:v>108.650</c:v>
                </c:pt>
                <c:pt idx="6501">
                  <c:v>108.667</c:v>
                </c:pt>
                <c:pt idx="6502">
                  <c:v>108.683</c:v>
                </c:pt>
                <c:pt idx="6503">
                  <c:v>108.700</c:v>
                </c:pt>
                <c:pt idx="6504">
                  <c:v>108.717</c:v>
                </c:pt>
                <c:pt idx="6505">
                  <c:v>108.733</c:v>
                </c:pt>
                <c:pt idx="6506">
                  <c:v>108.750</c:v>
                </c:pt>
                <c:pt idx="6507">
                  <c:v>108.767</c:v>
                </c:pt>
                <c:pt idx="6508">
                  <c:v>108.783</c:v>
                </c:pt>
                <c:pt idx="6509">
                  <c:v>108.800</c:v>
                </c:pt>
                <c:pt idx="6510">
                  <c:v>108.817</c:v>
                </c:pt>
                <c:pt idx="6511">
                  <c:v>108.833</c:v>
                </c:pt>
                <c:pt idx="6512">
                  <c:v>108.850</c:v>
                </c:pt>
                <c:pt idx="6513">
                  <c:v>108.867</c:v>
                </c:pt>
                <c:pt idx="6514">
                  <c:v>108.883</c:v>
                </c:pt>
                <c:pt idx="6515">
                  <c:v>108.900</c:v>
                </c:pt>
                <c:pt idx="6516">
                  <c:v>108.917</c:v>
                </c:pt>
                <c:pt idx="6517">
                  <c:v>108.933</c:v>
                </c:pt>
                <c:pt idx="6518">
                  <c:v>108.950</c:v>
                </c:pt>
                <c:pt idx="6519">
                  <c:v>108.967</c:v>
                </c:pt>
                <c:pt idx="6520">
                  <c:v>108.983</c:v>
                </c:pt>
                <c:pt idx="6521">
                  <c:v>109.000</c:v>
                </c:pt>
                <c:pt idx="6522">
                  <c:v>109.017</c:v>
                </c:pt>
                <c:pt idx="6523">
                  <c:v>109.033</c:v>
                </c:pt>
                <c:pt idx="6524">
                  <c:v>109.050</c:v>
                </c:pt>
                <c:pt idx="6525">
                  <c:v>109.067</c:v>
                </c:pt>
                <c:pt idx="6526">
                  <c:v>109.083</c:v>
                </c:pt>
                <c:pt idx="6527">
                  <c:v>109.100</c:v>
                </c:pt>
                <c:pt idx="6528">
                  <c:v>109.117</c:v>
                </c:pt>
                <c:pt idx="6529">
                  <c:v>109.133</c:v>
                </c:pt>
                <c:pt idx="6530">
                  <c:v>109.150</c:v>
                </c:pt>
                <c:pt idx="6531">
                  <c:v>109.167</c:v>
                </c:pt>
                <c:pt idx="6532">
                  <c:v>109.183</c:v>
                </c:pt>
                <c:pt idx="6533">
                  <c:v>109.200</c:v>
                </c:pt>
                <c:pt idx="6534">
                  <c:v>109.217</c:v>
                </c:pt>
                <c:pt idx="6535">
                  <c:v>109.233</c:v>
                </c:pt>
                <c:pt idx="6536">
                  <c:v>109.250</c:v>
                </c:pt>
                <c:pt idx="6537">
                  <c:v>109.267</c:v>
                </c:pt>
                <c:pt idx="6538">
                  <c:v>109.283</c:v>
                </c:pt>
                <c:pt idx="6539">
                  <c:v>109.300</c:v>
                </c:pt>
                <c:pt idx="6540">
                  <c:v>109.317</c:v>
                </c:pt>
                <c:pt idx="6541">
                  <c:v>109.333</c:v>
                </c:pt>
                <c:pt idx="6542">
                  <c:v>109.350</c:v>
                </c:pt>
                <c:pt idx="6543">
                  <c:v>109.367</c:v>
                </c:pt>
                <c:pt idx="6544">
                  <c:v>109.383</c:v>
                </c:pt>
                <c:pt idx="6545">
                  <c:v>109.400</c:v>
                </c:pt>
                <c:pt idx="6546">
                  <c:v>109.417</c:v>
                </c:pt>
                <c:pt idx="6547">
                  <c:v>109.433</c:v>
                </c:pt>
                <c:pt idx="6548">
                  <c:v>109.450</c:v>
                </c:pt>
                <c:pt idx="6549">
                  <c:v>109.467</c:v>
                </c:pt>
                <c:pt idx="6550">
                  <c:v>109.483</c:v>
                </c:pt>
                <c:pt idx="6551">
                  <c:v>109.500</c:v>
                </c:pt>
                <c:pt idx="6552">
                  <c:v>109.517</c:v>
                </c:pt>
                <c:pt idx="6553">
                  <c:v>109.533</c:v>
                </c:pt>
                <c:pt idx="6554">
                  <c:v>109.550</c:v>
                </c:pt>
                <c:pt idx="6555">
                  <c:v>109.567</c:v>
                </c:pt>
                <c:pt idx="6556">
                  <c:v>109.583</c:v>
                </c:pt>
                <c:pt idx="6557">
                  <c:v>109.600</c:v>
                </c:pt>
                <c:pt idx="6558">
                  <c:v>109.617</c:v>
                </c:pt>
                <c:pt idx="6559">
                  <c:v>109.633</c:v>
                </c:pt>
                <c:pt idx="6560">
                  <c:v>109.650</c:v>
                </c:pt>
                <c:pt idx="6561">
                  <c:v>109.667</c:v>
                </c:pt>
                <c:pt idx="6562">
                  <c:v>109.683</c:v>
                </c:pt>
                <c:pt idx="6563">
                  <c:v>109.700</c:v>
                </c:pt>
                <c:pt idx="6564">
                  <c:v>109.717</c:v>
                </c:pt>
                <c:pt idx="6565">
                  <c:v>109.733</c:v>
                </c:pt>
                <c:pt idx="6566">
                  <c:v>109.750</c:v>
                </c:pt>
                <c:pt idx="6567">
                  <c:v>109.767</c:v>
                </c:pt>
                <c:pt idx="6568">
                  <c:v>109.783</c:v>
                </c:pt>
                <c:pt idx="6569">
                  <c:v>109.800</c:v>
                </c:pt>
                <c:pt idx="6570">
                  <c:v>109.817</c:v>
                </c:pt>
                <c:pt idx="6571">
                  <c:v>109.833</c:v>
                </c:pt>
                <c:pt idx="6572">
                  <c:v>109.850</c:v>
                </c:pt>
                <c:pt idx="6573">
                  <c:v>109.867</c:v>
                </c:pt>
                <c:pt idx="6574">
                  <c:v>109.883</c:v>
                </c:pt>
                <c:pt idx="6575">
                  <c:v>109.900</c:v>
                </c:pt>
                <c:pt idx="6576">
                  <c:v>109.917</c:v>
                </c:pt>
                <c:pt idx="6577">
                  <c:v>109.933</c:v>
                </c:pt>
                <c:pt idx="6578">
                  <c:v>109.950</c:v>
                </c:pt>
                <c:pt idx="6579">
                  <c:v>109.967</c:v>
                </c:pt>
                <c:pt idx="6580">
                  <c:v>109.983</c:v>
                </c:pt>
                <c:pt idx="6581">
                  <c:v>110.000</c:v>
                </c:pt>
                <c:pt idx="6582">
                  <c:v>110.017</c:v>
                </c:pt>
                <c:pt idx="6583">
                  <c:v>110.033</c:v>
                </c:pt>
                <c:pt idx="6584">
                  <c:v>110.050</c:v>
                </c:pt>
                <c:pt idx="6585">
                  <c:v>110.067</c:v>
                </c:pt>
                <c:pt idx="6586">
                  <c:v>110.083</c:v>
                </c:pt>
                <c:pt idx="6587">
                  <c:v>110.100</c:v>
                </c:pt>
                <c:pt idx="6588">
                  <c:v>110.117</c:v>
                </c:pt>
                <c:pt idx="6589">
                  <c:v>110.133</c:v>
                </c:pt>
                <c:pt idx="6590">
                  <c:v>110.150</c:v>
                </c:pt>
                <c:pt idx="6591">
                  <c:v>110.167</c:v>
                </c:pt>
                <c:pt idx="6592">
                  <c:v>110.183</c:v>
                </c:pt>
                <c:pt idx="6593">
                  <c:v>110.200</c:v>
                </c:pt>
                <c:pt idx="6594">
                  <c:v>110.217</c:v>
                </c:pt>
                <c:pt idx="6595">
                  <c:v>110.233</c:v>
                </c:pt>
                <c:pt idx="6596">
                  <c:v>110.250</c:v>
                </c:pt>
                <c:pt idx="6597">
                  <c:v>110.267</c:v>
                </c:pt>
                <c:pt idx="6598">
                  <c:v>110.283</c:v>
                </c:pt>
                <c:pt idx="6599">
                  <c:v>110.300</c:v>
                </c:pt>
                <c:pt idx="6600">
                  <c:v>110.317</c:v>
                </c:pt>
                <c:pt idx="6601">
                  <c:v>110.333</c:v>
                </c:pt>
                <c:pt idx="6602">
                  <c:v>110.350</c:v>
                </c:pt>
                <c:pt idx="6603">
                  <c:v>110.367</c:v>
                </c:pt>
                <c:pt idx="6604">
                  <c:v>110.383</c:v>
                </c:pt>
                <c:pt idx="6605">
                  <c:v>110.400</c:v>
                </c:pt>
                <c:pt idx="6606">
                  <c:v>110.417</c:v>
                </c:pt>
                <c:pt idx="6607">
                  <c:v>110.433</c:v>
                </c:pt>
                <c:pt idx="6608">
                  <c:v>110.450</c:v>
                </c:pt>
                <c:pt idx="6609">
                  <c:v>110.467</c:v>
                </c:pt>
                <c:pt idx="6610">
                  <c:v>110.483</c:v>
                </c:pt>
                <c:pt idx="6611">
                  <c:v>110.500</c:v>
                </c:pt>
                <c:pt idx="6612">
                  <c:v>110.517</c:v>
                </c:pt>
                <c:pt idx="6613">
                  <c:v>110.533</c:v>
                </c:pt>
                <c:pt idx="6614">
                  <c:v>110.550</c:v>
                </c:pt>
                <c:pt idx="6615">
                  <c:v>110.567</c:v>
                </c:pt>
                <c:pt idx="6616">
                  <c:v>110.583</c:v>
                </c:pt>
                <c:pt idx="6617">
                  <c:v>110.600</c:v>
                </c:pt>
                <c:pt idx="6618">
                  <c:v>110.617</c:v>
                </c:pt>
                <c:pt idx="6619">
                  <c:v>110.633</c:v>
                </c:pt>
                <c:pt idx="6620">
                  <c:v>110.650</c:v>
                </c:pt>
                <c:pt idx="6621">
                  <c:v>110.667</c:v>
                </c:pt>
                <c:pt idx="6622">
                  <c:v>110.683</c:v>
                </c:pt>
                <c:pt idx="6623">
                  <c:v>110.700</c:v>
                </c:pt>
                <c:pt idx="6624">
                  <c:v>110.717</c:v>
                </c:pt>
                <c:pt idx="6625">
                  <c:v>110.733</c:v>
                </c:pt>
                <c:pt idx="6626">
                  <c:v>110.750</c:v>
                </c:pt>
                <c:pt idx="6627">
                  <c:v>110.767</c:v>
                </c:pt>
                <c:pt idx="6628">
                  <c:v>110.783</c:v>
                </c:pt>
                <c:pt idx="6629">
                  <c:v>110.800</c:v>
                </c:pt>
                <c:pt idx="6630">
                  <c:v>110.817</c:v>
                </c:pt>
                <c:pt idx="6631">
                  <c:v>110.833</c:v>
                </c:pt>
                <c:pt idx="6632">
                  <c:v>110.850</c:v>
                </c:pt>
                <c:pt idx="6633">
                  <c:v>110.867</c:v>
                </c:pt>
                <c:pt idx="6634">
                  <c:v>110.883</c:v>
                </c:pt>
                <c:pt idx="6635">
                  <c:v>110.900</c:v>
                </c:pt>
                <c:pt idx="6636">
                  <c:v>110.917</c:v>
                </c:pt>
                <c:pt idx="6637">
                  <c:v>110.933</c:v>
                </c:pt>
                <c:pt idx="6638">
                  <c:v>110.950</c:v>
                </c:pt>
                <c:pt idx="6639">
                  <c:v>110.967</c:v>
                </c:pt>
                <c:pt idx="6640">
                  <c:v>110.983</c:v>
                </c:pt>
                <c:pt idx="6641">
                  <c:v>111.000</c:v>
                </c:pt>
                <c:pt idx="6642">
                  <c:v>111.017</c:v>
                </c:pt>
                <c:pt idx="6643">
                  <c:v>111.033</c:v>
                </c:pt>
                <c:pt idx="6644">
                  <c:v>111.050</c:v>
                </c:pt>
                <c:pt idx="6645">
                  <c:v>111.067</c:v>
                </c:pt>
                <c:pt idx="6646">
                  <c:v>111.083</c:v>
                </c:pt>
                <c:pt idx="6647">
                  <c:v>111.100</c:v>
                </c:pt>
                <c:pt idx="6648">
                  <c:v>111.117</c:v>
                </c:pt>
                <c:pt idx="6649">
                  <c:v>111.133</c:v>
                </c:pt>
                <c:pt idx="6650">
                  <c:v>111.150</c:v>
                </c:pt>
                <c:pt idx="6651">
                  <c:v>111.167</c:v>
                </c:pt>
                <c:pt idx="6652">
                  <c:v>111.183</c:v>
                </c:pt>
                <c:pt idx="6653">
                  <c:v>111.200</c:v>
                </c:pt>
                <c:pt idx="6654">
                  <c:v>111.217</c:v>
                </c:pt>
                <c:pt idx="6655">
                  <c:v>111.233</c:v>
                </c:pt>
                <c:pt idx="6656">
                  <c:v>111.250</c:v>
                </c:pt>
                <c:pt idx="6657">
                  <c:v>111.267</c:v>
                </c:pt>
                <c:pt idx="6658">
                  <c:v>111.283</c:v>
                </c:pt>
                <c:pt idx="6659">
                  <c:v>111.300</c:v>
                </c:pt>
                <c:pt idx="6660">
                  <c:v>111.317</c:v>
                </c:pt>
                <c:pt idx="6661">
                  <c:v>111.333</c:v>
                </c:pt>
                <c:pt idx="6662">
                  <c:v>111.350</c:v>
                </c:pt>
                <c:pt idx="6663">
                  <c:v>111.367</c:v>
                </c:pt>
                <c:pt idx="6664">
                  <c:v>111.383</c:v>
                </c:pt>
                <c:pt idx="6665">
                  <c:v>111.400</c:v>
                </c:pt>
                <c:pt idx="6666">
                  <c:v>111.417</c:v>
                </c:pt>
                <c:pt idx="6667">
                  <c:v>111.433</c:v>
                </c:pt>
                <c:pt idx="6668">
                  <c:v>111.450</c:v>
                </c:pt>
                <c:pt idx="6669">
                  <c:v>111.467</c:v>
                </c:pt>
                <c:pt idx="6670">
                  <c:v>111.483</c:v>
                </c:pt>
                <c:pt idx="6671">
                  <c:v>111.500</c:v>
                </c:pt>
                <c:pt idx="6672">
                  <c:v>111.517</c:v>
                </c:pt>
                <c:pt idx="6673">
                  <c:v>111.533</c:v>
                </c:pt>
                <c:pt idx="6674">
                  <c:v>111.550</c:v>
                </c:pt>
                <c:pt idx="6675">
                  <c:v>111.567</c:v>
                </c:pt>
                <c:pt idx="6676">
                  <c:v>111.583</c:v>
                </c:pt>
                <c:pt idx="6677">
                  <c:v>111.600</c:v>
                </c:pt>
                <c:pt idx="6678">
                  <c:v>111.617</c:v>
                </c:pt>
                <c:pt idx="6679">
                  <c:v>111.633</c:v>
                </c:pt>
                <c:pt idx="6680">
                  <c:v>111.650</c:v>
                </c:pt>
                <c:pt idx="6681">
                  <c:v>111.667</c:v>
                </c:pt>
                <c:pt idx="6682">
                  <c:v>111.683</c:v>
                </c:pt>
                <c:pt idx="6683">
                  <c:v>111.700</c:v>
                </c:pt>
                <c:pt idx="6684">
                  <c:v>111.717</c:v>
                </c:pt>
                <c:pt idx="6685">
                  <c:v>111.733</c:v>
                </c:pt>
                <c:pt idx="6686">
                  <c:v>111.750</c:v>
                </c:pt>
                <c:pt idx="6687">
                  <c:v>111.767</c:v>
                </c:pt>
                <c:pt idx="6688">
                  <c:v>111.783</c:v>
                </c:pt>
                <c:pt idx="6689">
                  <c:v>111.800</c:v>
                </c:pt>
                <c:pt idx="6690">
                  <c:v>111.817</c:v>
                </c:pt>
                <c:pt idx="6691">
                  <c:v>111.833</c:v>
                </c:pt>
                <c:pt idx="6692">
                  <c:v>111.850</c:v>
                </c:pt>
                <c:pt idx="6693">
                  <c:v>111.867</c:v>
                </c:pt>
                <c:pt idx="6694">
                  <c:v>111.883</c:v>
                </c:pt>
                <c:pt idx="6695">
                  <c:v>111.900</c:v>
                </c:pt>
                <c:pt idx="6696">
                  <c:v>111.917</c:v>
                </c:pt>
                <c:pt idx="6697">
                  <c:v>111.933</c:v>
                </c:pt>
                <c:pt idx="6698">
                  <c:v>111.950</c:v>
                </c:pt>
                <c:pt idx="6699">
                  <c:v>111.967</c:v>
                </c:pt>
                <c:pt idx="6700">
                  <c:v>111.983</c:v>
                </c:pt>
                <c:pt idx="6701">
                  <c:v>112.000</c:v>
                </c:pt>
                <c:pt idx="6702">
                  <c:v>112.017</c:v>
                </c:pt>
                <c:pt idx="6703">
                  <c:v>112.033</c:v>
                </c:pt>
                <c:pt idx="6704">
                  <c:v>112.050</c:v>
                </c:pt>
                <c:pt idx="6705">
                  <c:v>112.067</c:v>
                </c:pt>
                <c:pt idx="6706">
                  <c:v>112.083</c:v>
                </c:pt>
                <c:pt idx="6707">
                  <c:v>112.100</c:v>
                </c:pt>
                <c:pt idx="6708">
                  <c:v>112.117</c:v>
                </c:pt>
                <c:pt idx="6709">
                  <c:v>112.133</c:v>
                </c:pt>
                <c:pt idx="6710">
                  <c:v>112.150</c:v>
                </c:pt>
                <c:pt idx="6711">
                  <c:v>112.167</c:v>
                </c:pt>
                <c:pt idx="6712">
                  <c:v>112.183</c:v>
                </c:pt>
                <c:pt idx="6713">
                  <c:v>112.200</c:v>
                </c:pt>
                <c:pt idx="6714">
                  <c:v>112.217</c:v>
                </c:pt>
                <c:pt idx="6715">
                  <c:v>112.233</c:v>
                </c:pt>
                <c:pt idx="6716">
                  <c:v>112.250</c:v>
                </c:pt>
                <c:pt idx="6717">
                  <c:v>112.267</c:v>
                </c:pt>
                <c:pt idx="6718">
                  <c:v>112.283</c:v>
                </c:pt>
                <c:pt idx="6719">
                  <c:v>112.300</c:v>
                </c:pt>
                <c:pt idx="6720">
                  <c:v>112.317</c:v>
                </c:pt>
                <c:pt idx="6721">
                  <c:v>112.333</c:v>
                </c:pt>
                <c:pt idx="6722">
                  <c:v>112.350</c:v>
                </c:pt>
                <c:pt idx="6723">
                  <c:v>112.367</c:v>
                </c:pt>
                <c:pt idx="6724">
                  <c:v>112.383</c:v>
                </c:pt>
                <c:pt idx="6725">
                  <c:v>112.400</c:v>
                </c:pt>
                <c:pt idx="6726">
                  <c:v>112.417</c:v>
                </c:pt>
                <c:pt idx="6727">
                  <c:v>112.433</c:v>
                </c:pt>
                <c:pt idx="6728">
                  <c:v>112.450</c:v>
                </c:pt>
                <c:pt idx="6729">
                  <c:v>112.467</c:v>
                </c:pt>
                <c:pt idx="6730">
                  <c:v>112.483</c:v>
                </c:pt>
                <c:pt idx="6731">
                  <c:v>112.500</c:v>
                </c:pt>
                <c:pt idx="6732">
                  <c:v>112.517</c:v>
                </c:pt>
                <c:pt idx="6733">
                  <c:v>112.533</c:v>
                </c:pt>
                <c:pt idx="6734">
                  <c:v>112.550</c:v>
                </c:pt>
                <c:pt idx="6735">
                  <c:v>112.567</c:v>
                </c:pt>
                <c:pt idx="6736">
                  <c:v>112.583</c:v>
                </c:pt>
                <c:pt idx="6737">
                  <c:v>112.600</c:v>
                </c:pt>
                <c:pt idx="6738">
                  <c:v>112.617</c:v>
                </c:pt>
                <c:pt idx="6739">
                  <c:v>112.633</c:v>
                </c:pt>
                <c:pt idx="6740">
                  <c:v>112.650</c:v>
                </c:pt>
                <c:pt idx="6741">
                  <c:v>112.667</c:v>
                </c:pt>
                <c:pt idx="6742">
                  <c:v>112.683</c:v>
                </c:pt>
                <c:pt idx="6743">
                  <c:v>112.700</c:v>
                </c:pt>
                <c:pt idx="6744">
                  <c:v>112.717</c:v>
                </c:pt>
                <c:pt idx="6745">
                  <c:v>112.733</c:v>
                </c:pt>
                <c:pt idx="6746">
                  <c:v>112.750</c:v>
                </c:pt>
                <c:pt idx="6747">
                  <c:v>112.767</c:v>
                </c:pt>
                <c:pt idx="6748">
                  <c:v>112.783</c:v>
                </c:pt>
                <c:pt idx="6749">
                  <c:v>112.800</c:v>
                </c:pt>
                <c:pt idx="6750">
                  <c:v>112.817</c:v>
                </c:pt>
                <c:pt idx="6751">
                  <c:v>112.833</c:v>
                </c:pt>
                <c:pt idx="6752">
                  <c:v>112.850</c:v>
                </c:pt>
                <c:pt idx="6753">
                  <c:v>112.867</c:v>
                </c:pt>
                <c:pt idx="6754">
                  <c:v>112.883</c:v>
                </c:pt>
                <c:pt idx="6755">
                  <c:v>112.900</c:v>
                </c:pt>
                <c:pt idx="6756">
                  <c:v>112.917</c:v>
                </c:pt>
                <c:pt idx="6757">
                  <c:v>112.933</c:v>
                </c:pt>
                <c:pt idx="6758">
                  <c:v>112.950</c:v>
                </c:pt>
                <c:pt idx="6759">
                  <c:v>112.967</c:v>
                </c:pt>
                <c:pt idx="6760">
                  <c:v>112.983</c:v>
                </c:pt>
                <c:pt idx="6761">
                  <c:v>113.000</c:v>
                </c:pt>
                <c:pt idx="6762">
                  <c:v>113.017</c:v>
                </c:pt>
                <c:pt idx="6763">
                  <c:v>113.033</c:v>
                </c:pt>
                <c:pt idx="6764">
                  <c:v>113.050</c:v>
                </c:pt>
                <c:pt idx="6765">
                  <c:v>113.067</c:v>
                </c:pt>
                <c:pt idx="6766">
                  <c:v>113.083</c:v>
                </c:pt>
                <c:pt idx="6767">
                  <c:v>113.100</c:v>
                </c:pt>
                <c:pt idx="6768">
                  <c:v>113.117</c:v>
                </c:pt>
                <c:pt idx="6769">
                  <c:v>113.133</c:v>
                </c:pt>
                <c:pt idx="6770">
                  <c:v>113.150</c:v>
                </c:pt>
                <c:pt idx="6771">
                  <c:v>113.167</c:v>
                </c:pt>
                <c:pt idx="6772">
                  <c:v>113.183</c:v>
                </c:pt>
                <c:pt idx="6773">
                  <c:v>113.200</c:v>
                </c:pt>
                <c:pt idx="6774">
                  <c:v>113.217</c:v>
                </c:pt>
                <c:pt idx="6775">
                  <c:v>113.233</c:v>
                </c:pt>
                <c:pt idx="6776">
                  <c:v>113.250</c:v>
                </c:pt>
                <c:pt idx="6777">
                  <c:v>113.267</c:v>
                </c:pt>
                <c:pt idx="6778">
                  <c:v>113.283</c:v>
                </c:pt>
                <c:pt idx="6779">
                  <c:v>113.300</c:v>
                </c:pt>
                <c:pt idx="6780">
                  <c:v>113.317</c:v>
                </c:pt>
                <c:pt idx="6781">
                  <c:v>113.333</c:v>
                </c:pt>
                <c:pt idx="6782">
                  <c:v>113.350</c:v>
                </c:pt>
                <c:pt idx="6783">
                  <c:v>113.367</c:v>
                </c:pt>
                <c:pt idx="6784">
                  <c:v>113.383</c:v>
                </c:pt>
                <c:pt idx="6785">
                  <c:v>113.400</c:v>
                </c:pt>
                <c:pt idx="6786">
                  <c:v>113.417</c:v>
                </c:pt>
                <c:pt idx="6787">
                  <c:v>113.433</c:v>
                </c:pt>
                <c:pt idx="6788">
                  <c:v>113.450</c:v>
                </c:pt>
                <c:pt idx="6789">
                  <c:v>113.467</c:v>
                </c:pt>
                <c:pt idx="6790">
                  <c:v>113.483</c:v>
                </c:pt>
                <c:pt idx="6791">
                  <c:v>113.500</c:v>
                </c:pt>
                <c:pt idx="6792">
                  <c:v>113.517</c:v>
                </c:pt>
                <c:pt idx="6793">
                  <c:v>113.533</c:v>
                </c:pt>
                <c:pt idx="6794">
                  <c:v>113.550</c:v>
                </c:pt>
                <c:pt idx="6795">
                  <c:v>113.567</c:v>
                </c:pt>
                <c:pt idx="6796">
                  <c:v>113.583</c:v>
                </c:pt>
                <c:pt idx="6797">
                  <c:v>113.600</c:v>
                </c:pt>
                <c:pt idx="6798">
                  <c:v>113.617</c:v>
                </c:pt>
                <c:pt idx="6799">
                  <c:v>113.633</c:v>
                </c:pt>
                <c:pt idx="6800">
                  <c:v>113.650</c:v>
                </c:pt>
                <c:pt idx="6801">
                  <c:v>113.667</c:v>
                </c:pt>
                <c:pt idx="6802">
                  <c:v>113.683</c:v>
                </c:pt>
                <c:pt idx="6803">
                  <c:v>113.700</c:v>
                </c:pt>
                <c:pt idx="6804">
                  <c:v>113.717</c:v>
                </c:pt>
                <c:pt idx="6805">
                  <c:v>113.733</c:v>
                </c:pt>
                <c:pt idx="6806">
                  <c:v>113.750</c:v>
                </c:pt>
                <c:pt idx="6807">
                  <c:v>113.767</c:v>
                </c:pt>
                <c:pt idx="6808">
                  <c:v>113.783</c:v>
                </c:pt>
                <c:pt idx="6809">
                  <c:v>113.800</c:v>
                </c:pt>
                <c:pt idx="6810">
                  <c:v>113.817</c:v>
                </c:pt>
                <c:pt idx="6811">
                  <c:v>113.833</c:v>
                </c:pt>
                <c:pt idx="6812">
                  <c:v>113.850</c:v>
                </c:pt>
                <c:pt idx="6813">
                  <c:v>113.867</c:v>
                </c:pt>
                <c:pt idx="6814">
                  <c:v>113.883</c:v>
                </c:pt>
                <c:pt idx="6815">
                  <c:v>113.900</c:v>
                </c:pt>
                <c:pt idx="6816">
                  <c:v>113.917</c:v>
                </c:pt>
                <c:pt idx="6817">
                  <c:v>113.933</c:v>
                </c:pt>
                <c:pt idx="6818">
                  <c:v>113.950</c:v>
                </c:pt>
                <c:pt idx="6819">
                  <c:v>113.967</c:v>
                </c:pt>
                <c:pt idx="6820">
                  <c:v>113.983</c:v>
                </c:pt>
                <c:pt idx="6821">
                  <c:v>114.000</c:v>
                </c:pt>
                <c:pt idx="6822">
                  <c:v>114.017</c:v>
                </c:pt>
                <c:pt idx="6823">
                  <c:v>114.033</c:v>
                </c:pt>
                <c:pt idx="6824">
                  <c:v>114.050</c:v>
                </c:pt>
                <c:pt idx="6825">
                  <c:v>114.067</c:v>
                </c:pt>
                <c:pt idx="6826">
                  <c:v>114.083</c:v>
                </c:pt>
                <c:pt idx="6827">
                  <c:v>114.100</c:v>
                </c:pt>
                <c:pt idx="6828">
                  <c:v>114.117</c:v>
                </c:pt>
                <c:pt idx="6829">
                  <c:v>114.133</c:v>
                </c:pt>
                <c:pt idx="6830">
                  <c:v>114.150</c:v>
                </c:pt>
                <c:pt idx="6831">
                  <c:v>114.167</c:v>
                </c:pt>
                <c:pt idx="6832">
                  <c:v>114.183</c:v>
                </c:pt>
                <c:pt idx="6833">
                  <c:v>114.200</c:v>
                </c:pt>
                <c:pt idx="6834">
                  <c:v>114.217</c:v>
                </c:pt>
                <c:pt idx="6835">
                  <c:v>114.233</c:v>
                </c:pt>
                <c:pt idx="6836">
                  <c:v>114.250</c:v>
                </c:pt>
                <c:pt idx="6837">
                  <c:v>114.267</c:v>
                </c:pt>
                <c:pt idx="6838">
                  <c:v>114.283</c:v>
                </c:pt>
                <c:pt idx="6839">
                  <c:v>114.300</c:v>
                </c:pt>
                <c:pt idx="6840">
                  <c:v>114.317</c:v>
                </c:pt>
                <c:pt idx="6841">
                  <c:v>114.333</c:v>
                </c:pt>
                <c:pt idx="6842">
                  <c:v>114.350</c:v>
                </c:pt>
                <c:pt idx="6843">
                  <c:v>114.367</c:v>
                </c:pt>
                <c:pt idx="6844">
                  <c:v>114.383</c:v>
                </c:pt>
                <c:pt idx="6845">
                  <c:v>114.400</c:v>
                </c:pt>
                <c:pt idx="6846">
                  <c:v>114.417</c:v>
                </c:pt>
                <c:pt idx="6847">
                  <c:v>114.433</c:v>
                </c:pt>
                <c:pt idx="6848">
                  <c:v>114.450</c:v>
                </c:pt>
                <c:pt idx="6849">
                  <c:v>114.467</c:v>
                </c:pt>
                <c:pt idx="6850">
                  <c:v>114.483</c:v>
                </c:pt>
                <c:pt idx="6851">
                  <c:v>114.500</c:v>
                </c:pt>
                <c:pt idx="6852">
                  <c:v>114.517</c:v>
                </c:pt>
                <c:pt idx="6853">
                  <c:v>114.533</c:v>
                </c:pt>
                <c:pt idx="6854">
                  <c:v>114.550</c:v>
                </c:pt>
                <c:pt idx="6855">
                  <c:v>114.567</c:v>
                </c:pt>
                <c:pt idx="6856">
                  <c:v>114.583</c:v>
                </c:pt>
                <c:pt idx="6857">
                  <c:v>114.600</c:v>
                </c:pt>
                <c:pt idx="6858">
                  <c:v>114.617</c:v>
                </c:pt>
                <c:pt idx="6859">
                  <c:v>114.633</c:v>
                </c:pt>
                <c:pt idx="6860">
                  <c:v>114.650</c:v>
                </c:pt>
                <c:pt idx="6861">
                  <c:v>114.667</c:v>
                </c:pt>
                <c:pt idx="6862">
                  <c:v>114.683</c:v>
                </c:pt>
                <c:pt idx="6863">
                  <c:v>114.700</c:v>
                </c:pt>
                <c:pt idx="6864">
                  <c:v>114.717</c:v>
                </c:pt>
                <c:pt idx="6865">
                  <c:v>114.733</c:v>
                </c:pt>
                <c:pt idx="6866">
                  <c:v>114.750</c:v>
                </c:pt>
                <c:pt idx="6867">
                  <c:v>114.767</c:v>
                </c:pt>
                <c:pt idx="6868">
                  <c:v>114.783</c:v>
                </c:pt>
                <c:pt idx="6869">
                  <c:v>114.800</c:v>
                </c:pt>
                <c:pt idx="6870">
                  <c:v>114.817</c:v>
                </c:pt>
                <c:pt idx="6871">
                  <c:v>114.833</c:v>
                </c:pt>
                <c:pt idx="6872">
                  <c:v>114.850</c:v>
                </c:pt>
                <c:pt idx="6873">
                  <c:v>114.867</c:v>
                </c:pt>
                <c:pt idx="6874">
                  <c:v>114.883</c:v>
                </c:pt>
                <c:pt idx="6875">
                  <c:v>114.900</c:v>
                </c:pt>
                <c:pt idx="6876">
                  <c:v>114.917</c:v>
                </c:pt>
                <c:pt idx="6877">
                  <c:v>114.933</c:v>
                </c:pt>
                <c:pt idx="6878">
                  <c:v>114.950</c:v>
                </c:pt>
                <c:pt idx="6879">
                  <c:v>114.967</c:v>
                </c:pt>
                <c:pt idx="6880">
                  <c:v>114.983</c:v>
                </c:pt>
                <c:pt idx="6881">
                  <c:v>115.000</c:v>
                </c:pt>
                <c:pt idx="6882">
                  <c:v>115.017</c:v>
                </c:pt>
                <c:pt idx="6883">
                  <c:v>115.033</c:v>
                </c:pt>
                <c:pt idx="6884">
                  <c:v>115.050</c:v>
                </c:pt>
                <c:pt idx="6885">
                  <c:v>115.067</c:v>
                </c:pt>
                <c:pt idx="6886">
                  <c:v>115.083</c:v>
                </c:pt>
                <c:pt idx="6887">
                  <c:v>115.100</c:v>
                </c:pt>
                <c:pt idx="6888">
                  <c:v>115.117</c:v>
                </c:pt>
                <c:pt idx="6889">
                  <c:v>115.133</c:v>
                </c:pt>
                <c:pt idx="6890">
                  <c:v>115.150</c:v>
                </c:pt>
                <c:pt idx="6891">
                  <c:v>115.167</c:v>
                </c:pt>
                <c:pt idx="6892">
                  <c:v>115.183</c:v>
                </c:pt>
                <c:pt idx="6893">
                  <c:v>115.200</c:v>
                </c:pt>
                <c:pt idx="6894">
                  <c:v>115.217</c:v>
                </c:pt>
                <c:pt idx="6895">
                  <c:v>115.233</c:v>
                </c:pt>
                <c:pt idx="6896">
                  <c:v>115.250</c:v>
                </c:pt>
                <c:pt idx="6897">
                  <c:v>115.267</c:v>
                </c:pt>
                <c:pt idx="6898">
                  <c:v>115.283</c:v>
                </c:pt>
                <c:pt idx="6899">
                  <c:v>115.300</c:v>
                </c:pt>
                <c:pt idx="6900">
                  <c:v>115.317</c:v>
                </c:pt>
                <c:pt idx="6901">
                  <c:v>115.333</c:v>
                </c:pt>
                <c:pt idx="6902">
                  <c:v>115.350</c:v>
                </c:pt>
                <c:pt idx="6903">
                  <c:v>115.367</c:v>
                </c:pt>
                <c:pt idx="6904">
                  <c:v>115.383</c:v>
                </c:pt>
                <c:pt idx="6905">
                  <c:v>115.400</c:v>
                </c:pt>
                <c:pt idx="6906">
                  <c:v>115.417</c:v>
                </c:pt>
                <c:pt idx="6907">
                  <c:v>115.433</c:v>
                </c:pt>
                <c:pt idx="6908">
                  <c:v>115.450</c:v>
                </c:pt>
                <c:pt idx="6909">
                  <c:v>115.467</c:v>
                </c:pt>
                <c:pt idx="6910">
                  <c:v>115.483</c:v>
                </c:pt>
                <c:pt idx="6911">
                  <c:v>115.500</c:v>
                </c:pt>
                <c:pt idx="6912">
                  <c:v>115.517</c:v>
                </c:pt>
                <c:pt idx="6913">
                  <c:v>115.533</c:v>
                </c:pt>
                <c:pt idx="6914">
                  <c:v>115.550</c:v>
                </c:pt>
                <c:pt idx="6915">
                  <c:v>115.567</c:v>
                </c:pt>
                <c:pt idx="6916">
                  <c:v>115.583</c:v>
                </c:pt>
                <c:pt idx="6917">
                  <c:v>115.600</c:v>
                </c:pt>
                <c:pt idx="6918">
                  <c:v>115.617</c:v>
                </c:pt>
                <c:pt idx="6919">
                  <c:v>115.633</c:v>
                </c:pt>
                <c:pt idx="6920">
                  <c:v>115.650</c:v>
                </c:pt>
                <c:pt idx="6921">
                  <c:v>115.667</c:v>
                </c:pt>
                <c:pt idx="6922">
                  <c:v>115.683</c:v>
                </c:pt>
                <c:pt idx="6923">
                  <c:v>115.700</c:v>
                </c:pt>
                <c:pt idx="6924">
                  <c:v>115.717</c:v>
                </c:pt>
                <c:pt idx="6925">
                  <c:v>115.733</c:v>
                </c:pt>
                <c:pt idx="6926">
                  <c:v>115.750</c:v>
                </c:pt>
                <c:pt idx="6927">
                  <c:v>115.767</c:v>
                </c:pt>
                <c:pt idx="6928">
                  <c:v>115.783</c:v>
                </c:pt>
                <c:pt idx="6929">
                  <c:v>115.800</c:v>
                </c:pt>
                <c:pt idx="6930">
                  <c:v>115.817</c:v>
                </c:pt>
                <c:pt idx="6931">
                  <c:v>115.833</c:v>
                </c:pt>
                <c:pt idx="6932">
                  <c:v>115.850</c:v>
                </c:pt>
                <c:pt idx="6933">
                  <c:v>115.867</c:v>
                </c:pt>
                <c:pt idx="6934">
                  <c:v>115.883</c:v>
                </c:pt>
                <c:pt idx="6935">
                  <c:v>115.900</c:v>
                </c:pt>
                <c:pt idx="6936">
                  <c:v>115.917</c:v>
                </c:pt>
                <c:pt idx="6937">
                  <c:v>115.933</c:v>
                </c:pt>
                <c:pt idx="6938">
                  <c:v>115.950</c:v>
                </c:pt>
                <c:pt idx="6939">
                  <c:v>115.967</c:v>
                </c:pt>
                <c:pt idx="6940">
                  <c:v>115.983</c:v>
                </c:pt>
                <c:pt idx="6941">
                  <c:v>116.000</c:v>
                </c:pt>
                <c:pt idx="6942">
                  <c:v>116.017</c:v>
                </c:pt>
                <c:pt idx="6943">
                  <c:v>116.033</c:v>
                </c:pt>
                <c:pt idx="6944">
                  <c:v>116.050</c:v>
                </c:pt>
                <c:pt idx="6945">
                  <c:v>116.067</c:v>
                </c:pt>
                <c:pt idx="6946">
                  <c:v>116.083</c:v>
                </c:pt>
                <c:pt idx="6947">
                  <c:v>116.100</c:v>
                </c:pt>
                <c:pt idx="6948">
                  <c:v>116.117</c:v>
                </c:pt>
                <c:pt idx="6949">
                  <c:v>116.133</c:v>
                </c:pt>
                <c:pt idx="6950">
                  <c:v>116.150</c:v>
                </c:pt>
                <c:pt idx="6951">
                  <c:v>116.167</c:v>
                </c:pt>
                <c:pt idx="6952">
                  <c:v>116.183</c:v>
                </c:pt>
                <c:pt idx="6953">
                  <c:v>116.200</c:v>
                </c:pt>
                <c:pt idx="6954">
                  <c:v>116.217</c:v>
                </c:pt>
                <c:pt idx="6955">
                  <c:v>116.233</c:v>
                </c:pt>
                <c:pt idx="6956">
                  <c:v>116.250</c:v>
                </c:pt>
                <c:pt idx="6957">
                  <c:v>116.267</c:v>
                </c:pt>
                <c:pt idx="6958">
                  <c:v>116.283</c:v>
                </c:pt>
                <c:pt idx="6959">
                  <c:v>116.300</c:v>
                </c:pt>
                <c:pt idx="6960">
                  <c:v>116.317</c:v>
                </c:pt>
                <c:pt idx="6961">
                  <c:v>116.333</c:v>
                </c:pt>
                <c:pt idx="6962">
                  <c:v>116.350</c:v>
                </c:pt>
                <c:pt idx="6963">
                  <c:v>116.367</c:v>
                </c:pt>
                <c:pt idx="6964">
                  <c:v>116.383</c:v>
                </c:pt>
                <c:pt idx="6965">
                  <c:v>116.400</c:v>
                </c:pt>
                <c:pt idx="6966">
                  <c:v>116.417</c:v>
                </c:pt>
                <c:pt idx="6967">
                  <c:v>116.433</c:v>
                </c:pt>
                <c:pt idx="6968">
                  <c:v>116.450</c:v>
                </c:pt>
                <c:pt idx="6969">
                  <c:v>116.467</c:v>
                </c:pt>
                <c:pt idx="6970">
                  <c:v>116.483</c:v>
                </c:pt>
                <c:pt idx="6971">
                  <c:v>116.500</c:v>
                </c:pt>
                <c:pt idx="6972">
                  <c:v>116.517</c:v>
                </c:pt>
                <c:pt idx="6973">
                  <c:v>116.533</c:v>
                </c:pt>
                <c:pt idx="6974">
                  <c:v>116.550</c:v>
                </c:pt>
                <c:pt idx="6975">
                  <c:v>116.567</c:v>
                </c:pt>
                <c:pt idx="6976">
                  <c:v>116.583</c:v>
                </c:pt>
                <c:pt idx="6977">
                  <c:v>116.600</c:v>
                </c:pt>
                <c:pt idx="6978">
                  <c:v>116.617</c:v>
                </c:pt>
                <c:pt idx="6979">
                  <c:v>116.633</c:v>
                </c:pt>
                <c:pt idx="6980">
                  <c:v>116.650</c:v>
                </c:pt>
                <c:pt idx="6981">
                  <c:v>116.667</c:v>
                </c:pt>
                <c:pt idx="6982">
                  <c:v>116.683</c:v>
                </c:pt>
                <c:pt idx="6983">
                  <c:v>116.700</c:v>
                </c:pt>
                <c:pt idx="6984">
                  <c:v>116.717</c:v>
                </c:pt>
                <c:pt idx="6985">
                  <c:v>116.733</c:v>
                </c:pt>
                <c:pt idx="6986">
                  <c:v>116.750</c:v>
                </c:pt>
                <c:pt idx="6987">
                  <c:v>116.767</c:v>
                </c:pt>
                <c:pt idx="6988">
                  <c:v>116.783</c:v>
                </c:pt>
                <c:pt idx="6989">
                  <c:v>116.800</c:v>
                </c:pt>
                <c:pt idx="6990">
                  <c:v>116.817</c:v>
                </c:pt>
                <c:pt idx="6991">
                  <c:v>116.833</c:v>
                </c:pt>
                <c:pt idx="6992">
                  <c:v>116.850</c:v>
                </c:pt>
                <c:pt idx="6993">
                  <c:v>116.867</c:v>
                </c:pt>
                <c:pt idx="6994">
                  <c:v>116.883</c:v>
                </c:pt>
                <c:pt idx="6995">
                  <c:v>116.900</c:v>
                </c:pt>
                <c:pt idx="6996">
                  <c:v>116.917</c:v>
                </c:pt>
                <c:pt idx="6997">
                  <c:v>116.933</c:v>
                </c:pt>
                <c:pt idx="6998">
                  <c:v>116.950</c:v>
                </c:pt>
                <c:pt idx="6999">
                  <c:v>116.967</c:v>
                </c:pt>
                <c:pt idx="7000">
                  <c:v>116.983</c:v>
                </c:pt>
                <c:pt idx="7001">
                  <c:v>117.000</c:v>
                </c:pt>
                <c:pt idx="7002">
                  <c:v>117.017</c:v>
                </c:pt>
                <c:pt idx="7003">
                  <c:v>117.033</c:v>
                </c:pt>
                <c:pt idx="7004">
                  <c:v>117.050</c:v>
                </c:pt>
                <c:pt idx="7005">
                  <c:v>117.067</c:v>
                </c:pt>
                <c:pt idx="7006">
                  <c:v>117.083</c:v>
                </c:pt>
                <c:pt idx="7007">
                  <c:v>117.100</c:v>
                </c:pt>
                <c:pt idx="7008">
                  <c:v>117.117</c:v>
                </c:pt>
                <c:pt idx="7009">
                  <c:v>117.133</c:v>
                </c:pt>
                <c:pt idx="7010">
                  <c:v>117.150</c:v>
                </c:pt>
                <c:pt idx="7011">
                  <c:v>117.167</c:v>
                </c:pt>
                <c:pt idx="7012">
                  <c:v>117.183</c:v>
                </c:pt>
                <c:pt idx="7013">
                  <c:v>117.200</c:v>
                </c:pt>
                <c:pt idx="7014">
                  <c:v>117.217</c:v>
                </c:pt>
                <c:pt idx="7015">
                  <c:v>117.233</c:v>
                </c:pt>
                <c:pt idx="7016">
                  <c:v>117.250</c:v>
                </c:pt>
                <c:pt idx="7017">
                  <c:v>117.267</c:v>
                </c:pt>
                <c:pt idx="7018">
                  <c:v>117.283</c:v>
                </c:pt>
                <c:pt idx="7019">
                  <c:v>117.300</c:v>
                </c:pt>
                <c:pt idx="7020">
                  <c:v>117.317</c:v>
                </c:pt>
                <c:pt idx="7021">
                  <c:v>117.333</c:v>
                </c:pt>
                <c:pt idx="7022">
                  <c:v>117.350</c:v>
                </c:pt>
                <c:pt idx="7023">
                  <c:v>117.367</c:v>
                </c:pt>
                <c:pt idx="7024">
                  <c:v>117.383</c:v>
                </c:pt>
                <c:pt idx="7025">
                  <c:v>117.400</c:v>
                </c:pt>
                <c:pt idx="7026">
                  <c:v>117.417</c:v>
                </c:pt>
                <c:pt idx="7027">
                  <c:v>117.433</c:v>
                </c:pt>
                <c:pt idx="7028">
                  <c:v>117.450</c:v>
                </c:pt>
                <c:pt idx="7029">
                  <c:v>117.467</c:v>
                </c:pt>
                <c:pt idx="7030">
                  <c:v>117.483</c:v>
                </c:pt>
                <c:pt idx="7031">
                  <c:v>117.500</c:v>
                </c:pt>
                <c:pt idx="7032">
                  <c:v>117.517</c:v>
                </c:pt>
                <c:pt idx="7033">
                  <c:v>117.533</c:v>
                </c:pt>
                <c:pt idx="7034">
                  <c:v>117.550</c:v>
                </c:pt>
                <c:pt idx="7035">
                  <c:v>117.567</c:v>
                </c:pt>
                <c:pt idx="7036">
                  <c:v>117.583</c:v>
                </c:pt>
                <c:pt idx="7037">
                  <c:v>117.600</c:v>
                </c:pt>
                <c:pt idx="7038">
                  <c:v>117.617</c:v>
                </c:pt>
                <c:pt idx="7039">
                  <c:v>117.633</c:v>
                </c:pt>
                <c:pt idx="7040">
                  <c:v>117.650</c:v>
                </c:pt>
                <c:pt idx="7041">
                  <c:v>117.667</c:v>
                </c:pt>
                <c:pt idx="7042">
                  <c:v>117.683</c:v>
                </c:pt>
                <c:pt idx="7043">
                  <c:v>117.700</c:v>
                </c:pt>
                <c:pt idx="7044">
                  <c:v>117.717</c:v>
                </c:pt>
                <c:pt idx="7045">
                  <c:v>117.733</c:v>
                </c:pt>
                <c:pt idx="7046">
                  <c:v>117.750</c:v>
                </c:pt>
                <c:pt idx="7047">
                  <c:v>117.767</c:v>
                </c:pt>
                <c:pt idx="7048">
                  <c:v>117.783</c:v>
                </c:pt>
                <c:pt idx="7049">
                  <c:v>117.800</c:v>
                </c:pt>
                <c:pt idx="7050">
                  <c:v>117.817</c:v>
                </c:pt>
                <c:pt idx="7051">
                  <c:v>117.833</c:v>
                </c:pt>
                <c:pt idx="7052">
                  <c:v>117.850</c:v>
                </c:pt>
                <c:pt idx="7053">
                  <c:v>117.867</c:v>
                </c:pt>
                <c:pt idx="7054">
                  <c:v>117.883</c:v>
                </c:pt>
                <c:pt idx="7055">
                  <c:v>117.900</c:v>
                </c:pt>
                <c:pt idx="7056">
                  <c:v>117.917</c:v>
                </c:pt>
                <c:pt idx="7057">
                  <c:v>117.933</c:v>
                </c:pt>
                <c:pt idx="7058">
                  <c:v>117.950</c:v>
                </c:pt>
                <c:pt idx="7059">
                  <c:v>117.967</c:v>
                </c:pt>
                <c:pt idx="7060">
                  <c:v>117.983</c:v>
                </c:pt>
                <c:pt idx="7061">
                  <c:v>118.000</c:v>
                </c:pt>
                <c:pt idx="7062">
                  <c:v>118.017</c:v>
                </c:pt>
                <c:pt idx="7063">
                  <c:v>118.033</c:v>
                </c:pt>
                <c:pt idx="7064">
                  <c:v>118.050</c:v>
                </c:pt>
                <c:pt idx="7065">
                  <c:v>118.067</c:v>
                </c:pt>
                <c:pt idx="7066">
                  <c:v>118.083</c:v>
                </c:pt>
                <c:pt idx="7067">
                  <c:v>118.100</c:v>
                </c:pt>
                <c:pt idx="7068">
                  <c:v>118.117</c:v>
                </c:pt>
                <c:pt idx="7069">
                  <c:v>118.133</c:v>
                </c:pt>
                <c:pt idx="7070">
                  <c:v>118.150</c:v>
                </c:pt>
                <c:pt idx="7071">
                  <c:v>118.167</c:v>
                </c:pt>
                <c:pt idx="7072">
                  <c:v>118.183</c:v>
                </c:pt>
                <c:pt idx="7073">
                  <c:v>118.200</c:v>
                </c:pt>
                <c:pt idx="7074">
                  <c:v>118.217</c:v>
                </c:pt>
                <c:pt idx="7075">
                  <c:v>118.233</c:v>
                </c:pt>
                <c:pt idx="7076">
                  <c:v>118.250</c:v>
                </c:pt>
                <c:pt idx="7077">
                  <c:v>118.267</c:v>
                </c:pt>
                <c:pt idx="7078">
                  <c:v>118.283</c:v>
                </c:pt>
                <c:pt idx="7079">
                  <c:v>118.300</c:v>
                </c:pt>
                <c:pt idx="7080">
                  <c:v>118.317</c:v>
                </c:pt>
                <c:pt idx="7081">
                  <c:v>118.333</c:v>
                </c:pt>
                <c:pt idx="7082">
                  <c:v>118.350</c:v>
                </c:pt>
                <c:pt idx="7083">
                  <c:v>118.367</c:v>
                </c:pt>
                <c:pt idx="7084">
                  <c:v>118.383</c:v>
                </c:pt>
                <c:pt idx="7085">
                  <c:v>118.400</c:v>
                </c:pt>
                <c:pt idx="7086">
                  <c:v>118.417</c:v>
                </c:pt>
                <c:pt idx="7087">
                  <c:v>118.433</c:v>
                </c:pt>
                <c:pt idx="7088">
                  <c:v>118.450</c:v>
                </c:pt>
                <c:pt idx="7089">
                  <c:v>118.467</c:v>
                </c:pt>
                <c:pt idx="7090">
                  <c:v>118.483</c:v>
                </c:pt>
                <c:pt idx="7091">
                  <c:v>118.500</c:v>
                </c:pt>
                <c:pt idx="7092">
                  <c:v>118.517</c:v>
                </c:pt>
                <c:pt idx="7093">
                  <c:v>118.533</c:v>
                </c:pt>
                <c:pt idx="7094">
                  <c:v>118.550</c:v>
                </c:pt>
                <c:pt idx="7095">
                  <c:v>118.567</c:v>
                </c:pt>
                <c:pt idx="7096">
                  <c:v>118.583</c:v>
                </c:pt>
                <c:pt idx="7097">
                  <c:v>118.600</c:v>
                </c:pt>
                <c:pt idx="7098">
                  <c:v>118.617</c:v>
                </c:pt>
                <c:pt idx="7099">
                  <c:v>118.633</c:v>
                </c:pt>
                <c:pt idx="7100">
                  <c:v>118.650</c:v>
                </c:pt>
                <c:pt idx="7101">
                  <c:v>118.667</c:v>
                </c:pt>
                <c:pt idx="7102">
                  <c:v>118.683</c:v>
                </c:pt>
                <c:pt idx="7103">
                  <c:v>118.700</c:v>
                </c:pt>
                <c:pt idx="7104">
                  <c:v>118.717</c:v>
                </c:pt>
                <c:pt idx="7105">
                  <c:v>118.733</c:v>
                </c:pt>
                <c:pt idx="7106">
                  <c:v>118.750</c:v>
                </c:pt>
                <c:pt idx="7107">
                  <c:v>118.767</c:v>
                </c:pt>
                <c:pt idx="7108">
                  <c:v>118.783</c:v>
                </c:pt>
                <c:pt idx="7109">
                  <c:v>118.800</c:v>
                </c:pt>
                <c:pt idx="7110">
                  <c:v>118.817</c:v>
                </c:pt>
                <c:pt idx="7111">
                  <c:v>118.833</c:v>
                </c:pt>
                <c:pt idx="7112">
                  <c:v>118.850</c:v>
                </c:pt>
                <c:pt idx="7113">
                  <c:v>118.867</c:v>
                </c:pt>
                <c:pt idx="7114">
                  <c:v>118.883</c:v>
                </c:pt>
                <c:pt idx="7115">
                  <c:v>118.900</c:v>
                </c:pt>
                <c:pt idx="7116">
                  <c:v>118.917</c:v>
                </c:pt>
                <c:pt idx="7117">
                  <c:v>118.933</c:v>
                </c:pt>
                <c:pt idx="7118">
                  <c:v>118.950</c:v>
                </c:pt>
                <c:pt idx="7119">
                  <c:v>118.967</c:v>
                </c:pt>
                <c:pt idx="7120">
                  <c:v>118.983</c:v>
                </c:pt>
                <c:pt idx="7121">
                  <c:v>119.000</c:v>
                </c:pt>
                <c:pt idx="7122">
                  <c:v>119.017</c:v>
                </c:pt>
                <c:pt idx="7123">
                  <c:v>119.033</c:v>
                </c:pt>
                <c:pt idx="7124">
                  <c:v>119.050</c:v>
                </c:pt>
                <c:pt idx="7125">
                  <c:v>119.067</c:v>
                </c:pt>
                <c:pt idx="7126">
                  <c:v>119.083</c:v>
                </c:pt>
                <c:pt idx="7127">
                  <c:v>119.100</c:v>
                </c:pt>
                <c:pt idx="7128">
                  <c:v>119.117</c:v>
                </c:pt>
                <c:pt idx="7129">
                  <c:v>119.133</c:v>
                </c:pt>
                <c:pt idx="7130">
                  <c:v>119.150</c:v>
                </c:pt>
                <c:pt idx="7131">
                  <c:v>119.167</c:v>
                </c:pt>
                <c:pt idx="7132">
                  <c:v>119.183</c:v>
                </c:pt>
                <c:pt idx="7133">
                  <c:v>119.200</c:v>
                </c:pt>
                <c:pt idx="7134">
                  <c:v>119.217</c:v>
                </c:pt>
                <c:pt idx="7135">
                  <c:v>119.233</c:v>
                </c:pt>
                <c:pt idx="7136">
                  <c:v>119.250</c:v>
                </c:pt>
                <c:pt idx="7137">
                  <c:v>119.267</c:v>
                </c:pt>
                <c:pt idx="7138">
                  <c:v>119.283</c:v>
                </c:pt>
                <c:pt idx="7139">
                  <c:v>119.300</c:v>
                </c:pt>
                <c:pt idx="7140">
                  <c:v>119.317</c:v>
                </c:pt>
                <c:pt idx="7141">
                  <c:v>119.333</c:v>
                </c:pt>
                <c:pt idx="7142">
                  <c:v>119.350</c:v>
                </c:pt>
                <c:pt idx="7143">
                  <c:v>119.367</c:v>
                </c:pt>
                <c:pt idx="7144">
                  <c:v>119.383</c:v>
                </c:pt>
                <c:pt idx="7145">
                  <c:v>119.400</c:v>
                </c:pt>
                <c:pt idx="7146">
                  <c:v>119.417</c:v>
                </c:pt>
                <c:pt idx="7147">
                  <c:v>119.433</c:v>
                </c:pt>
                <c:pt idx="7148">
                  <c:v>119.450</c:v>
                </c:pt>
                <c:pt idx="7149">
                  <c:v>119.467</c:v>
                </c:pt>
                <c:pt idx="7150">
                  <c:v>119.483</c:v>
                </c:pt>
                <c:pt idx="7151">
                  <c:v>119.500</c:v>
                </c:pt>
                <c:pt idx="7152">
                  <c:v>119.517</c:v>
                </c:pt>
                <c:pt idx="7153">
                  <c:v>119.533</c:v>
                </c:pt>
                <c:pt idx="7154">
                  <c:v>119.550</c:v>
                </c:pt>
                <c:pt idx="7155">
                  <c:v>119.567</c:v>
                </c:pt>
                <c:pt idx="7156">
                  <c:v>119.583</c:v>
                </c:pt>
                <c:pt idx="7157">
                  <c:v>119.600</c:v>
                </c:pt>
                <c:pt idx="7158">
                  <c:v>119.617</c:v>
                </c:pt>
                <c:pt idx="7159">
                  <c:v>119.633</c:v>
                </c:pt>
                <c:pt idx="7160">
                  <c:v>119.650</c:v>
                </c:pt>
                <c:pt idx="7161">
                  <c:v>119.667</c:v>
                </c:pt>
                <c:pt idx="7162">
                  <c:v>119.683</c:v>
                </c:pt>
                <c:pt idx="7163">
                  <c:v>119.700</c:v>
                </c:pt>
                <c:pt idx="7164">
                  <c:v>119.717</c:v>
                </c:pt>
                <c:pt idx="7165">
                  <c:v>119.733</c:v>
                </c:pt>
                <c:pt idx="7166">
                  <c:v>119.750</c:v>
                </c:pt>
                <c:pt idx="7167">
                  <c:v>119.767</c:v>
                </c:pt>
                <c:pt idx="7168">
                  <c:v>119.783</c:v>
                </c:pt>
                <c:pt idx="7169">
                  <c:v>119.800</c:v>
                </c:pt>
                <c:pt idx="7170">
                  <c:v>119.817</c:v>
                </c:pt>
                <c:pt idx="7171">
                  <c:v>119.833</c:v>
                </c:pt>
                <c:pt idx="7172">
                  <c:v>119.850</c:v>
                </c:pt>
                <c:pt idx="7173">
                  <c:v>119.867</c:v>
                </c:pt>
                <c:pt idx="7174">
                  <c:v>119.883</c:v>
                </c:pt>
                <c:pt idx="7175">
                  <c:v>119.900</c:v>
                </c:pt>
                <c:pt idx="7176">
                  <c:v>119.917</c:v>
                </c:pt>
                <c:pt idx="7177">
                  <c:v>119.933</c:v>
                </c:pt>
                <c:pt idx="7178">
                  <c:v>119.950</c:v>
                </c:pt>
                <c:pt idx="7179">
                  <c:v>119.967</c:v>
                </c:pt>
                <c:pt idx="7180">
                  <c:v>119.983</c:v>
                </c:pt>
                <c:pt idx="7181">
                  <c:v>120.000</c:v>
                </c:pt>
                <c:pt idx="7182">
                  <c:v>120.017</c:v>
                </c:pt>
                <c:pt idx="7183">
                  <c:v>120.033</c:v>
                </c:pt>
                <c:pt idx="7184">
                  <c:v>120.050</c:v>
                </c:pt>
                <c:pt idx="7185">
                  <c:v>120.067</c:v>
                </c:pt>
                <c:pt idx="7186">
                  <c:v>120.083</c:v>
                </c:pt>
                <c:pt idx="7187">
                  <c:v>120.100</c:v>
                </c:pt>
                <c:pt idx="7188">
                  <c:v>120.117</c:v>
                </c:pt>
                <c:pt idx="7189">
                  <c:v>120.133</c:v>
                </c:pt>
                <c:pt idx="7190">
                  <c:v>120.150</c:v>
                </c:pt>
                <c:pt idx="7191">
                  <c:v>120.167</c:v>
                </c:pt>
                <c:pt idx="7192">
                  <c:v>120.183</c:v>
                </c:pt>
                <c:pt idx="7193">
                  <c:v>120.200</c:v>
                </c:pt>
                <c:pt idx="7194">
                  <c:v>120.217</c:v>
                </c:pt>
                <c:pt idx="7195">
                  <c:v>120.233</c:v>
                </c:pt>
                <c:pt idx="7196">
                  <c:v>120.250</c:v>
                </c:pt>
                <c:pt idx="7197">
                  <c:v>120.267</c:v>
                </c:pt>
                <c:pt idx="7198">
                  <c:v>120.283</c:v>
                </c:pt>
                <c:pt idx="7199">
                  <c:v>120.300</c:v>
                </c:pt>
                <c:pt idx="7200">
                  <c:v>120.317</c:v>
                </c:pt>
                <c:pt idx="7201">
                  <c:v>120.333</c:v>
                </c:pt>
                <c:pt idx="7202">
                  <c:v>120.350</c:v>
                </c:pt>
                <c:pt idx="7203">
                  <c:v>120.367</c:v>
                </c:pt>
                <c:pt idx="7204">
                  <c:v>120.383</c:v>
                </c:pt>
                <c:pt idx="7205">
                  <c:v>120.400</c:v>
                </c:pt>
                <c:pt idx="7206">
                  <c:v>120.417</c:v>
                </c:pt>
                <c:pt idx="7207">
                  <c:v>120.433</c:v>
                </c:pt>
                <c:pt idx="7208">
                  <c:v>120.450</c:v>
                </c:pt>
                <c:pt idx="7209">
                  <c:v>120.467</c:v>
                </c:pt>
                <c:pt idx="7210">
                  <c:v>120.483</c:v>
                </c:pt>
                <c:pt idx="7211">
                  <c:v>120.500</c:v>
                </c:pt>
                <c:pt idx="7212">
                  <c:v>120.517</c:v>
                </c:pt>
                <c:pt idx="7213">
                  <c:v>120.533</c:v>
                </c:pt>
                <c:pt idx="7214">
                  <c:v>120.550</c:v>
                </c:pt>
                <c:pt idx="7215">
                  <c:v>120.567</c:v>
                </c:pt>
                <c:pt idx="7216">
                  <c:v>120.583</c:v>
                </c:pt>
                <c:pt idx="7217">
                  <c:v>120.600</c:v>
                </c:pt>
                <c:pt idx="7218">
                  <c:v>120.617</c:v>
                </c:pt>
                <c:pt idx="7219">
                  <c:v>120.633</c:v>
                </c:pt>
                <c:pt idx="7220">
                  <c:v>120.650</c:v>
                </c:pt>
                <c:pt idx="7221">
                  <c:v>120.667</c:v>
                </c:pt>
                <c:pt idx="7222">
                  <c:v>120.683</c:v>
                </c:pt>
                <c:pt idx="7223">
                  <c:v>120.700</c:v>
                </c:pt>
                <c:pt idx="7224">
                  <c:v>120.717</c:v>
                </c:pt>
                <c:pt idx="7225">
                  <c:v>120.733</c:v>
                </c:pt>
                <c:pt idx="7226">
                  <c:v>120.750</c:v>
                </c:pt>
                <c:pt idx="7227">
                  <c:v>120.767</c:v>
                </c:pt>
                <c:pt idx="7228">
                  <c:v>120.783</c:v>
                </c:pt>
                <c:pt idx="7229">
                  <c:v>120.800</c:v>
                </c:pt>
                <c:pt idx="7230">
                  <c:v>120.817</c:v>
                </c:pt>
                <c:pt idx="7231">
                  <c:v>120.833</c:v>
                </c:pt>
                <c:pt idx="7232">
                  <c:v>120.850</c:v>
                </c:pt>
                <c:pt idx="7233">
                  <c:v>120.867</c:v>
                </c:pt>
                <c:pt idx="7234">
                  <c:v>120.883</c:v>
                </c:pt>
                <c:pt idx="7235">
                  <c:v>120.900</c:v>
                </c:pt>
                <c:pt idx="7236">
                  <c:v>120.917</c:v>
                </c:pt>
                <c:pt idx="7237">
                  <c:v>120.933</c:v>
                </c:pt>
                <c:pt idx="7238">
                  <c:v>120.950</c:v>
                </c:pt>
                <c:pt idx="7239">
                  <c:v>120.967</c:v>
                </c:pt>
                <c:pt idx="7240">
                  <c:v>120.983</c:v>
                </c:pt>
                <c:pt idx="7241">
                  <c:v>121.000</c:v>
                </c:pt>
                <c:pt idx="7242">
                  <c:v>121.017</c:v>
                </c:pt>
                <c:pt idx="7243">
                  <c:v>121.033</c:v>
                </c:pt>
                <c:pt idx="7244">
                  <c:v>121.050</c:v>
                </c:pt>
                <c:pt idx="7245">
                  <c:v>121.067</c:v>
                </c:pt>
                <c:pt idx="7246">
                  <c:v>121.083</c:v>
                </c:pt>
                <c:pt idx="7247">
                  <c:v>121.100</c:v>
                </c:pt>
                <c:pt idx="7248">
                  <c:v>121.117</c:v>
                </c:pt>
                <c:pt idx="7249">
                  <c:v>121.133</c:v>
                </c:pt>
                <c:pt idx="7250">
                  <c:v>121.150</c:v>
                </c:pt>
                <c:pt idx="7251">
                  <c:v>121.167</c:v>
                </c:pt>
                <c:pt idx="7252">
                  <c:v>121.183</c:v>
                </c:pt>
                <c:pt idx="7253">
                  <c:v>121.200</c:v>
                </c:pt>
                <c:pt idx="7254">
                  <c:v>121.217</c:v>
                </c:pt>
                <c:pt idx="7255">
                  <c:v>121.233</c:v>
                </c:pt>
                <c:pt idx="7256">
                  <c:v>121.250</c:v>
                </c:pt>
                <c:pt idx="7257">
                  <c:v>121.267</c:v>
                </c:pt>
                <c:pt idx="7258">
                  <c:v>121.283</c:v>
                </c:pt>
                <c:pt idx="7259">
                  <c:v>121.300</c:v>
                </c:pt>
                <c:pt idx="7260">
                  <c:v>121.317</c:v>
                </c:pt>
                <c:pt idx="7261">
                  <c:v>121.333</c:v>
                </c:pt>
                <c:pt idx="7262">
                  <c:v>121.350</c:v>
                </c:pt>
                <c:pt idx="7263">
                  <c:v>121.367</c:v>
                </c:pt>
                <c:pt idx="7264">
                  <c:v>121.383</c:v>
                </c:pt>
                <c:pt idx="7265">
                  <c:v>121.400</c:v>
                </c:pt>
                <c:pt idx="7266">
                  <c:v>121.417</c:v>
                </c:pt>
                <c:pt idx="7267">
                  <c:v>121.433</c:v>
                </c:pt>
                <c:pt idx="7268">
                  <c:v>121.450</c:v>
                </c:pt>
                <c:pt idx="7269">
                  <c:v>121.467</c:v>
                </c:pt>
                <c:pt idx="7270">
                  <c:v>121.483</c:v>
                </c:pt>
                <c:pt idx="7271">
                  <c:v>121.500</c:v>
                </c:pt>
                <c:pt idx="7272">
                  <c:v>121.517</c:v>
                </c:pt>
                <c:pt idx="7273">
                  <c:v>121.533</c:v>
                </c:pt>
                <c:pt idx="7274">
                  <c:v>121.550</c:v>
                </c:pt>
                <c:pt idx="7275">
                  <c:v>121.567</c:v>
                </c:pt>
                <c:pt idx="7276">
                  <c:v>121.583</c:v>
                </c:pt>
                <c:pt idx="7277">
                  <c:v>121.600</c:v>
                </c:pt>
                <c:pt idx="7278">
                  <c:v>121.617</c:v>
                </c:pt>
                <c:pt idx="7279">
                  <c:v>121.633</c:v>
                </c:pt>
                <c:pt idx="7280">
                  <c:v>121.650</c:v>
                </c:pt>
                <c:pt idx="7281">
                  <c:v>121.667</c:v>
                </c:pt>
                <c:pt idx="7282">
                  <c:v>121.683</c:v>
                </c:pt>
                <c:pt idx="7283">
                  <c:v>121.700</c:v>
                </c:pt>
                <c:pt idx="7284">
                  <c:v>121.717</c:v>
                </c:pt>
                <c:pt idx="7285">
                  <c:v>121.733</c:v>
                </c:pt>
                <c:pt idx="7286">
                  <c:v>121.750</c:v>
                </c:pt>
                <c:pt idx="7287">
                  <c:v>121.767</c:v>
                </c:pt>
                <c:pt idx="7288">
                  <c:v>121.783</c:v>
                </c:pt>
                <c:pt idx="7289">
                  <c:v>121.800</c:v>
                </c:pt>
                <c:pt idx="7290">
                  <c:v>121.817</c:v>
                </c:pt>
                <c:pt idx="7291">
                  <c:v>121.833</c:v>
                </c:pt>
                <c:pt idx="7292">
                  <c:v>121.850</c:v>
                </c:pt>
                <c:pt idx="7293">
                  <c:v>121.867</c:v>
                </c:pt>
                <c:pt idx="7294">
                  <c:v>121.883</c:v>
                </c:pt>
                <c:pt idx="7295">
                  <c:v>121.900</c:v>
                </c:pt>
                <c:pt idx="7296">
                  <c:v>121.917</c:v>
                </c:pt>
                <c:pt idx="7297">
                  <c:v>121.933</c:v>
                </c:pt>
                <c:pt idx="7298">
                  <c:v>121.950</c:v>
                </c:pt>
                <c:pt idx="7299">
                  <c:v>121.967</c:v>
                </c:pt>
                <c:pt idx="7300">
                  <c:v>121.983</c:v>
                </c:pt>
                <c:pt idx="7301">
                  <c:v>122.000</c:v>
                </c:pt>
                <c:pt idx="7302">
                  <c:v>122.017</c:v>
                </c:pt>
                <c:pt idx="7303">
                  <c:v>122.033</c:v>
                </c:pt>
                <c:pt idx="7304">
                  <c:v>122.050</c:v>
                </c:pt>
                <c:pt idx="7305">
                  <c:v>122.067</c:v>
                </c:pt>
                <c:pt idx="7306">
                  <c:v>122.083</c:v>
                </c:pt>
                <c:pt idx="7307">
                  <c:v>122.100</c:v>
                </c:pt>
                <c:pt idx="7308">
                  <c:v>122.117</c:v>
                </c:pt>
                <c:pt idx="7309">
                  <c:v>122.133</c:v>
                </c:pt>
                <c:pt idx="7310">
                  <c:v>122.150</c:v>
                </c:pt>
                <c:pt idx="7311">
                  <c:v>122.167</c:v>
                </c:pt>
                <c:pt idx="7312">
                  <c:v>122.183</c:v>
                </c:pt>
                <c:pt idx="7313">
                  <c:v>122.200</c:v>
                </c:pt>
                <c:pt idx="7314">
                  <c:v>122.217</c:v>
                </c:pt>
                <c:pt idx="7315">
                  <c:v>122.233</c:v>
                </c:pt>
                <c:pt idx="7316">
                  <c:v>122.250</c:v>
                </c:pt>
                <c:pt idx="7317">
                  <c:v>122.267</c:v>
                </c:pt>
                <c:pt idx="7318">
                  <c:v>122.283</c:v>
                </c:pt>
                <c:pt idx="7319">
                  <c:v>122.300</c:v>
                </c:pt>
                <c:pt idx="7320">
                  <c:v>122.317</c:v>
                </c:pt>
                <c:pt idx="7321">
                  <c:v>122.333</c:v>
                </c:pt>
                <c:pt idx="7322">
                  <c:v>122.350</c:v>
                </c:pt>
                <c:pt idx="7323">
                  <c:v>122.367</c:v>
                </c:pt>
                <c:pt idx="7324">
                  <c:v>122.383</c:v>
                </c:pt>
                <c:pt idx="7325">
                  <c:v>122.400</c:v>
                </c:pt>
                <c:pt idx="7326">
                  <c:v>122.417</c:v>
                </c:pt>
                <c:pt idx="7327">
                  <c:v>122.433</c:v>
                </c:pt>
                <c:pt idx="7328">
                  <c:v>122.450</c:v>
                </c:pt>
                <c:pt idx="7329">
                  <c:v>122.467</c:v>
                </c:pt>
                <c:pt idx="7330">
                  <c:v>122.483</c:v>
                </c:pt>
                <c:pt idx="7331">
                  <c:v>122.500</c:v>
                </c:pt>
                <c:pt idx="7332">
                  <c:v>122.517</c:v>
                </c:pt>
                <c:pt idx="7333">
                  <c:v>122.533</c:v>
                </c:pt>
                <c:pt idx="7334">
                  <c:v>122.550</c:v>
                </c:pt>
                <c:pt idx="7335">
                  <c:v>122.567</c:v>
                </c:pt>
                <c:pt idx="7336">
                  <c:v>122.583</c:v>
                </c:pt>
                <c:pt idx="7337">
                  <c:v>122.600</c:v>
                </c:pt>
                <c:pt idx="7338">
                  <c:v>122.617</c:v>
                </c:pt>
                <c:pt idx="7339">
                  <c:v>122.633</c:v>
                </c:pt>
                <c:pt idx="7340">
                  <c:v>122.650</c:v>
                </c:pt>
                <c:pt idx="7341">
                  <c:v>122.667</c:v>
                </c:pt>
                <c:pt idx="7342">
                  <c:v>122.683</c:v>
                </c:pt>
                <c:pt idx="7343">
                  <c:v>122.700</c:v>
                </c:pt>
                <c:pt idx="7344">
                  <c:v>122.717</c:v>
                </c:pt>
                <c:pt idx="7345">
                  <c:v>122.733</c:v>
                </c:pt>
                <c:pt idx="7346">
                  <c:v>122.750</c:v>
                </c:pt>
                <c:pt idx="7347">
                  <c:v>122.767</c:v>
                </c:pt>
                <c:pt idx="7348">
                  <c:v>122.783</c:v>
                </c:pt>
                <c:pt idx="7349">
                  <c:v>122.800</c:v>
                </c:pt>
                <c:pt idx="7350">
                  <c:v>122.817</c:v>
                </c:pt>
                <c:pt idx="7351">
                  <c:v>122.833</c:v>
                </c:pt>
                <c:pt idx="7352">
                  <c:v>122.850</c:v>
                </c:pt>
                <c:pt idx="7353">
                  <c:v>122.867</c:v>
                </c:pt>
                <c:pt idx="7354">
                  <c:v>122.883</c:v>
                </c:pt>
                <c:pt idx="7355">
                  <c:v>122.900</c:v>
                </c:pt>
                <c:pt idx="7356">
                  <c:v>122.917</c:v>
                </c:pt>
                <c:pt idx="7357">
                  <c:v>122.933</c:v>
                </c:pt>
                <c:pt idx="7358">
                  <c:v>122.950</c:v>
                </c:pt>
                <c:pt idx="7359">
                  <c:v>122.967</c:v>
                </c:pt>
                <c:pt idx="7360">
                  <c:v>122.983</c:v>
                </c:pt>
                <c:pt idx="7361">
                  <c:v>123.000</c:v>
                </c:pt>
                <c:pt idx="7362">
                  <c:v>123.017</c:v>
                </c:pt>
                <c:pt idx="7363">
                  <c:v>123.033</c:v>
                </c:pt>
                <c:pt idx="7364">
                  <c:v>123.050</c:v>
                </c:pt>
                <c:pt idx="7365">
                  <c:v>123.067</c:v>
                </c:pt>
                <c:pt idx="7366">
                  <c:v>123.083</c:v>
                </c:pt>
                <c:pt idx="7367">
                  <c:v>123.100</c:v>
                </c:pt>
                <c:pt idx="7368">
                  <c:v>123.117</c:v>
                </c:pt>
                <c:pt idx="7369">
                  <c:v>123.133</c:v>
                </c:pt>
                <c:pt idx="7370">
                  <c:v>123.150</c:v>
                </c:pt>
                <c:pt idx="7371">
                  <c:v>123.167</c:v>
                </c:pt>
                <c:pt idx="7372">
                  <c:v>123.183</c:v>
                </c:pt>
                <c:pt idx="7373">
                  <c:v>123.200</c:v>
                </c:pt>
                <c:pt idx="7374">
                  <c:v>123.217</c:v>
                </c:pt>
                <c:pt idx="7375">
                  <c:v>123.233</c:v>
                </c:pt>
                <c:pt idx="7376">
                  <c:v>123.250</c:v>
                </c:pt>
                <c:pt idx="7377">
                  <c:v>123.267</c:v>
                </c:pt>
                <c:pt idx="7378">
                  <c:v>123.283</c:v>
                </c:pt>
                <c:pt idx="7379">
                  <c:v>123.300</c:v>
                </c:pt>
                <c:pt idx="7380">
                  <c:v>123.317</c:v>
                </c:pt>
                <c:pt idx="7381">
                  <c:v>123.333</c:v>
                </c:pt>
                <c:pt idx="7382">
                  <c:v>123.350</c:v>
                </c:pt>
                <c:pt idx="7383">
                  <c:v>123.367</c:v>
                </c:pt>
                <c:pt idx="7384">
                  <c:v>123.383</c:v>
                </c:pt>
                <c:pt idx="7385">
                  <c:v>123.400</c:v>
                </c:pt>
                <c:pt idx="7386">
                  <c:v>123.417</c:v>
                </c:pt>
                <c:pt idx="7387">
                  <c:v>123.433</c:v>
                </c:pt>
                <c:pt idx="7388">
                  <c:v>123.450</c:v>
                </c:pt>
                <c:pt idx="7389">
                  <c:v>123.467</c:v>
                </c:pt>
                <c:pt idx="7390">
                  <c:v>123.483</c:v>
                </c:pt>
                <c:pt idx="7391">
                  <c:v>123.500</c:v>
                </c:pt>
                <c:pt idx="7392">
                  <c:v>123.517</c:v>
                </c:pt>
                <c:pt idx="7393">
                  <c:v>123.533</c:v>
                </c:pt>
                <c:pt idx="7394">
                  <c:v>123.550</c:v>
                </c:pt>
                <c:pt idx="7395">
                  <c:v>123.567</c:v>
                </c:pt>
                <c:pt idx="7396">
                  <c:v>123.583</c:v>
                </c:pt>
                <c:pt idx="7397">
                  <c:v>123.600</c:v>
                </c:pt>
                <c:pt idx="7398">
                  <c:v>123.617</c:v>
                </c:pt>
                <c:pt idx="7399">
                  <c:v>123.633</c:v>
                </c:pt>
                <c:pt idx="7400">
                  <c:v>123.650</c:v>
                </c:pt>
                <c:pt idx="7401">
                  <c:v>123.667</c:v>
                </c:pt>
                <c:pt idx="7402">
                  <c:v>123.683</c:v>
                </c:pt>
                <c:pt idx="7403">
                  <c:v>123.700</c:v>
                </c:pt>
                <c:pt idx="7404">
                  <c:v>123.717</c:v>
                </c:pt>
                <c:pt idx="7405">
                  <c:v>123.733</c:v>
                </c:pt>
                <c:pt idx="7406">
                  <c:v>123.750</c:v>
                </c:pt>
                <c:pt idx="7407">
                  <c:v>123.767</c:v>
                </c:pt>
                <c:pt idx="7408">
                  <c:v>123.783</c:v>
                </c:pt>
                <c:pt idx="7409">
                  <c:v>123.800</c:v>
                </c:pt>
                <c:pt idx="7410">
                  <c:v>123.817</c:v>
                </c:pt>
                <c:pt idx="7411">
                  <c:v>123.833</c:v>
                </c:pt>
                <c:pt idx="7412">
                  <c:v>123.850</c:v>
                </c:pt>
                <c:pt idx="7413">
                  <c:v>123.867</c:v>
                </c:pt>
                <c:pt idx="7414">
                  <c:v>123.883</c:v>
                </c:pt>
                <c:pt idx="7415">
                  <c:v>123.900</c:v>
                </c:pt>
                <c:pt idx="7416">
                  <c:v>123.917</c:v>
                </c:pt>
                <c:pt idx="7417">
                  <c:v>123.933</c:v>
                </c:pt>
                <c:pt idx="7418">
                  <c:v>123.950</c:v>
                </c:pt>
                <c:pt idx="7419">
                  <c:v>123.967</c:v>
                </c:pt>
                <c:pt idx="7420">
                  <c:v>123.983</c:v>
                </c:pt>
                <c:pt idx="7421">
                  <c:v>124.000</c:v>
                </c:pt>
                <c:pt idx="7422">
                  <c:v>124.017</c:v>
                </c:pt>
                <c:pt idx="7423">
                  <c:v>124.033</c:v>
                </c:pt>
                <c:pt idx="7424">
                  <c:v>124.050</c:v>
                </c:pt>
                <c:pt idx="7425">
                  <c:v>124.067</c:v>
                </c:pt>
                <c:pt idx="7426">
                  <c:v>124.083</c:v>
                </c:pt>
                <c:pt idx="7427">
                  <c:v>124.100</c:v>
                </c:pt>
                <c:pt idx="7428">
                  <c:v>124.117</c:v>
                </c:pt>
                <c:pt idx="7429">
                  <c:v>124.133</c:v>
                </c:pt>
                <c:pt idx="7430">
                  <c:v>124.150</c:v>
                </c:pt>
                <c:pt idx="7431">
                  <c:v>124.167</c:v>
                </c:pt>
                <c:pt idx="7432">
                  <c:v>124.183</c:v>
                </c:pt>
                <c:pt idx="7433">
                  <c:v>124.200</c:v>
                </c:pt>
                <c:pt idx="7434">
                  <c:v>124.217</c:v>
                </c:pt>
                <c:pt idx="7435">
                  <c:v>124.233</c:v>
                </c:pt>
                <c:pt idx="7436">
                  <c:v>124.250</c:v>
                </c:pt>
                <c:pt idx="7437">
                  <c:v>124.267</c:v>
                </c:pt>
                <c:pt idx="7438">
                  <c:v>124.283</c:v>
                </c:pt>
                <c:pt idx="7439">
                  <c:v>124.300</c:v>
                </c:pt>
                <c:pt idx="7440">
                  <c:v>124.317</c:v>
                </c:pt>
                <c:pt idx="7441">
                  <c:v>124.333</c:v>
                </c:pt>
                <c:pt idx="7442">
                  <c:v>124.350</c:v>
                </c:pt>
                <c:pt idx="7443">
                  <c:v>124.367</c:v>
                </c:pt>
                <c:pt idx="7444">
                  <c:v>124.383</c:v>
                </c:pt>
                <c:pt idx="7445">
                  <c:v>124.400</c:v>
                </c:pt>
                <c:pt idx="7446">
                  <c:v>124.417</c:v>
                </c:pt>
                <c:pt idx="7447">
                  <c:v>124.433</c:v>
                </c:pt>
                <c:pt idx="7448">
                  <c:v>124.450</c:v>
                </c:pt>
                <c:pt idx="7449">
                  <c:v>124.467</c:v>
                </c:pt>
                <c:pt idx="7450">
                  <c:v>124.483</c:v>
                </c:pt>
                <c:pt idx="7451">
                  <c:v>124.500</c:v>
                </c:pt>
                <c:pt idx="7452">
                  <c:v>124.517</c:v>
                </c:pt>
                <c:pt idx="7453">
                  <c:v>124.533</c:v>
                </c:pt>
                <c:pt idx="7454">
                  <c:v>124.550</c:v>
                </c:pt>
                <c:pt idx="7455">
                  <c:v>124.567</c:v>
                </c:pt>
                <c:pt idx="7456">
                  <c:v>124.583</c:v>
                </c:pt>
                <c:pt idx="7457">
                  <c:v>124.600</c:v>
                </c:pt>
                <c:pt idx="7458">
                  <c:v>124.617</c:v>
                </c:pt>
                <c:pt idx="7459">
                  <c:v>124.633</c:v>
                </c:pt>
                <c:pt idx="7460">
                  <c:v>124.650</c:v>
                </c:pt>
                <c:pt idx="7461">
                  <c:v>124.667</c:v>
                </c:pt>
                <c:pt idx="7462">
                  <c:v>124.683</c:v>
                </c:pt>
                <c:pt idx="7463">
                  <c:v>124.700</c:v>
                </c:pt>
                <c:pt idx="7464">
                  <c:v>124.717</c:v>
                </c:pt>
                <c:pt idx="7465">
                  <c:v>124.733</c:v>
                </c:pt>
                <c:pt idx="7466">
                  <c:v>124.750</c:v>
                </c:pt>
                <c:pt idx="7467">
                  <c:v>124.767</c:v>
                </c:pt>
                <c:pt idx="7468">
                  <c:v>124.783</c:v>
                </c:pt>
                <c:pt idx="7469">
                  <c:v>124.800</c:v>
                </c:pt>
                <c:pt idx="7470">
                  <c:v>124.817</c:v>
                </c:pt>
                <c:pt idx="7471">
                  <c:v>124.833</c:v>
                </c:pt>
                <c:pt idx="7472">
                  <c:v>124.850</c:v>
                </c:pt>
                <c:pt idx="7473">
                  <c:v>124.867</c:v>
                </c:pt>
                <c:pt idx="7474">
                  <c:v>124.883</c:v>
                </c:pt>
                <c:pt idx="7475">
                  <c:v>124.900</c:v>
                </c:pt>
                <c:pt idx="7476">
                  <c:v>124.917</c:v>
                </c:pt>
                <c:pt idx="7477">
                  <c:v>124.933</c:v>
                </c:pt>
                <c:pt idx="7478">
                  <c:v>124.950</c:v>
                </c:pt>
                <c:pt idx="7479">
                  <c:v>124.967</c:v>
                </c:pt>
                <c:pt idx="7480">
                  <c:v>124.983</c:v>
                </c:pt>
                <c:pt idx="7481">
                  <c:v>125.000</c:v>
                </c:pt>
                <c:pt idx="7482">
                  <c:v>125.017</c:v>
                </c:pt>
                <c:pt idx="7483">
                  <c:v>125.033</c:v>
                </c:pt>
                <c:pt idx="7484">
                  <c:v>125.050</c:v>
                </c:pt>
                <c:pt idx="7485">
                  <c:v>125.067</c:v>
                </c:pt>
                <c:pt idx="7486">
                  <c:v>125.083</c:v>
                </c:pt>
                <c:pt idx="7487">
                  <c:v>125.100</c:v>
                </c:pt>
                <c:pt idx="7488">
                  <c:v>125.117</c:v>
                </c:pt>
                <c:pt idx="7489">
                  <c:v>125.133</c:v>
                </c:pt>
                <c:pt idx="7490">
                  <c:v>125.150</c:v>
                </c:pt>
                <c:pt idx="7491">
                  <c:v>125.167</c:v>
                </c:pt>
                <c:pt idx="7492">
                  <c:v>125.183</c:v>
                </c:pt>
                <c:pt idx="7493">
                  <c:v>125.200</c:v>
                </c:pt>
                <c:pt idx="7494">
                  <c:v>125.217</c:v>
                </c:pt>
                <c:pt idx="7495">
                  <c:v>125.233</c:v>
                </c:pt>
                <c:pt idx="7496">
                  <c:v>125.250</c:v>
                </c:pt>
                <c:pt idx="7497">
                  <c:v>125.267</c:v>
                </c:pt>
                <c:pt idx="7498">
                  <c:v>125.283</c:v>
                </c:pt>
                <c:pt idx="7499">
                  <c:v>125.300</c:v>
                </c:pt>
                <c:pt idx="7500">
                  <c:v>125.317</c:v>
                </c:pt>
                <c:pt idx="7501">
                  <c:v>125.333</c:v>
                </c:pt>
                <c:pt idx="7502">
                  <c:v>125.350</c:v>
                </c:pt>
                <c:pt idx="7503">
                  <c:v>125.367</c:v>
                </c:pt>
                <c:pt idx="7504">
                  <c:v>125.383</c:v>
                </c:pt>
                <c:pt idx="7505">
                  <c:v>125.400</c:v>
                </c:pt>
                <c:pt idx="7506">
                  <c:v>125.417</c:v>
                </c:pt>
                <c:pt idx="7507">
                  <c:v>125.433</c:v>
                </c:pt>
                <c:pt idx="7508">
                  <c:v>125.450</c:v>
                </c:pt>
                <c:pt idx="7509">
                  <c:v>125.467</c:v>
                </c:pt>
                <c:pt idx="7510">
                  <c:v>125.483</c:v>
                </c:pt>
                <c:pt idx="7511">
                  <c:v>125.500</c:v>
                </c:pt>
                <c:pt idx="7512">
                  <c:v>125.517</c:v>
                </c:pt>
                <c:pt idx="7513">
                  <c:v>125.533</c:v>
                </c:pt>
                <c:pt idx="7514">
                  <c:v>125.550</c:v>
                </c:pt>
                <c:pt idx="7515">
                  <c:v>125.567</c:v>
                </c:pt>
                <c:pt idx="7516">
                  <c:v>125.583</c:v>
                </c:pt>
                <c:pt idx="7517">
                  <c:v>125.600</c:v>
                </c:pt>
                <c:pt idx="7518">
                  <c:v>125.617</c:v>
                </c:pt>
                <c:pt idx="7519">
                  <c:v>125.633</c:v>
                </c:pt>
                <c:pt idx="7520">
                  <c:v>125.650</c:v>
                </c:pt>
                <c:pt idx="7521">
                  <c:v>125.667</c:v>
                </c:pt>
                <c:pt idx="7522">
                  <c:v>125.683</c:v>
                </c:pt>
                <c:pt idx="7523">
                  <c:v>125.700</c:v>
                </c:pt>
                <c:pt idx="7524">
                  <c:v>125.717</c:v>
                </c:pt>
                <c:pt idx="7525">
                  <c:v>125.733</c:v>
                </c:pt>
                <c:pt idx="7526">
                  <c:v>125.750</c:v>
                </c:pt>
                <c:pt idx="7527">
                  <c:v>125.767</c:v>
                </c:pt>
                <c:pt idx="7528">
                  <c:v>125.783</c:v>
                </c:pt>
                <c:pt idx="7529">
                  <c:v>125.800</c:v>
                </c:pt>
                <c:pt idx="7530">
                  <c:v>125.817</c:v>
                </c:pt>
                <c:pt idx="7531">
                  <c:v>125.833</c:v>
                </c:pt>
                <c:pt idx="7532">
                  <c:v>125.850</c:v>
                </c:pt>
                <c:pt idx="7533">
                  <c:v>125.867</c:v>
                </c:pt>
                <c:pt idx="7534">
                  <c:v>125.883</c:v>
                </c:pt>
                <c:pt idx="7535">
                  <c:v>125.900</c:v>
                </c:pt>
                <c:pt idx="7536">
                  <c:v>125.917</c:v>
                </c:pt>
                <c:pt idx="7537">
                  <c:v>125.933</c:v>
                </c:pt>
                <c:pt idx="7538">
                  <c:v>125.950</c:v>
                </c:pt>
                <c:pt idx="7539">
                  <c:v>125.967</c:v>
                </c:pt>
                <c:pt idx="7540">
                  <c:v>125.983</c:v>
                </c:pt>
                <c:pt idx="7541">
                  <c:v>126.000</c:v>
                </c:pt>
                <c:pt idx="7542">
                  <c:v>126.017</c:v>
                </c:pt>
                <c:pt idx="7543">
                  <c:v>126.033</c:v>
                </c:pt>
                <c:pt idx="7544">
                  <c:v>126.050</c:v>
                </c:pt>
                <c:pt idx="7545">
                  <c:v>126.067</c:v>
                </c:pt>
                <c:pt idx="7546">
                  <c:v>126.083</c:v>
                </c:pt>
                <c:pt idx="7547">
                  <c:v>126.100</c:v>
                </c:pt>
                <c:pt idx="7548">
                  <c:v>126.117</c:v>
                </c:pt>
                <c:pt idx="7549">
                  <c:v>126.133</c:v>
                </c:pt>
                <c:pt idx="7550">
                  <c:v>126.150</c:v>
                </c:pt>
                <c:pt idx="7551">
                  <c:v>126.167</c:v>
                </c:pt>
                <c:pt idx="7552">
                  <c:v>126.183</c:v>
                </c:pt>
                <c:pt idx="7553">
                  <c:v>126.200</c:v>
                </c:pt>
                <c:pt idx="7554">
                  <c:v>126.217</c:v>
                </c:pt>
                <c:pt idx="7555">
                  <c:v>126.233</c:v>
                </c:pt>
                <c:pt idx="7556">
                  <c:v>126.250</c:v>
                </c:pt>
                <c:pt idx="7557">
                  <c:v>126.267</c:v>
                </c:pt>
                <c:pt idx="7558">
                  <c:v>126.283</c:v>
                </c:pt>
                <c:pt idx="7559">
                  <c:v>126.300</c:v>
                </c:pt>
                <c:pt idx="7560">
                  <c:v>126.317</c:v>
                </c:pt>
                <c:pt idx="7561">
                  <c:v>126.333</c:v>
                </c:pt>
                <c:pt idx="7562">
                  <c:v>126.350</c:v>
                </c:pt>
                <c:pt idx="7563">
                  <c:v>126.367</c:v>
                </c:pt>
                <c:pt idx="7564">
                  <c:v>126.383</c:v>
                </c:pt>
                <c:pt idx="7565">
                  <c:v>126.400</c:v>
                </c:pt>
                <c:pt idx="7566">
                  <c:v>126.417</c:v>
                </c:pt>
                <c:pt idx="7567">
                  <c:v>126.433</c:v>
                </c:pt>
                <c:pt idx="7568">
                  <c:v>126.450</c:v>
                </c:pt>
                <c:pt idx="7569">
                  <c:v>126.467</c:v>
                </c:pt>
                <c:pt idx="7570">
                  <c:v>126.483</c:v>
                </c:pt>
                <c:pt idx="7571">
                  <c:v>126.500</c:v>
                </c:pt>
                <c:pt idx="7572">
                  <c:v>126.517</c:v>
                </c:pt>
                <c:pt idx="7573">
                  <c:v>126.533</c:v>
                </c:pt>
                <c:pt idx="7574">
                  <c:v>126.550</c:v>
                </c:pt>
                <c:pt idx="7575">
                  <c:v>126.567</c:v>
                </c:pt>
                <c:pt idx="7576">
                  <c:v>126.583</c:v>
                </c:pt>
                <c:pt idx="7577">
                  <c:v>126.600</c:v>
                </c:pt>
                <c:pt idx="7578">
                  <c:v>126.617</c:v>
                </c:pt>
                <c:pt idx="7579">
                  <c:v>126.633</c:v>
                </c:pt>
                <c:pt idx="7580">
                  <c:v>126.650</c:v>
                </c:pt>
                <c:pt idx="7581">
                  <c:v>126.667</c:v>
                </c:pt>
                <c:pt idx="7582">
                  <c:v>126.683</c:v>
                </c:pt>
                <c:pt idx="7583">
                  <c:v>126.700</c:v>
                </c:pt>
                <c:pt idx="7584">
                  <c:v>126.717</c:v>
                </c:pt>
                <c:pt idx="7585">
                  <c:v>126.733</c:v>
                </c:pt>
                <c:pt idx="7586">
                  <c:v>126.750</c:v>
                </c:pt>
                <c:pt idx="7587">
                  <c:v>126.767</c:v>
                </c:pt>
                <c:pt idx="7588">
                  <c:v>126.783</c:v>
                </c:pt>
                <c:pt idx="7589">
                  <c:v>126.800</c:v>
                </c:pt>
                <c:pt idx="7590">
                  <c:v>126.817</c:v>
                </c:pt>
                <c:pt idx="7591">
                  <c:v>126.833</c:v>
                </c:pt>
                <c:pt idx="7592">
                  <c:v>126.850</c:v>
                </c:pt>
                <c:pt idx="7593">
                  <c:v>126.867</c:v>
                </c:pt>
                <c:pt idx="7594">
                  <c:v>126.883</c:v>
                </c:pt>
                <c:pt idx="7595">
                  <c:v>126.900</c:v>
                </c:pt>
                <c:pt idx="7596">
                  <c:v>126.917</c:v>
                </c:pt>
                <c:pt idx="7597">
                  <c:v>126.933</c:v>
                </c:pt>
                <c:pt idx="7598">
                  <c:v>126.950</c:v>
                </c:pt>
                <c:pt idx="7599">
                  <c:v>126.967</c:v>
                </c:pt>
                <c:pt idx="7600">
                  <c:v>126.983</c:v>
                </c:pt>
                <c:pt idx="7601">
                  <c:v>127.000</c:v>
                </c:pt>
                <c:pt idx="7602">
                  <c:v>127.017</c:v>
                </c:pt>
                <c:pt idx="7603">
                  <c:v>127.033</c:v>
                </c:pt>
                <c:pt idx="7604">
                  <c:v>127.050</c:v>
                </c:pt>
                <c:pt idx="7605">
                  <c:v>127.067</c:v>
                </c:pt>
                <c:pt idx="7606">
                  <c:v>127.083</c:v>
                </c:pt>
                <c:pt idx="7607">
                  <c:v>127.100</c:v>
                </c:pt>
                <c:pt idx="7608">
                  <c:v>127.117</c:v>
                </c:pt>
                <c:pt idx="7609">
                  <c:v>127.133</c:v>
                </c:pt>
                <c:pt idx="7610">
                  <c:v>127.150</c:v>
                </c:pt>
                <c:pt idx="7611">
                  <c:v>127.167</c:v>
                </c:pt>
                <c:pt idx="7612">
                  <c:v>127.183</c:v>
                </c:pt>
                <c:pt idx="7613">
                  <c:v>127.200</c:v>
                </c:pt>
                <c:pt idx="7614">
                  <c:v>127.217</c:v>
                </c:pt>
                <c:pt idx="7615">
                  <c:v>127.233</c:v>
                </c:pt>
                <c:pt idx="7616">
                  <c:v>127.250</c:v>
                </c:pt>
                <c:pt idx="7617">
                  <c:v>127.267</c:v>
                </c:pt>
                <c:pt idx="7618">
                  <c:v>127.283</c:v>
                </c:pt>
                <c:pt idx="7619">
                  <c:v>127.300</c:v>
                </c:pt>
                <c:pt idx="7620">
                  <c:v>127.317</c:v>
                </c:pt>
                <c:pt idx="7621">
                  <c:v>127.333</c:v>
                </c:pt>
                <c:pt idx="7622">
                  <c:v>127.350</c:v>
                </c:pt>
                <c:pt idx="7623">
                  <c:v>127.367</c:v>
                </c:pt>
                <c:pt idx="7624">
                  <c:v>127.383</c:v>
                </c:pt>
                <c:pt idx="7625">
                  <c:v>127.400</c:v>
                </c:pt>
                <c:pt idx="7626">
                  <c:v>127.417</c:v>
                </c:pt>
                <c:pt idx="7627">
                  <c:v>127.433</c:v>
                </c:pt>
                <c:pt idx="7628">
                  <c:v>127.450</c:v>
                </c:pt>
                <c:pt idx="7629">
                  <c:v>127.467</c:v>
                </c:pt>
                <c:pt idx="7630">
                  <c:v>127.483</c:v>
                </c:pt>
                <c:pt idx="7631">
                  <c:v>127.500</c:v>
                </c:pt>
                <c:pt idx="7632">
                  <c:v>127.517</c:v>
                </c:pt>
                <c:pt idx="7633">
                  <c:v>127.533</c:v>
                </c:pt>
                <c:pt idx="7634">
                  <c:v>127.550</c:v>
                </c:pt>
                <c:pt idx="7635">
                  <c:v>127.567</c:v>
                </c:pt>
                <c:pt idx="7636">
                  <c:v>127.583</c:v>
                </c:pt>
                <c:pt idx="7637">
                  <c:v>127.600</c:v>
                </c:pt>
                <c:pt idx="7638">
                  <c:v>127.617</c:v>
                </c:pt>
                <c:pt idx="7639">
                  <c:v>127.633</c:v>
                </c:pt>
                <c:pt idx="7640">
                  <c:v>127.650</c:v>
                </c:pt>
                <c:pt idx="7641">
                  <c:v>127.667</c:v>
                </c:pt>
                <c:pt idx="7642">
                  <c:v>127.683</c:v>
                </c:pt>
                <c:pt idx="7643">
                  <c:v>127.700</c:v>
                </c:pt>
                <c:pt idx="7644">
                  <c:v>127.717</c:v>
                </c:pt>
                <c:pt idx="7645">
                  <c:v>127.733</c:v>
                </c:pt>
                <c:pt idx="7646">
                  <c:v>127.750</c:v>
                </c:pt>
                <c:pt idx="7647">
                  <c:v>127.767</c:v>
                </c:pt>
                <c:pt idx="7648">
                  <c:v>127.783</c:v>
                </c:pt>
                <c:pt idx="7649">
                  <c:v>127.800</c:v>
                </c:pt>
                <c:pt idx="7650">
                  <c:v>127.817</c:v>
                </c:pt>
                <c:pt idx="7651">
                  <c:v>127.833</c:v>
                </c:pt>
                <c:pt idx="7652">
                  <c:v>127.850</c:v>
                </c:pt>
                <c:pt idx="7653">
                  <c:v>127.867</c:v>
                </c:pt>
                <c:pt idx="7654">
                  <c:v>127.883</c:v>
                </c:pt>
                <c:pt idx="7655">
                  <c:v>127.900</c:v>
                </c:pt>
                <c:pt idx="7656">
                  <c:v>127.917</c:v>
                </c:pt>
                <c:pt idx="7657">
                  <c:v>127.933</c:v>
                </c:pt>
                <c:pt idx="7658">
                  <c:v>127.950</c:v>
                </c:pt>
                <c:pt idx="7659">
                  <c:v>127.967</c:v>
                </c:pt>
                <c:pt idx="7660">
                  <c:v>127.983</c:v>
                </c:pt>
                <c:pt idx="7661">
                  <c:v>128.000</c:v>
                </c:pt>
                <c:pt idx="7662">
                  <c:v>128.017</c:v>
                </c:pt>
                <c:pt idx="7663">
                  <c:v>128.033</c:v>
                </c:pt>
                <c:pt idx="7664">
                  <c:v>128.050</c:v>
                </c:pt>
                <c:pt idx="7665">
                  <c:v>128.067</c:v>
                </c:pt>
                <c:pt idx="7666">
                  <c:v>128.083</c:v>
                </c:pt>
                <c:pt idx="7667">
                  <c:v>128.100</c:v>
                </c:pt>
                <c:pt idx="7668">
                  <c:v>128.117</c:v>
                </c:pt>
                <c:pt idx="7669">
                  <c:v>128.133</c:v>
                </c:pt>
                <c:pt idx="7670">
                  <c:v>128.150</c:v>
                </c:pt>
                <c:pt idx="7671">
                  <c:v>128.167</c:v>
                </c:pt>
                <c:pt idx="7672">
                  <c:v>128.183</c:v>
                </c:pt>
                <c:pt idx="7673">
                  <c:v>128.200</c:v>
                </c:pt>
                <c:pt idx="7674">
                  <c:v>128.217</c:v>
                </c:pt>
                <c:pt idx="7675">
                  <c:v>128.233</c:v>
                </c:pt>
                <c:pt idx="7676">
                  <c:v>128.250</c:v>
                </c:pt>
                <c:pt idx="7677">
                  <c:v>128.267</c:v>
                </c:pt>
                <c:pt idx="7678">
                  <c:v>128.283</c:v>
                </c:pt>
                <c:pt idx="7679">
                  <c:v>128.300</c:v>
                </c:pt>
                <c:pt idx="7680">
                  <c:v>128.317</c:v>
                </c:pt>
                <c:pt idx="7681">
                  <c:v>128.333</c:v>
                </c:pt>
                <c:pt idx="7682">
                  <c:v>128.350</c:v>
                </c:pt>
                <c:pt idx="7683">
                  <c:v>128.367</c:v>
                </c:pt>
                <c:pt idx="7684">
                  <c:v>128.383</c:v>
                </c:pt>
                <c:pt idx="7685">
                  <c:v>128.400</c:v>
                </c:pt>
                <c:pt idx="7686">
                  <c:v>128.417</c:v>
                </c:pt>
                <c:pt idx="7687">
                  <c:v>128.433</c:v>
                </c:pt>
                <c:pt idx="7688">
                  <c:v>128.450</c:v>
                </c:pt>
                <c:pt idx="7689">
                  <c:v>128.467</c:v>
                </c:pt>
                <c:pt idx="7690">
                  <c:v>128.483</c:v>
                </c:pt>
                <c:pt idx="7691">
                  <c:v>128.500</c:v>
                </c:pt>
                <c:pt idx="7692">
                  <c:v>128.517</c:v>
                </c:pt>
                <c:pt idx="7693">
                  <c:v>128.533</c:v>
                </c:pt>
                <c:pt idx="7694">
                  <c:v>128.550</c:v>
                </c:pt>
                <c:pt idx="7695">
                  <c:v>128.567</c:v>
                </c:pt>
                <c:pt idx="7696">
                  <c:v>128.583</c:v>
                </c:pt>
                <c:pt idx="7697">
                  <c:v>128.600</c:v>
                </c:pt>
                <c:pt idx="7698">
                  <c:v>128.617</c:v>
                </c:pt>
                <c:pt idx="7699">
                  <c:v>128.633</c:v>
                </c:pt>
                <c:pt idx="7700">
                  <c:v>128.650</c:v>
                </c:pt>
                <c:pt idx="7701">
                  <c:v>128.667</c:v>
                </c:pt>
                <c:pt idx="7702">
                  <c:v>128.683</c:v>
                </c:pt>
                <c:pt idx="7703">
                  <c:v>128.700</c:v>
                </c:pt>
                <c:pt idx="7704">
                  <c:v>128.717</c:v>
                </c:pt>
                <c:pt idx="7705">
                  <c:v>128.733</c:v>
                </c:pt>
                <c:pt idx="7706">
                  <c:v>128.750</c:v>
                </c:pt>
                <c:pt idx="7707">
                  <c:v>128.767</c:v>
                </c:pt>
                <c:pt idx="7708">
                  <c:v>128.783</c:v>
                </c:pt>
                <c:pt idx="7709">
                  <c:v>128.800</c:v>
                </c:pt>
                <c:pt idx="7710">
                  <c:v>128.817</c:v>
                </c:pt>
                <c:pt idx="7711">
                  <c:v>128.833</c:v>
                </c:pt>
                <c:pt idx="7712">
                  <c:v>128.850</c:v>
                </c:pt>
                <c:pt idx="7713">
                  <c:v>128.867</c:v>
                </c:pt>
                <c:pt idx="7714">
                  <c:v>128.883</c:v>
                </c:pt>
                <c:pt idx="7715">
                  <c:v>128.900</c:v>
                </c:pt>
                <c:pt idx="7716">
                  <c:v>128.917</c:v>
                </c:pt>
                <c:pt idx="7717">
                  <c:v>128.933</c:v>
                </c:pt>
                <c:pt idx="7718">
                  <c:v>128.950</c:v>
                </c:pt>
                <c:pt idx="7719">
                  <c:v>128.967</c:v>
                </c:pt>
                <c:pt idx="7720">
                  <c:v>128.983</c:v>
                </c:pt>
                <c:pt idx="7721">
                  <c:v>129.000</c:v>
                </c:pt>
                <c:pt idx="7722">
                  <c:v>129.017</c:v>
                </c:pt>
                <c:pt idx="7723">
                  <c:v>129.033</c:v>
                </c:pt>
                <c:pt idx="7724">
                  <c:v>129.050</c:v>
                </c:pt>
                <c:pt idx="7725">
                  <c:v>129.067</c:v>
                </c:pt>
                <c:pt idx="7726">
                  <c:v>129.083</c:v>
                </c:pt>
                <c:pt idx="7727">
                  <c:v>129.100</c:v>
                </c:pt>
                <c:pt idx="7728">
                  <c:v>129.117</c:v>
                </c:pt>
                <c:pt idx="7729">
                  <c:v>129.133</c:v>
                </c:pt>
                <c:pt idx="7730">
                  <c:v>129.150</c:v>
                </c:pt>
                <c:pt idx="7731">
                  <c:v>129.167</c:v>
                </c:pt>
                <c:pt idx="7732">
                  <c:v>129.183</c:v>
                </c:pt>
                <c:pt idx="7733">
                  <c:v>129.200</c:v>
                </c:pt>
                <c:pt idx="7734">
                  <c:v>129.217</c:v>
                </c:pt>
                <c:pt idx="7735">
                  <c:v>129.233</c:v>
                </c:pt>
                <c:pt idx="7736">
                  <c:v>129.250</c:v>
                </c:pt>
                <c:pt idx="7737">
                  <c:v>129.267</c:v>
                </c:pt>
                <c:pt idx="7738">
                  <c:v>129.283</c:v>
                </c:pt>
                <c:pt idx="7739">
                  <c:v>129.300</c:v>
                </c:pt>
                <c:pt idx="7740">
                  <c:v>129.317</c:v>
                </c:pt>
                <c:pt idx="7741">
                  <c:v>129.333</c:v>
                </c:pt>
                <c:pt idx="7742">
                  <c:v>129.350</c:v>
                </c:pt>
                <c:pt idx="7743">
                  <c:v>129.367</c:v>
                </c:pt>
                <c:pt idx="7744">
                  <c:v>129.383</c:v>
                </c:pt>
                <c:pt idx="7745">
                  <c:v>129.400</c:v>
                </c:pt>
                <c:pt idx="7746">
                  <c:v>129.417</c:v>
                </c:pt>
                <c:pt idx="7747">
                  <c:v>129.433</c:v>
                </c:pt>
                <c:pt idx="7748">
                  <c:v>129.450</c:v>
                </c:pt>
                <c:pt idx="7749">
                  <c:v>129.467</c:v>
                </c:pt>
                <c:pt idx="7750">
                  <c:v>129.483</c:v>
                </c:pt>
                <c:pt idx="7751">
                  <c:v>129.500</c:v>
                </c:pt>
                <c:pt idx="7752">
                  <c:v>129.517</c:v>
                </c:pt>
                <c:pt idx="7753">
                  <c:v>129.533</c:v>
                </c:pt>
                <c:pt idx="7754">
                  <c:v>129.550</c:v>
                </c:pt>
                <c:pt idx="7755">
                  <c:v>129.567</c:v>
                </c:pt>
                <c:pt idx="7756">
                  <c:v>129.583</c:v>
                </c:pt>
                <c:pt idx="7757">
                  <c:v>129.600</c:v>
                </c:pt>
                <c:pt idx="7758">
                  <c:v>129.617</c:v>
                </c:pt>
                <c:pt idx="7759">
                  <c:v>129.633</c:v>
                </c:pt>
                <c:pt idx="7760">
                  <c:v>129.650</c:v>
                </c:pt>
                <c:pt idx="7761">
                  <c:v>129.667</c:v>
                </c:pt>
                <c:pt idx="7762">
                  <c:v>129.683</c:v>
                </c:pt>
                <c:pt idx="7763">
                  <c:v>129.700</c:v>
                </c:pt>
                <c:pt idx="7764">
                  <c:v>129.717</c:v>
                </c:pt>
                <c:pt idx="7765">
                  <c:v>129.733</c:v>
                </c:pt>
                <c:pt idx="7766">
                  <c:v>129.750</c:v>
                </c:pt>
                <c:pt idx="7767">
                  <c:v>129.767</c:v>
                </c:pt>
                <c:pt idx="7768">
                  <c:v>129.783</c:v>
                </c:pt>
                <c:pt idx="7769">
                  <c:v>129.800</c:v>
                </c:pt>
                <c:pt idx="7770">
                  <c:v>129.817</c:v>
                </c:pt>
                <c:pt idx="7771">
                  <c:v>129.833</c:v>
                </c:pt>
                <c:pt idx="7772">
                  <c:v>129.850</c:v>
                </c:pt>
                <c:pt idx="7773">
                  <c:v>129.867</c:v>
                </c:pt>
                <c:pt idx="7774">
                  <c:v>129.883</c:v>
                </c:pt>
                <c:pt idx="7775">
                  <c:v>129.900</c:v>
                </c:pt>
                <c:pt idx="7776">
                  <c:v>129.917</c:v>
                </c:pt>
                <c:pt idx="7777">
                  <c:v>129.933</c:v>
                </c:pt>
                <c:pt idx="7778">
                  <c:v>129.950</c:v>
                </c:pt>
                <c:pt idx="7779">
                  <c:v>129.967</c:v>
                </c:pt>
                <c:pt idx="7780">
                  <c:v>129.983</c:v>
                </c:pt>
                <c:pt idx="7781">
                  <c:v>130.000</c:v>
                </c:pt>
                <c:pt idx="7782">
                  <c:v>130.017</c:v>
                </c:pt>
                <c:pt idx="7783">
                  <c:v>130.033</c:v>
                </c:pt>
                <c:pt idx="7784">
                  <c:v>130.050</c:v>
                </c:pt>
                <c:pt idx="7785">
                  <c:v>130.067</c:v>
                </c:pt>
                <c:pt idx="7786">
                  <c:v>130.083</c:v>
                </c:pt>
                <c:pt idx="7787">
                  <c:v>130.100</c:v>
                </c:pt>
                <c:pt idx="7788">
                  <c:v>130.117</c:v>
                </c:pt>
                <c:pt idx="7789">
                  <c:v>130.133</c:v>
                </c:pt>
                <c:pt idx="7790">
                  <c:v>130.150</c:v>
                </c:pt>
                <c:pt idx="7791">
                  <c:v>130.167</c:v>
                </c:pt>
                <c:pt idx="7792">
                  <c:v>130.183</c:v>
                </c:pt>
                <c:pt idx="7793">
                  <c:v>130.200</c:v>
                </c:pt>
                <c:pt idx="7794">
                  <c:v>130.217</c:v>
                </c:pt>
                <c:pt idx="7795">
                  <c:v>130.233</c:v>
                </c:pt>
                <c:pt idx="7796">
                  <c:v>130.250</c:v>
                </c:pt>
                <c:pt idx="7797">
                  <c:v>130.267</c:v>
                </c:pt>
                <c:pt idx="7798">
                  <c:v>130.283</c:v>
                </c:pt>
                <c:pt idx="7799">
                  <c:v>130.300</c:v>
                </c:pt>
                <c:pt idx="7800">
                  <c:v>130.317</c:v>
                </c:pt>
                <c:pt idx="7801">
                  <c:v>130.333</c:v>
                </c:pt>
                <c:pt idx="7802">
                  <c:v>130.350</c:v>
                </c:pt>
                <c:pt idx="7803">
                  <c:v>130.367</c:v>
                </c:pt>
                <c:pt idx="7804">
                  <c:v>130.383</c:v>
                </c:pt>
                <c:pt idx="7805">
                  <c:v>130.400</c:v>
                </c:pt>
                <c:pt idx="7806">
                  <c:v>130.417</c:v>
                </c:pt>
                <c:pt idx="7807">
                  <c:v>130.433</c:v>
                </c:pt>
                <c:pt idx="7808">
                  <c:v>130.450</c:v>
                </c:pt>
                <c:pt idx="7809">
                  <c:v>130.467</c:v>
                </c:pt>
                <c:pt idx="7810">
                  <c:v>130.483</c:v>
                </c:pt>
                <c:pt idx="7811">
                  <c:v>130.500</c:v>
                </c:pt>
                <c:pt idx="7812">
                  <c:v>130.517</c:v>
                </c:pt>
                <c:pt idx="7813">
                  <c:v>130.533</c:v>
                </c:pt>
                <c:pt idx="7814">
                  <c:v>130.550</c:v>
                </c:pt>
                <c:pt idx="7815">
                  <c:v>130.567</c:v>
                </c:pt>
                <c:pt idx="7816">
                  <c:v>130.583</c:v>
                </c:pt>
                <c:pt idx="7817">
                  <c:v>130.600</c:v>
                </c:pt>
                <c:pt idx="7818">
                  <c:v>130.617</c:v>
                </c:pt>
                <c:pt idx="7819">
                  <c:v>130.633</c:v>
                </c:pt>
                <c:pt idx="7820">
                  <c:v>130.650</c:v>
                </c:pt>
                <c:pt idx="7821">
                  <c:v>130.667</c:v>
                </c:pt>
                <c:pt idx="7822">
                  <c:v>130.683</c:v>
                </c:pt>
                <c:pt idx="7823">
                  <c:v>130.700</c:v>
                </c:pt>
                <c:pt idx="7824">
                  <c:v>130.717</c:v>
                </c:pt>
                <c:pt idx="7825">
                  <c:v>130.733</c:v>
                </c:pt>
                <c:pt idx="7826">
                  <c:v>130.750</c:v>
                </c:pt>
                <c:pt idx="7827">
                  <c:v>130.767</c:v>
                </c:pt>
                <c:pt idx="7828">
                  <c:v>130.783</c:v>
                </c:pt>
                <c:pt idx="7829">
                  <c:v>130.800</c:v>
                </c:pt>
                <c:pt idx="7830">
                  <c:v>130.817</c:v>
                </c:pt>
                <c:pt idx="7831">
                  <c:v>130.833</c:v>
                </c:pt>
                <c:pt idx="7832">
                  <c:v>130.850</c:v>
                </c:pt>
                <c:pt idx="7833">
                  <c:v>130.867</c:v>
                </c:pt>
                <c:pt idx="7834">
                  <c:v>130.883</c:v>
                </c:pt>
                <c:pt idx="7835">
                  <c:v>130.900</c:v>
                </c:pt>
                <c:pt idx="7836">
                  <c:v>130.917</c:v>
                </c:pt>
                <c:pt idx="7837">
                  <c:v>130.933</c:v>
                </c:pt>
                <c:pt idx="7838">
                  <c:v>130.950</c:v>
                </c:pt>
                <c:pt idx="7839">
                  <c:v>130.967</c:v>
                </c:pt>
                <c:pt idx="7840">
                  <c:v>130.983</c:v>
                </c:pt>
                <c:pt idx="7841">
                  <c:v>131.000</c:v>
                </c:pt>
                <c:pt idx="7842">
                  <c:v>131.017</c:v>
                </c:pt>
                <c:pt idx="7843">
                  <c:v>131.033</c:v>
                </c:pt>
                <c:pt idx="7844">
                  <c:v>131.050</c:v>
                </c:pt>
                <c:pt idx="7845">
                  <c:v>131.067</c:v>
                </c:pt>
                <c:pt idx="7846">
                  <c:v>131.083</c:v>
                </c:pt>
                <c:pt idx="7847">
                  <c:v>131.100</c:v>
                </c:pt>
                <c:pt idx="7848">
                  <c:v>131.117</c:v>
                </c:pt>
                <c:pt idx="7849">
                  <c:v>131.133</c:v>
                </c:pt>
                <c:pt idx="7850">
                  <c:v>131.150</c:v>
                </c:pt>
                <c:pt idx="7851">
                  <c:v>131.167</c:v>
                </c:pt>
                <c:pt idx="7852">
                  <c:v>131.183</c:v>
                </c:pt>
                <c:pt idx="7853">
                  <c:v>131.200</c:v>
                </c:pt>
                <c:pt idx="7854">
                  <c:v>131.217</c:v>
                </c:pt>
                <c:pt idx="7855">
                  <c:v>131.233</c:v>
                </c:pt>
                <c:pt idx="7856">
                  <c:v>131.250</c:v>
                </c:pt>
                <c:pt idx="7857">
                  <c:v>131.267</c:v>
                </c:pt>
                <c:pt idx="7858">
                  <c:v>131.283</c:v>
                </c:pt>
                <c:pt idx="7859">
                  <c:v>131.300</c:v>
                </c:pt>
                <c:pt idx="7860">
                  <c:v>131.317</c:v>
                </c:pt>
                <c:pt idx="7861">
                  <c:v>131.333</c:v>
                </c:pt>
                <c:pt idx="7862">
                  <c:v>131.350</c:v>
                </c:pt>
                <c:pt idx="7863">
                  <c:v>131.367</c:v>
                </c:pt>
                <c:pt idx="7864">
                  <c:v>131.383</c:v>
                </c:pt>
                <c:pt idx="7865">
                  <c:v>131.400</c:v>
                </c:pt>
                <c:pt idx="7866">
                  <c:v>131.417</c:v>
                </c:pt>
                <c:pt idx="7867">
                  <c:v>131.433</c:v>
                </c:pt>
                <c:pt idx="7868">
                  <c:v>131.450</c:v>
                </c:pt>
                <c:pt idx="7869">
                  <c:v>131.467</c:v>
                </c:pt>
                <c:pt idx="7870">
                  <c:v>131.483</c:v>
                </c:pt>
                <c:pt idx="7871">
                  <c:v>131.500</c:v>
                </c:pt>
                <c:pt idx="7872">
                  <c:v>131.517</c:v>
                </c:pt>
                <c:pt idx="7873">
                  <c:v>131.533</c:v>
                </c:pt>
                <c:pt idx="7874">
                  <c:v>131.550</c:v>
                </c:pt>
                <c:pt idx="7875">
                  <c:v>131.567</c:v>
                </c:pt>
                <c:pt idx="7876">
                  <c:v>131.583</c:v>
                </c:pt>
                <c:pt idx="7877">
                  <c:v>131.600</c:v>
                </c:pt>
                <c:pt idx="7878">
                  <c:v>131.617</c:v>
                </c:pt>
                <c:pt idx="7879">
                  <c:v>131.633</c:v>
                </c:pt>
                <c:pt idx="7880">
                  <c:v>131.650</c:v>
                </c:pt>
                <c:pt idx="7881">
                  <c:v>131.667</c:v>
                </c:pt>
                <c:pt idx="7882">
                  <c:v>131.683</c:v>
                </c:pt>
                <c:pt idx="7883">
                  <c:v>131.700</c:v>
                </c:pt>
                <c:pt idx="7884">
                  <c:v>131.717</c:v>
                </c:pt>
                <c:pt idx="7885">
                  <c:v>131.733</c:v>
                </c:pt>
                <c:pt idx="7886">
                  <c:v>131.750</c:v>
                </c:pt>
                <c:pt idx="7887">
                  <c:v>131.767</c:v>
                </c:pt>
                <c:pt idx="7888">
                  <c:v>131.783</c:v>
                </c:pt>
                <c:pt idx="7889">
                  <c:v>131.800</c:v>
                </c:pt>
                <c:pt idx="7890">
                  <c:v>131.817</c:v>
                </c:pt>
                <c:pt idx="7891">
                  <c:v>131.833</c:v>
                </c:pt>
                <c:pt idx="7892">
                  <c:v>131.850</c:v>
                </c:pt>
                <c:pt idx="7893">
                  <c:v>131.867</c:v>
                </c:pt>
                <c:pt idx="7894">
                  <c:v>131.883</c:v>
                </c:pt>
                <c:pt idx="7895">
                  <c:v>131.900</c:v>
                </c:pt>
                <c:pt idx="7896">
                  <c:v>131.917</c:v>
                </c:pt>
                <c:pt idx="7897">
                  <c:v>131.933</c:v>
                </c:pt>
                <c:pt idx="7898">
                  <c:v>131.950</c:v>
                </c:pt>
                <c:pt idx="7899">
                  <c:v>131.967</c:v>
                </c:pt>
                <c:pt idx="7900">
                  <c:v>131.983</c:v>
                </c:pt>
                <c:pt idx="7901">
                  <c:v>132.000</c:v>
                </c:pt>
                <c:pt idx="7902">
                  <c:v>132.017</c:v>
                </c:pt>
                <c:pt idx="7903">
                  <c:v>132.033</c:v>
                </c:pt>
                <c:pt idx="7904">
                  <c:v>132.050</c:v>
                </c:pt>
                <c:pt idx="7905">
                  <c:v>132.067</c:v>
                </c:pt>
                <c:pt idx="7906">
                  <c:v>132.083</c:v>
                </c:pt>
                <c:pt idx="7907">
                  <c:v>132.100</c:v>
                </c:pt>
                <c:pt idx="7908">
                  <c:v>132.117</c:v>
                </c:pt>
                <c:pt idx="7909">
                  <c:v>132.133</c:v>
                </c:pt>
                <c:pt idx="7910">
                  <c:v>132.150</c:v>
                </c:pt>
                <c:pt idx="7911">
                  <c:v>132.167</c:v>
                </c:pt>
                <c:pt idx="7912">
                  <c:v>132.183</c:v>
                </c:pt>
                <c:pt idx="7913">
                  <c:v>132.200</c:v>
                </c:pt>
                <c:pt idx="7914">
                  <c:v>132.217</c:v>
                </c:pt>
                <c:pt idx="7915">
                  <c:v>132.233</c:v>
                </c:pt>
                <c:pt idx="7916">
                  <c:v>132.250</c:v>
                </c:pt>
                <c:pt idx="7917">
                  <c:v>132.267</c:v>
                </c:pt>
                <c:pt idx="7918">
                  <c:v>132.283</c:v>
                </c:pt>
                <c:pt idx="7919">
                  <c:v>132.300</c:v>
                </c:pt>
                <c:pt idx="7920">
                  <c:v>132.317</c:v>
                </c:pt>
                <c:pt idx="7921">
                  <c:v>132.333</c:v>
                </c:pt>
                <c:pt idx="7922">
                  <c:v>132.350</c:v>
                </c:pt>
                <c:pt idx="7923">
                  <c:v>132.367</c:v>
                </c:pt>
                <c:pt idx="7924">
                  <c:v>132.383</c:v>
                </c:pt>
                <c:pt idx="7925">
                  <c:v>132.400</c:v>
                </c:pt>
                <c:pt idx="7926">
                  <c:v>132.417</c:v>
                </c:pt>
                <c:pt idx="7927">
                  <c:v>132.433</c:v>
                </c:pt>
                <c:pt idx="7928">
                  <c:v>132.450</c:v>
                </c:pt>
                <c:pt idx="7929">
                  <c:v>132.467</c:v>
                </c:pt>
                <c:pt idx="7930">
                  <c:v>132.483</c:v>
                </c:pt>
                <c:pt idx="7931">
                  <c:v>132.500</c:v>
                </c:pt>
                <c:pt idx="7932">
                  <c:v>132.517</c:v>
                </c:pt>
                <c:pt idx="7933">
                  <c:v>132.533</c:v>
                </c:pt>
                <c:pt idx="7934">
                  <c:v>132.550</c:v>
                </c:pt>
                <c:pt idx="7935">
                  <c:v>132.567</c:v>
                </c:pt>
                <c:pt idx="7936">
                  <c:v>132.583</c:v>
                </c:pt>
                <c:pt idx="7937">
                  <c:v>132.600</c:v>
                </c:pt>
                <c:pt idx="7938">
                  <c:v>132.617</c:v>
                </c:pt>
                <c:pt idx="7939">
                  <c:v>132.633</c:v>
                </c:pt>
                <c:pt idx="7940">
                  <c:v>132.650</c:v>
                </c:pt>
                <c:pt idx="7941">
                  <c:v>132.667</c:v>
                </c:pt>
                <c:pt idx="7942">
                  <c:v>132.683</c:v>
                </c:pt>
                <c:pt idx="7943">
                  <c:v>132.700</c:v>
                </c:pt>
                <c:pt idx="7944">
                  <c:v>132.717</c:v>
                </c:pt>
                <c:pt idx="7945">
                  <c:v>132.733</c:v>
                </c:pt>
                <c:pt idx="7946">
                  <c:v>132.750</c:v>
                </c:pt>
                <c:pt idx="7947">
                  <c:v>132.767</c:v>
                </c:pt>
                <c:pt idx="7948">
                  <c:v>132.783</c:v>
                </c:pt>
                <c:pt idx="7949">
                  <c:v>132.800</c:v>
                </c:pt>
                <c:pt idx="7950">
                  <c:v>132.817</c:v>
                </c:pt>
                <c:pt idx="7951">
                  <c:v>132.833</c:v>
                </c:pt>
                <c:pt idx="7952">
                  <c:v>132.850</c:v>
                </c:pt>
                <c:pt idx="7953">
                  <c:v>132.867</c:v>
                </c:pt>
                <c:pt idx="7954">
                  <c:v>132.883</c:v>
                </c:pt>
                <c:pt idx="7955">
                  <c:v>132.900</c:v>
                </c:pt>
                <c:pt idx="7956">
                  <c:v>132.917</c:v>
                </c:pt>
                <c:pt idx="7957">
                  <c:v>132.933</c:v>
                </c:pt>
                <c:pt idx="7958">
                  <c:v>132.950</c:v>
                </c:pt>
                <c:pt idx="7959">
                  <c:v>132.967</c:v>
                </c:pt>
                <c:pt idx="7960">
                  <c:v>132.983</c:v>
                </c:pt>
                <c:pt idx="7961">
                  <c:v>133.000</c:v>
                </c:pt>
                <c:pt idx="7962">
                  <c:v>133.017</c:v>
                </c:pt>
                <c:pt idx="7963">
                  <c:v>133.033</c:v>
                </c:pt>
                <c:pt idx="7964">
                  <c:v>133.050</c:v>
                </c:pt>
                <c:pt idx="7965">
                  <c:v>133.067</c:v>
                </c:pt>
                <c:pt idx="7966">
                  <c:v>133.083</c:v>
                </c:pt>
                <c:pt idx="7967">
                  <c:v>133.100</c:v>
                </c:pt>
                <c:pt idx="7968">
                  <c:v>133.117</c:v>
                </c:pt>
                <c:pt idx="7969">
                  <c:v>133.133</c:v>
                </c:pt>
                <c:pt idx="7970">
                  <c:v>133.150</c:v>
                </c:pt>
                <c:pt idx="7971">
                  <c:v>133.167</c:v>
                </c:pt>
                <c:pt idx="7972">
                  <c:v>133.183</c:v>
                </c:pt>
                <c:pt idx="7973">
                  <c:v>133.200</c:v>
                </c:pt>
                <c:pt idx="7974">
                  <c:v>133.217</c:v>
                </c:pt>
                <c:pt idx="7975">
                  <c:v>133.233</c:v>
                </c:pt>
                <c:pt idx="7976">
                  <c:v>133.250</c:v>
                </c:pt>
                <c:pt idx="7977">
                  <c:v>133.267</c:v>
                </c:pt>
                <c:pt idx="7978">
                  <c:v>133.283</c:v>
                </c:pt>
                <c:pt idx="7979">
                  <c:v>133.300</c:v>
                </c:pt>
                <c:pt idx="7980">
                  <c:v>133.317</c:v>
                </c:pt>
                <c:pt idx="7981">
                  <c:v>133.333</c:v>
                </c:pt>
                <c:pt idx="7982">
                  <c:v>133.350</c:v>
                </c:pt>
                <c:pt idx="7983">
                  <c:v>133.367</c:v>
                </c:pt>
                <c:pt idx="7984">
                  <c:v>133.383</c:v>
                </c:pt>
                <c:pt idx="7985">
                  <c:v>133.400</c:v>
                </c:pt>
                <c:pt idx="7986">
                  <c:v>133.417</c:v>
                </c:pt>
                <c:pt idx="7987">
                  <c:v>133.433</c:v>
                </c:pt>
                <c:pt idx="7988">
                  <c:v>133.450</c:v>
                </c:pt>
                <c:pt idx="7989">
                  <c:v>133.467</c:v>
                </c:pt>
                <c:pt idx="7990">
                  <c:v>133.483</c:v>
                </c:pt>
                <c:pt idx="7991">
                  <c:v>133.500</c:v>
                </c:pt>
                <c:pt idx="7992">
                  <c:v>133.517</c:v>
                </c:pt>
                <c:pt idx="7993">
                  <c:v>133.533</c:v>
                </c:pt>
                <c:pt idx="7994">
                  <c:v>133.550</c:v>
                </c:pt>
                <c:pt idx="7995">
                  <c:v>133.567</c:v>
                </c:pt>
                <c:pt idx="7996">
                  <c:v>133.583</c:v>
                </c:pt>
                <c:pt idx="7997">
                  <c:v>133.600</c:v>
                </c:pt>
                <c:pt idx="7998">
                  <c:v>133.617</c:v>
                </c:pt>
                <c:pt idx="7999">
                  <c:v>133.633</c:v>
                </c:pt>
                <c:pt idx="8000">
                  <c:v>133.650</c:v>
                </c:pt>
                <c:pt idx="8001">
                  <c:v>133.667</c:v>
                </c:pt>
                <c:pt idx="8002">
                  <c:v>133.683</c:v>
                </c:pt>
                <c:pt idx="8003">
                  <c:v>133.700</c:v>
                </c:pt>
                <c:pt idx="8004">
                  <c:v>133.717</c:v>
                </c:pt>
                <c:pt idx="8005">
                  <c:v>133.733</c:v>
                </c:pt>
                <c:pt idx="8006">
                  <c:v>133.750</c:v>
                </c:pt>
                <c:pt idx="8007">
                  <c:v>133.767</c:v>
                </c:pt>
                <c:pt idx="8008">
                  <c:v>133.783</c:v>
                </c:pt>
                <c:pt idx="8009">
                  <c:v>133.800</c:v>
                </c:pt>
                <c:pt idx="8010">
                  <c:v>133.817</c:v>
                </c:pt>
                <c:pt idx="8011">
                  <c:v>133.833</c:v>
                </c:pt>
                <c:pt idx="8012">
                  <c:v>133.850</c:v>
                </c:pt>
                <c:pt idx="8013">
                  <c:v>133.867</c:v>
                </c:pt>
                <c:pt idx="8014">
                  <c:v>133.883</c:v>
                </c:pt>
                <c:pt idx="8015">
                  <c:v>133.900</c:v>
                </c:pt>
                <c:pt idx="8016">
                  <c:v>133.917</c:v>
                </c:pt>
                <c:pt idx="8017">
                  <c:v>133.933</c:v>
                </c:pt>
                <c:pt idx="8018">
                  <c:v>133.950</c:v>
                </c:pt>
                <c:pt idx="8019">
                  <c:v>133.967</c:v>
                </c:pt>
                <c:pt idx="8020">
                  <c:v>133.983</c:v>
                </c:pt>
                <c:pt idx="8021">
                  <c:v>134.000</c:v>
                </c:pt>
                <c:pt idx="8022">
                  <c:v>134.017</c:v>
                </c:pt>
                <c:pt idx="8023">
                  <c:v>134.033</c:v>
                </c:pt>
                <c:pt idx="8024">
                  <c:v>134.050</c:v>
                </c:pt>
                <c:pt idx="8025">
                  <c:v>134.067</c:v>
                </c:pt>
                <c:pt idx="8026">
                  <c:v>134.083</c:v>
                </c:pt>
                <c:pt idx="8027">
                  <c:v>134.100</c:v>
                </c:pt>
                <c:pt idx="8028">
                  <c:v>134.117</c:v>
                </c:pt>
                <c:pt idx="8029">
                  <c:v>134.133</c:v>
                </c:pt>
                <c:pt idx="8030">
                  <c:v>134.150</c:v>
                </c:pt>
                <c:pt idx="8031">
                  <c:v>134.167</c:v>
                </c:pt>
                <c:pt idx="8032">
                  <c:v>134.183</c:v>
                </c:pt>
                <c:pt idx="8033">
                  <c:v>134.200</c:v>
                </c:pt>
                <c:pt idx="8034">
                  <c:v>134.217</c:v>
                </c:pt>
                <c:pt idx="8035">
                  <c:v>134.233</c:v>
                </c:pt>
                <c:pt idx="8036">
                  <c:v>134.250</c:v>
                </c:pt>
                <c:pt idx="8037">
                  <c:v>134.267</c:v>
                </c:pt>
                <c:pt idx="8038">
                  <c:v>134.283</c:v>
                </c:pt>
                <c:pt idx="8039">
                  <c:v>134.300</c:v>
                </c:pt>
                <c:pt idx="8040">
                  <c:v>134.317</c:v>
                </c:pt>
                <c:pt idx="8041">
                  <c:v>134.333</c:v>
                </c:pt>
                <c:pt idx="8042">
                  <c:v>134.350</c:v>
                </c:pt>
                <c:pt idx="8043">
                  <c:v>134.367</c:v>
                </c:pt>
                <c:pt idx="8044">
                  <c:v>134.383</c:v>
                </c:pt>
                <c:pt idx="8045">
                  <c:v>134.400</c:v>
                </c:pt>
                <c:pt idx="8046">
                  <c:v>134.417</c:v>
                </c:pt>
                <c:pt idx="8047">
                  <c:v>134.433</c:v>
                </c:pt>
                <c:pt idx="8048">
                  <c:v>134.450</c:v>
                </c:pt>
                <c:pt idx="8049">
                  <c:v>134.467</c:v>
                </c:pt>
                <c:pt idx="8050">
                  <c:v>134.483</c:v>
                </c:pt>
                <c:pt idx="8051">
                  <c:v>134.500</c:v>
                </c:pt>
                <c:pt idx="8052">
                  <c:v>134.517</c:v>
                </c:pt>
                <c:pt idx="8053">
                  <c:v>134.533</c:v>
                </c:pt>
                <c:pt idx="8054">
                  <c:v>134.550</c:v>
                </c:pt>
                <c:pt idx="8055">
                  <c:v>134.567</c:v>
                </c:pt>
                <c:pt idx="8056">
                  <c:v>134.583</c:v>
                </c:pt>
                <c:pt idx="8057">
                  <c:v>134.600</c:v>
                </c:pt>
                <c:pt idx="8058">
                  <c:v>134.617</c:v>
                </c:pt>
                <c:pt idx="8059">
                  <c:v>134.633</c:v>
                </c:pt>
                <c:pt idx="8060">
                  <c:v>134.650</c:v>
                </c:pt>
                <c:pt idx="8061">
                  <c:v>134.667</c:v>
                </c:pt>
                <c:pt idx="8062">
                  <c:v>134.683</c:v>
                </c:pt>
                <c:pt idx="8063">
                  <c:v>134.700</c:v>
                </c:pt>
                <c:pt idx="8064">
                  <c:v>134.717</c:v>
                </c:pt>
                <c:pt idx="8065">
                  <c:v>134.733</c:v>
                </c:pt>
                <c:pt idx="8066">
                  <c:v>134.750</c:v>
                </c:pt>
                <c:pt idx="8067">
                  <c:v>134.767</c:v>
                </c:pt>
                <c:pt idx="8068">
                  <c:v>134.783</c:v>
                </c:pt>
                <c:pt idx="8069">
                  <c:v>134.800</c:v>
                </c:pt>
                <c:pt idx="8070">
                  <c:v>134.817</c:v>
                </c:pt>
                <c:pt idx="8071">
                  <c:v>134.833</c:v>
                </c:pt>
                <c:pt idx="8072">
                  <c:v>134.850</c:v>
                </c:pt>
                <c:pt idx="8073">
                  <c:v>134.867</c:v>
                </c:pt>
                <c:pt idx="8074">
                  <c:v>134.883</c:v>
                </c:pt>
                <c:pt idx="8075">
                  <c:v>134.900</c:v>
                </c:pt>
                <c:pt idx="8076">
                  <c:v>134.917</c:v>
                </c:pt>
                <c:pt idx="8077">
                  <c:v>134.933</c:v>
                </c:pt>
                <c:pt idx="8078">
                  <c:v>134.950</c:v>
                </c:pt>
                <c:pt idx="8079">
                  <c:v>134.967</c:v>
                </c:pt>
                <c:pt idx="8080">
                  <c:v>134.983</c:v>
                </c:pt>
                <c:pt idx="8081">
                  <c:v>135.000</c:v>
                </c:pt>
                <c:pt idx="8082">
                  <c:v>135.017</c:v>
                </c:pt>
                <c:pt idx="8083">
                  <c:v>135.033</c:v>
                </c:pt>
                <c:pt idx="8084">
                  <c:v>135.050</c:v>
                </c:pt>
                <c:pt idx="8085">
                  <c:v>135.067</c:v>
                </c:pt>
                <c:pt idx="8086">
                  <c:v>135.083</c:v>
                </c:pt>
                <c:pt idx="8087">
                  <c:v>135.100</c:v>
                </c:pt>
                <c:pt idx="8088">
                  <c:v>135.117</c:v>
                </c:pt>
                <c:pt idx="8089">
                  <c:v>135.133</c:v>
                </c:pt>
                <c:pt idx="8090">
                  <c:v>135.150</c:v>
                </c:pt>
                <c:pt idx="8091">
                  <c:v>135.167</c:v>
                </c:pt>
                <c:pt idx="8092">
                  <c:v>135.183</c:v>
                </c:pt>
                <c:pt idx="8093">
                  <c:v>135.200</c:v>
                </c:pt>
                <c:pt idx="8094">
                  <c:v>135.217</c:v>
                </c:pt>
                <c:pt idx="8095">
                  <c:v>135.233</c:v>
                </c:pt>
                <c:pt idx="8096">
                  <c:v>135.250</c:v>
                </c:pt>
                <c:pt idx="8097">
                  <c:v>135.267</c:v>
                </c:pt>
                <c:pt idx="8098">
                  <c:v>135.283</c:v>
                </c:pt>
                <c:pt idx="8099">
                  <c:v>135.300</c:v>
                </c:pt>
                <c:pt idx="8100">
                  <c:v>135.317</c:v>
                </c:pt>
                <c:pt idx="8101">
                  <c:v>135.333</c:v>
                </c:pt>
                <c:pt idx="8102">
                  <c:v>135.350</c:v>
                </c:pt>
                <c:pt idx="8103">
                  <c:v>135.367</c:v>
                </c:pt>
                <c:pt idx="8104">
                  <c:v>135.383</c:v>
                </c:pt>
                <c:pt idx="8105">
                  <c:v>135.400</c:v>
                </c:pt>
                <c:pt idx="8106">
                  <c:v>135.417</c:v>
                </c:pt>
                <c:pt idx="8107">
                  <c:v>135.433</c:v>
                </c:pt>
                <c:pt idx="8108">
                  <c:v>135.450</c:v>
                </c:pt>
                <c:pt idx="8109">
                  <c:v>135.467</c:v>
                </c:pt>
                <c:pt idx="8110">
                  <c:v>135.483</c:v>
                </c:pt>
                <c:pt idx="8111">
                  <c:v>135.500</c:v>
                </c:pt>
                <c:pt idx="8112">
                  <c:v>135.517</c:v>
                </c:pt>
                <c:pt idx="8113">
                  <c:v>135.533</c:v>
                </c:pt>
                <c:pt idx="8114">
                  <c:v>135.550</c:v>
                </c:pt>
                <c:pt idx="8115">
                  <c:v>135.567</c:v>
                </c:pt>
                <c:pt idx="8116">
                  <c:v>135.583</c:v>
                </c:pt>
                <c:pt idx="8117">
                  <c:v>135.600</c:v>
                </c:pt>
                <c:pt idx="8118">
                  <c:v>135.617</c:v>
                </c:pt>
                <c:pt idx="8119">
                  <c:v>135.633</c:v>
                </c:pt>
                <c:pt idx="8120">
                  <c:v>135.650</c:v>
                </c:pt>
                <c:pt idx="8121">
                  <c:v>135.667</c:v>
                </c:pt>
                <c:pt idx="8122">
                  <c:v>135.683</c:v>
                </c:pt>
                <c:pt idx="8123">
                  <c:v>135.700</c:v>
                </c:pt>
                <c:pt idx="8124">
                  <c:v>135.717</c:v>
                </c:pt>
                <c:pt idx="8125">
                  <c:v>135.733</c:v>
                </c:pt>
                <c:pt idx="8126">
                  <c:v>135.750</c:v>
                </c:pt>
                <c:pt idx="8127">
                  <c:v>135.767</c:v>
                </c:pt>
                <c:pt idx="8128">
                  <c:v>135.783</c:v>
                </c:pt>
                <c:pt idx="8129">
                  <c:v>135.800</c:v>
                </c:pt>
                <c:pt idx="8130">
                  <c:v>135.817</c:v>
                </c:pt>
                <c:pt idx="8131">
                  <c:v>135.833</c:v>
                </c:pt>
                <c:pt idx="8132">
                  <c:v>135.850</c:v>
                </c:pt>
                <c:pt idx="8133">
                  <c:v>135.867</c:v>
                </c:pt>
                <c:pt idx="8134">
                  <c:v>135.883</c:v>
                </c:pt>
                <c:pt idx="8135">
                  <c:v>135.900</c:v>
                </c:pt>
                <c:pt idx="8136">
                  <c:v>135.917</c:v>
                </c:pt>
                <c:pt idx="8137">
                  <c:v>135.933</c:v>
                </c:pt>
                <c:pt idx="8138">
                  <c:v>135.950</c:v>
                </c:pt>
                <c:pt idx="8139">
                  <c:v>135.967</c:v>
                </c:pt>
                <c:pt idx="8140">
                  <c:v>135.983</c:v>
                </c:pt>
                <c:pt idx="8141">
                  <c:v>136.000</c:v>
                </c:pt>
                <c:pt idx="8142">
                  <c:v>136.017</c:v>
                </c:pt>
                <c:pt idx="8143">
                  <c:v>136.033</c:v>
                </c:pt>
                <c:pt idx="8144">
                  <c:v>136.050</c:v>
                </c:pt>
                <c:pt idx="8145">
                  <c:v>136.067</c:v>
                </c:pt>
                <c:pt idx="8146">
                  <c:v>136.083</c:v>
                </c:pt>
                <c:pt idx="8147">
                  <c:v>136.100</c:v>
                </c:pt>
                <c:pt idx="8148">
                  <c:v>136.117</c:v>
                </c:pt>
                <c:pt idx="8149">
                  <c:v>136.133</c:v>
                </c:pt>
                <c:pt idx="8150">
                  <c:v>136.150</c:v>
                </c:pt>
                <c:pt idx="8151">
                  <c:v>136.167</c:v>
                </c:pt>
                <c:pt idx="8152">
                  <c:v>136.183</c:v>
                </c:pt>
                <c:pt idx="8153">
                  <c:v>136.200</c:v>
                </c:pt>
                <c:pt idx="8154">
                  <c:v>136.217</c:v>
                </c:pt>
                <c:pt idx="8155">
                  <c:v>136.233</c:v>
                </c:pt>
                <c:pt idx="8156">
                  <c:v>136.250</c:v>
                </c:pt>
                <c:pt idx="8157">
                  <c:v>136.267</c:v>
                </c:pt>
                <c:pt idx="8158">
                  <c:v>136.283</c:v>
                </c:pt>
                <c:pt idx="8159">
                  <c:v>136.300</c:v>
                </c:pt>
                <c:pt idx="8160">
                  <c:v>136.317</c:v>
                </c:pt>
                <c:pt idx="8161">
                  <c:v>136.333</c:v>
                </c:pt>
                <c:pt idx="8162">
                  <c:v>136.350</c:v>
                </c:pt>
                <c:pt idx="8163">
                  <c:v>136.367</c:v>
                </c:pt>
                <c:pt idx="8164">
                  <c:v>136.383</c:v>
                </c:pt>
                <c:pt idx="8165">
                  <c:v>136.400</c:v>
                </c:pt>
                <c:pt idx="8166">
                  <c:v>136.417</c:v>
                </c:pt>
                <c:pt idx="8167">
                  <c:v>136.433</c:v>
                </c:pt>
                <c:pt idx="8168">
                  <c:v>136.450</c:v>
                </c:pt>
                <c:pt idx="8169">
                  <c:v>136.467</c:v>
                </c:pt>
                <c:pt idx="8170">
                  <c:v>136.483</c:v>
                </c:pt>
                <c:pt idx="8171">
                  <c:v>136.500</c:v>
                </c:pt>
                <c:pt idx="8172">
                  <c:v>136.517</c:v>
                </c:pt>
                <c:pt idx="8173">
                  <c:v>136.533</c:v>
                </c:pt>
                <c:pt idx="8174">
                  <c:v>136.550</c:v>
                </c:pt>
                <c:pt idx="8175">
                  <c:v>136.567</c:v>
                </c:pt>
                <c:pt idx="8176">
                  <c:v>136.583</c:v>
                </c:pt>
                <c:pt idx="8177">
                  <c:v>136.600</c:v>
                </c:pt>
                <c:pt idx="8178">
                  <c:v>136.617</c:v>
                </c:pt>
                <c:pt idx="8179">
                  <c:v>136.633</c:v>
                </c:pt>
                <c:pt idx="8180">
                  <c:v>136.650</c:v>
                </c:pt>
                <c:pt idx="8181">
                  <c:v>136.667</c:v>
                </c:pt>
                <c:pt idx="8182">
                  <c:v>136.683</c:v>
                </c:pt>
                <c:pt idx="8183">
                  <c:v>136.700</c:v>
                </c:pt>
                <c:pt idx="8184">
                  <c:v>136.717</c:v>
                </c:pt>
                <c:pt idx="8185">
                  <c:v>136.733</c:v>
                </c:pt>
                <c:pt idx="8186">
                  <c:v>136.750</c:v>
                </c:pt>
                <c:pt idx="8187">
                  <c:v>136.767</c:v>
                </c:pt>
                <c:pt idx="8188">
                  <c:v>136.783</c:v>
                </c:pt>
                <c:pt idx="8189">
                  <c:v>136.800</c:v>
                </c:pt>
                <c:pt idx="8190">
                  <c:v>136.817</c:v>
                </c:pt>
                <c:pt idx="8191">
                  <c:v>136.833</c:v>
                </c:pt>
                <c:pt idx="8192">
                  <c:v>136.850</c:v>
                </c:pt>
                <c:pt idx="8193">
                  <c:v>136.867</c:v>
                </c:pt>
                <c:pt idx="8194">
                  <c:v>136.883</c:v>
                </c:pt>
                <c:pt idx="8195">
                  <c:v>136.900</c:v>
                </c:pt>
                <c:pt idx="8196">
                  <c:v>136.917</c:v>
                </c:pt>
                <c:pt idx="8197">
                  <c:v>136.933</c:v>
                </c:pt>
                <c:pt idx="8198">
                  <c:v>136.950</c:v>
                </c:pt>
                <c:pt idx="8199">
                  <c:v>136.967</c:v>
                </c:pt>
                <c:pt idx="8200">
                  <c:v>136.983</c:v>
                </c:pt>
                <c:pt idx="8201">
                  <c:v>137.000</c:v>
                </c:pt>
                <c:pt idx="8202">
                  <c:v>137.017</c:v>
                </c:pt>
                <c:pt idx="8203">
                  <c:v>137.033</c:v>
                </c:pt>
                <c:pt idx="8204">
                  <c:v>137.050</c:v>
                </c:pt>
                <c:pt idx="8205">
                  <c:v>137.067</c:v>
                </c:pt>
                <c:pt idx="8206">
                  <c:v>137.083</c:v>
                </c:pt>
                <c:pt idx="8207">
                  <c:v>137.100</c:v>
                </c:pt>
                <c:pt idx="8208">
                  <c:v>137.117</c:v>
                </c:pt>
                <c:pt idx="8209">
                  <c:v>137.133</c:v>
                </c:pt>
                <c:pt idx="8210">
                  <c:v>137.150</c:v>
                </c:pt>
                <c:pt idx="8211">
                  <c:v>137.167</c:v>
                </c:pt>
                <c:pt idx="8212">
                  <c:v>137.183</c:v>
                </c:pt>
                <c:pt idx="8213">
                  <c:v>137.200</c:v>
                </c:pt>
                <c:pt idx="8214">
                  <c:v>137.217</c:v>
                </c:pt>
                <c:pt idx="8215">
                  <c:v>137.233</c:v>
                </c:pt>
                <c:pt idx="8216">
                  <c:v>137.250</c:v>
                </c:pt>
                <c:pt idx="8217">
                  <c:v>137.267</c:v>
                </c:pt>
                <c:pt idx="8218">
                  <c:v>137.283</c:v>
                </c:pt>
                <c:pt idx="8219">
                  <c:v>137.300</c:v>
                </c:pt>
                <c:pt idx="8220">
                  <c:v>137.317</c:v>
                </c:pt>
                <c:pt idx="8221">
                  <c:v>137.333</c:v>
                </c:pt>
                <c:pt idx="8222">
                  <c:v>137.350</c:v>
                </c:pt>
                <c:pt idx="8223">
                  <c:v>137.367</c:v>
                </c:pt>
                <c:pt idx="8224">
                  <c:v>137.383</c:v>
                </c:pt>
                <c:pt idx="8225">
                  <c:v>137.400</c:v>
                </c:pt>
                <c:pt idx="8226">
                  <c:v>137.417</c:v>
                </c:pt>
                <c:pt idx="8227">
                  <c:v>137.433</c:v>
                </c:pt>
                <c:pt idx="8228">
                  <c:v>137.450</c:v>
                </c:pt>
                <c:pt idx="8229">
                  <c:v>137.467</c:v>
                </c:pt>
                <c:pt idx="8230">
                  <c:v>137.483</c:v>
                </c:pt>
                <c:pt idx="8231">
                  <c:v>137.500</c:v>
                </c:pt>
                <c:pt idx="8232">
                  <c:v>137.517</c:v>
                </c:pt>
                <c:pt idx="8233">
                  <c:v>137.533</c:v>
                </c:pt>
                <c:pt idx="8234">
                  <c:v>137.550</c:v>
                </c:pt>
                <c:pt idx="8235">
                  <c:v>137.567</c:v>
                </c:pt>
                <c:pt idx="8236">
                  <c:v>137.583</c:v>
                </c:pt>
                <c:pt idx="8237">
                  <c:v>137.600</c:v>
                </c:pt>
                <c:pt idx="8238">
                  <c:v>137.617</c:v>
                </c:pt>
                <c:pt idx="8239">
                  <c:v>137.633</c:v>
                </c:pt>
                <c:pt idx="8240">
                  <c:v>137.650</c:v>
                </c:pt>
                <c:pt idx="8241">
                  <c:v>137.667</c:v>
                </c:pt>
                <c:pt idx="8242">
                  <c:v>137.683</c:v>
                </c:pt>
                <c:pt idx="8243">
                  <c:v>137.700</c:v>
                </c:pt>
                <c:pt idx="8244">
                  <c:v>137.717</c:v>
                </c:pt>
                <c:pt idx="8245">
                  <c:v>137.733</c:v>
                </c:pt>
                <c:pt idx="8246">
                  <c:v>137.750</c:v>
                </c:pt>
                <c:pt idx="8247">
                  <c:v>137.767</c:v>
                </c:pt>
                <c:pt idx="8248">
                  <c:v>137.783</c:v>
                </c:pt>
                <c:pt idx="8249">
                  <c:v>137.800</c:v>
                </c:pt>
                <c:pt idx="8250">
                  <c:v>137.817</c:v>
                </c:pt>
                <c:pt idx="8251">
                  <c:v>137.833</c:v>
                </c:pt>
                <c:pt idx="8252">
                  <c:v>137.850</c:v>
                </c:pt>
                <c:pt idx="8253">
                  <c:v>137.867</c:v>
                </c:pt>
                <c:pt idx="8254">
                  <c:v>137.883</c:v>
                </c:pt>
                <c:pt idx="8255">
                  <c:v>137.900</c:v>
                </c:pt>
                <c:pt idx="8256">
                  <c:v>137.917</c:v>
                </c:pt>
                <c:pt idx="8257">
                  <c:v>137.933</c:v>
                </c:pt>
                <c:pt idx="8258">
                  <c:v>137.950</c:v>
                </c:pt>
                <c:pt idx="8259">
                  <c:v>137.967</c:v>
                </c:pt>
                <c:pt idx="8260">
                  <c:v>137.983</c:v>
                </c:pt>
                <c:pt idx="8261">
                  <c:v>138.000</c:v>
                </c:pt>
                <c:pt idx="8262">
                  <c:v>138.017</c:v>
                </c:pt>
                <c:pt idx="8263">
                  <c:v>138.033</c:v>
                </c:pt>
                <c:pt idx="8264">
                  <c:v>138.050</c:v>
                </c:pt>
                <c:pt idx="8265">
                  <c:v>138.067</c:v>
                </c:pt>
                <c:pt idx="8266">
                  <c:v>138.083</c:v>
                </c:pt>
                <c:pt idx="8267">
                  <c:v>138.100</c:v>
                </c:pt>
                <c:pt idx="8268">
                  <c:v>138.117</c:v>
                </c:pt>
                <c:pt idx="8269">
                  <c:v>138.133</c:v>
                </c:pt>
                <c:pt idx="8270">
                  <c:v>138.150</c:v>
                </c:pt>
                <c:pt idx="8271">
                  <c:v>138.167</c:v>
                </c:pt>
                <c:pt idx="8272">
                  <c:v>138.183</c:v>
                </c:pt>
                <c:pt idx="8273">
                  <c:v>138.200</c:v>
                </c:pt>
                <c:pt idx="8274">
                  <c:v>138.217</c:v>
                </c:pt>
                <c:pt idx="8275">
                  <c:v>138.233</c:v>
                </c:pt>
                <c:pt idx="8276">
                  <c:v>138.250</c:v>
                </c:pt>
                <c:pt idx="8277">
                  <c:v>138.267</c:v>
                </c:pt>
                <c:pt idx="8278">
                  <c:v>138.283</c:v>
                </c:pt>
                <c:pt idx="8279">
                  <c:v>138.300</c:v>
                </c:pt>
                <c:pt idx="8280">
                  <c:v>138.317</c:v>
                </c:pt>
                <c:pt idx="8281">
                  <c:v>138.333</c:v>
                </c:pt>
                <c:pt idx="8282">
                  <c:v>138.350</c:v>
                </c:pt>
                <c:pt idx="8283">
                  <c:v>138.367</c:v>
                </c:pt>
                <c:pt idx="8284">
                  <c:v>138.383</c:v>
                </c:pt>
                <c:pt idx="8285">
                  <c:v>138.400</c:v>
                </c:pt>
                <c:pt idx="8286">
                  <c:v>138.417</c:v>
                </c:pt>
                <c:pt idx="8287">
                  <c:v>138.433</c:v>
                </c:pt>
                <c:pt idx="8288">
                  <c:v>138.450</c:v>
                </c:pt>
                <c:pt idx="8289">
                  <c:v>138.467</c:v>
                </c:pt>
                <c:pt idx="8290">
                  <c:v>138.483</c:v>
                </c:pt>
                <c:pt idx="8291">
                  <c:v>138.500</c:v>
                </c:pt>
                <c:pt idx="8292">
                  <c:v>138.517</c:v>
                </c:pt>
                <c:pt idx="8293">
                  <c:v>138.533</c:v>
                </c:pt>
                <c:pt idx="8294">
                  <c:v>138.550</c:v>
                </c:pt>
                <c:pt idx="8295">
                  <c:v>138.567</c:v>
                </c:pt>
                <c:pt idx="8296">
                  <c:v>138.583</c:v>
                </c:pt>
                <c:pt idx="8297">
                  <c:v>138.600</c:v>
                </c:pt>
                <c:pt idx="8298">
                  <c:v>138.617</c:v>
                </c:pt>
                <c:pt idx="8299">
                  <c:v>138.633</c:v>
                </c:pt>
                <c:pt idx="8300">
                  <c:v>138.650</c:v>
                </c:pt>
                <c:pt idx="8301">
                  <c:v>138.667</c:v>
                </c:pt>
                <c:pt idx="8302">
                  <c:v>138.683</c:v>
                </c:pt>
                <c:pt idx="8303">
                  <c:v>138.700</c:v>
                </c:pt>
                <c:pt idx="8304">
                  <c:v>138.717</c:v>
                </c:pt>
                <c:pt idx="8305">
                  <c:v>138.733</c:v>
                </c:pt>
                <c:pt idx="8306">
                  <c:v>138.750</c:v>
                </c:pt>
                <c:pt idx="8307">
                  <c:v>138.767</c:v>
                </c:pt>
                <c:pt idx="8308">
                  <c:v>138.783</c:v>
                </c:pt>
                <c:pt idx="8309">
                  <c:v>138.800</c:v>
                </c:pt>
                <c:pt idx="8310">
                  <c:v>138.817</c:v>
                </c:pt>
                <c:pt idx="8311">
                  <c:v>138.833</c:v>
                </c:pt>
                <c:pt idx="8312">
                  <c:v>138.850</c:v>
                </c:pt>
                <c:pt idx="8313">
                  <c:v>138.867</c:v>
                </c:pt>
                <c:pt idx="8314">
                  <c:v>138.883</c:v>
                </c:pt>
                <c:pt idx="8315">
                  <c:v>138.900</c:v>
                </c:pt>
                <c:pt idx="8316">
                  <c:v>138.917</c:v>
                </c:pt>
                <c:pt idx="8317">
                  <c:v>138.933</c:v>
                </c:pt>
                <c:pt idx="8318">
                  <c:v>138.950</c:v>
                </c:pt>
                <c:pt idx="8319">
                  <c:v>138.967</c:v>
                </c:pt>
                <c:pt idx="8320">
                  <c:v>138.983</c:v>
                </c:pt>
                <c:pt idx="8321">
                  <c:v>139.000</c:v>
                </c:pt>
                <c:pt idx="8322">
                  <c:v>139.017</c:v>
                </c:pt>
                <c:pt idx="8323">
                  <c:v>139.033</c:v>
                </c:pt>
                <c:pt idx="8324">
                  <c:v>139.050</c:v>
                </c:pt>
                <c:pt idx="8325">
                  <c:v>139.067</c:v>
                </c:pt>
                <c:pt idx="8326">
                  <c:v>139.083</c:v>
                </c:pt>
                <c:pt idx="8327">
                  <c:v>139.100</c:v>
                </c:pt>
                <c:pt idx="8328">
                  <c:v>139.117</c:v>
                </c:pt>
                <c:pt idx="8329">
                  <c:v>139.133</c:v>
                </c:pt>
                <c:pt idx="8330">
                  <c:v>139.150</c:v>
                </c:pt>
                <c:pt idx="8331">
                  <c:v>139.167</c:v>
                </c:pt>
                <c:pt idx="8332">
                  <c:v>139.183</c:v>
                </c:pt>
                <c:pt idx="8333">
                  <c:v>139.200</c:v>
                </c:pt>
                <c:pt idx="8334">
                  <c:v>139.217</c:v>
                </c:pt>
                <c:pt idx="8335">
                  <c:v>139.233</c:v>
                </c:pt>
                <c:pt idx="8336">
                  <c:v>139.250</c:v>
                </c:pt>
                <c:pt idx="8337">
                  <c:v>139.267</c:v>
                </c:pt>
                <c:pt idx="8338">
                  <c:v>139.283</c:v>
                </c:pt>
                <c:pt idx="8339">
                  <c:v>139.300</c:v>
                </c:pt>
                <c:pt idx="8340">
                  <c:v>139.317</c:v>
                </c:pt>
                <c:pt idx="8341">
                  <c:v>139.333</c:v>
                </c:pt>
                <c:pt idx="8342">
                  <c:v>139.350</c:v>
                </c:pt>
                <c:pt idx="8343">
                  <c:v>139.367</c:v>
                </c:pt>
                <c:pt idx="8344">
                  <c:v>139.383</c:v>
                </c:pt>
                <c:pt idx="8345">
                  <c:v>139.400</c:v>
                </c:pt>
                <c:pt idx="8346">
                  <c:v>139.417</c:v>
                </c:pt>
                <c:pt idx="8347">
                  <c:v>139.433</c:v>
                </c:pt>
                <c:pt idx="8348">
                  <c:v>139.450</c:v>
                </c:pt>
                <c:pt idx="8349">
                  <c:v>139.467</c:v>
                </c:pt>
                <c:pt idx="8350">
                  <c:v>139.483</c:v>
                </c:pt>
                <c:pt idx="8351">
                  <c:v>139.500</c:v>
                </c:pt>
                <c:pt idx="8352">
                  <c:v>139.517</c:v>
                </c:pt>
                <c:pt idx="8353">
                  <c:v>139.533</c:v>
                </c:pt>
                <c:pt idx="8354">
                  <c:v>139.550</c:v>
                </c:pt>
                <c:pt idx="8355">
                  <c:v>139.567</c:v>
                </c:pt>
                <c:pt idx="8356">
                  <c:v>139.583</c:v>
                </c:pt>
                <c:pt idx="8357">
                  <c:v>139.600</c:v>
                </c:pt>
                <c:pt idx="8358">
                  <c:v>139.617</c:v>
                </c:pt>
                <c:pt idx="8359">
                  <c:v>139.633</c:v>
                </c:pt>
                <c:pt idx="8360">
                  <c:v>139.650</c:v>
                </c:pt>
                <c:pt idx="8361">
                  <c:v>139.667</c:v>
                </c:pt>
                <c:pt idx="8362">
                  <c:v>139.683</c:v>
                </c:pt>
                <c:pt idx="8363">
                  <c:v>139.700</c:v>
                </c:pt>
                <c:pt idx="8364">
                  <c:v>139.717</c:v>
                </c:pt>
                <c:pt idx="8365">
                  <c:v>139.733</c:v>
                </c:pt>
                <c:pt idx="8366">
                  <c:v>139.750</c:v>
                </c:pt>
                <c:pt idx="8367">
                  <c:v>139.767</c:v>
                </c:pt>
                <c:pt idx="8368">
                  <c:v>139.783</c:v>
                </c:pt>
                <c:pt idx="8369">
                  <c:v>139.800</c:v>
                </c:pt>
                <c:pt idx="8370">
                  <c:v>139.817</c:v>
                </c:pt>
                <c:pt idx="8371">
                  <c:v>139.833</c:v>
                </c:pt>
                <c:pt idx="8372">
                  <c:v>139.850</c:v>
                </c:pt>
                <c:pt idx="8373">
                  <c:v>139.867</c:v>
                </c:pt>
                <c:pt idx="8374">
                  <c:v>139.883</c:v>
                </c:pt>
                <c:pt idx="8375">
                  <c:v>139.900</c:v>
                </c:pt>
                <c:pt idx="8376">
                  <c:v>139.917</c:v>
                </c:pt>
                <c:pt idx="8377">
                  <c:v>139.933</c:v>
                </c:pt>
                <c:pt idx="8378">
                  <c:v>139.950</c:v>
                </c:pt>
                <c:pt idx="8379">
                  <c:v>139.967</c:v>
                </c:pt>
                <c:pt idx="8380">
                  <c:v>139.983</c:v>
                </c:pt>
                <c:pt idx="8381">
                  <c:v>140.000</c:v>
                </c:pt>
                <c:pt idx="8382">
                  <c:v>140.017</c:v>
                </c:pt>
                <c:pt idx="8383">
                  <c:v>140.033</c:v>
                </c:pt>
                <c:pt idx="8384">
                  <c:v>140.050</c:v>
                </c:pt>
                <c:pt idx="8385">
                  <c:v>140.067</c:v>
                </c:pt>
                <c:pt idx="8386">
                  <c:v>140.083</c:v>
                </c:pt>
                <c:pt idx="8387">
                  <c:v>140.100</c:v>
                </c:pt>
                <c:pt idx="8388">
                  <c:v>140.117</c:v>
                </c:pt>
                <c:pt idx="8389">
                  <c:v>140.133</c:v>
                </c:pt>
                <c:pt idx="8390">
                  <c:v>140.150</c:v>
                </c:pt>
                <c:pt idx="8391">
                  <c:v>140.167</c:v>
                </c:pt>
                <c:pt idx="8392">
                  <c:v>140.183</c:v>
                </c:pt>
                <c:pt idx="8393">
                  <c:v>140.200</c:v>
                </c:pt>
                <c:pt idx="8394">
                  <c:v>140.217</c:v>
                </c:pt>
                <c:pt idx="8395">
                  <c:v>140.233</c:v>
                </c:pt>
                <c:pt idx="8396">
                  <c:v>140.250</c:v>
                </c:pt>
                <c:pt idx="8397">
                  <c:v>140.267</c:v>
                </c:pt>
                <c:pt idx="8398">
                  <c:v>140.283</c:v>
                </c:pt>
                <c:pt idx="8399">
                  <c:v>140.300</c:v>
                </c:pt>
                <c:pt idx="8400">
                  <c:v>140.317</c:v>
                </c:pt>
                <c:pt idx="8401">
                  <c:v>140.333</c:v>
                </c:pt>
                <c:pt idx="8402">
                  <c:v>140.350</c:v>
                </c:pt>
                <c:pt idx="8403">
                  <c:v>140.367</c:v>
                </c:pt>
                <c:pt idx="8404">
                  <c:v>140.383</c:v>
                </c:pt>
                <c:pt idx="8405">
                  <c:v>140.400</c:v>
                </c:pt>
                <c:pt idx="8406">
                  <c:v>140.417</c:v>
                </c:pt>
                <c:pt idx="8407">
                  <c:v>140.433</c:v>
                </c:pt>
                <c:pt idx="8408">
                  <c:v>140.450</c:v>
                </c:pt>
                <c:pt idx="8409">
                  <c:v>140.467</c:v>
                </c:pt>
                <c:pt idx="8410">
                  <c:v>140.483</c:v>
                </c:pt>
                <c:pt idx="8411">
                  <c:v>140.500</c:v>
                </c:pt>
                <c:pt idx="8412">
                  <c:v>140.517</c:v>
                </c:pt>
                <c:pt idx="8413">
                  <c:v>140.533</c:v>
                </c:pt>
                <c:pt idx="8414">
                  <c:v>140.550</c:v>
                </c:pt>
                <c:pt idx="8415">
                  <c:v>140.567</c:v>
                </c:pt>
                <c:pt idx="8416">
                  <c:v>140.583</c:v>
                </c:pt>
                <c:pt idx="8417">
                  <c:v>140.600</c:v>
                </c:pt>
                <c:pt idx="8418">
                  <c:v>140.617</c:v>
                </c:pt>
                <c:pt idx="8419">
                  <c:v>140.633</c:v>
                </c:pt>
                <c:pt idx="8420">
                  <c:v>140.650</c:v>
                </c:pt>
                <c:pt idx="8421">
                  <c:v>140.667</c:v>
                </c:pt>
                <c:pt idx="8422">
                  <c:v>140.683</c:v>
                </c:pt>
                <c:pt idx="8423">
                  <c:v>140.700</c:v>
                </c:pt>
                <c:pt idx="8424">
                  <c:v>140.717</c:v>
                </c:pt>
                <c:pt idx="8425">
                  <c:v>140.733</c:v>
                </c:pt>
                <c:pt idx="8426">
                  <c:v>140.750</c:v>
                </c:pt>
                <c:pt idx="8427">
                  <c:v>140.767</c:v>
                </c:pt>
                <c:pt idx="8428">
                  <c:v>140.783</c:v>
                </c:pt>
                <c:pt idx="8429">
                  <c:v>140.800</c:v>
                </c:pt>
                <c:pt idx="8430">
                  <c:v>140.817</c:v>
                </c:pt>
                <c:pt idx="8431">
                  <c:v>140.833</c:v>
                </c:pt>
                <c:pt idx="8432">
                  <c:v>140.850</c:v>
                </c:pt>
                <c:pt idx="8433">
                  <c:v>140.867</c:v>
                </c:pt>
                <c:pt idx="8434">
                  <c:v>140.883</c:v>
                </c:pt>
                <c:pt idx="8435">
                  <c:v>140.900</c:v>
                </c:pt>
                <c:pt idx="8436">
                  <c:v>140.917</c:v>
                </c:pt>
                <c:pt idx="8437">
                  <c:v>140.933</c:v>
                </c:pt>
                <c:pt idx="8438">
                  <c:v>140.950</c:v>
                </c:pt>
                <c:pt idx="8439">
                  <c:v>140.967</c:v>
                </c:pt>
                <c:pt idx="8440">
                  <c:v>140.983</c:v>
                </c:pt>
                <c:pt idx="8441">
                  <c:v>141.000</c:v>
                </c:pt>
                <c:pt idx="8442">
                  <c:v>141.017</c:v>
                </c:pt>
                <c:pt idx="8443">
                  <c:v>141.033</c:v>
                </c:pt>
                <c:pt idx="8444">
                  <c:v>141.050</c:v>
                </c:pt>
                <c:pt idx="8445">
                  <c:v>141.067</c:v>
                </c:pt>
                <c:pt idx="8446">
                  <c:v>141.083</c:v>
                </c:pt>
                <c:pt idx="8447">
                  <c:v>141.100</c:v>
                </c:pt>
                <c:pt idx="8448">
                  <c:v>141.117</c:v>
                </c:pt>
                <c:pt idx="8449">
                  <c:v>141.133</c:v>
                </c:pt>
                <c:pt idx="8450">
                  <c:v>141.150</c:v>
                </c:pt>
                <c:pt idx="8451">
                  <c:v>141.167</c:v>
                </c:pt>
                <c:pt idx="8452">
                  <c:v>141.183</c:v>
                </c:pt>
                <c:pt idx="8453">
                  <c:v>141.200</c:v>
                </c:pt>
                <c:pt idx="8454">
                  <c:v>141.217</c:v>
                </c:pt>
                <c:pt idx="8455">
                  <c:v>141.233</c:v>
                </c:pt>
                <c:pt idx="8456">
                  <c:v>141.250</c:v>
                </c:pt>
                <c:pt idx="8457">
                  <c:v>141.267</c:v>
                </c:pt>
                <c:pt idx="8458">
                  <c:v>141.283</c:v>
                </c:pt>
                <c:pt idx="8459">
                  <c:v>141.300</c:v>
                </c:pt>
                <c:pt idx="8460">
                  <c:v>141.317</c:v>
                </c:pt>
                <c:pt idx="8461">
                  <c:v>141.333</c:v>
                </c:pt>
                <c:pt idx="8462">
                  <c:v>141.350</c:v>
                </c:pt>
                <c:pt idx="8463">
                  <c:v>141.367</c:v>
                </c:pt>
                <c:pt idx="8464">
                  <c:v>141.383</c:v>
                </c:pt>
                <c:pt idx="8465">
                  <c:v>141.400</c:v>
                </c:pt>
                <c:pt idx="8466">
                  <c:v>141.417</c:v>
                </c:pt>
                <c:pt idx="8467">
                  <c:v>141.433</c:v>
                </c:pt>
                <c:pt idx="8468">
                  <c:v>141.450</c:v>
                </c:pt>
                <c:pt idx="8469">
                  <c:v>141.467</c:v>
                </c:pt>
                <c:pt idx="8470">
                  <c:v>141.483</c:v>
                </c:pt>
                <c:pt idx="8471">
                  <c:v>141.500</c:v>
                </c:pt>
                <c:pt idx="8472">
                  <c:v>141.517</c:v>
                </c:pt>
                <c:pt idx="8473">
                  <c:v>141.533</c:v>
                </c:pt>
                <c:pt idx="8474">
                  <c:v>141.550</c:v>
                </c:pt>
                <c:pt idx="8475">
                  <c:v>141.567</c:v>
                </c:pt>
                <c:pt idx="8476">
                  <c:v>141.583</c:v>
                </c:pt>
                <c:pt idx="8477">
                  <c:v>141.600</c:v>
                </c:pt>
                <c:pt idx="8478">
                  <c:v>141.617</c:v>
                </c:pt>
                <c:pt idx="8479">
                  <c:v>141.633</c:v>
                </c:pt>
                <c:pt idx="8480">
                  <c:v>141.650</c:v>
                </c:pt>
                <c:pt idx="8481">
                  <c:v>141.667</c:v>
                </c:pt>
                <c:pt idx="8482">
                  <c:v>141.683</c:v>
                </c:pt>
                <c:pt idx="8483">
                  <c:v>141.700</c:v>
                </c:pt>
                <c:pt idx="8484">
                  <c:v>141.717</c:v>
                </c:pt>
                <c:pt idx="8485">
                  <c:v>141.733</c:v>
                </c:pt>
                <c:pt idx="8486">
                  <c:v>141.750</c:v>
                </c:pt>
                <c:pt idx="8487">
                  <c:v>141.767</c:v>
                </c:pt>
                <c:pt idx="8488">
                  <c:v>141.783</c:v>
                </c:pt>
                <c:pt idx="8489">
                  <c:v>141.800</c:v>
                </c:pt>
                <c:pt idx="8490">
                  <c:v>141.817</c:v>
                </c:pt>
                <c:pt idx="8491">
                  <c:v>141.833</c:v>
                </c:pt>
                <c:pt idx="8492">
                  <c:v>141.850</c:v>
                </c:pt>
                <c:pt idx="8493">
                  <c:v>141.867</c:v>
                </c:pt>
                <c:pt idx="8494">
                  <c:v>141.883</c:v>
                </c:pt>
                <c:pt idx="8495">
                  <c:v>141.900</c:v>
                </c:pt>
                <c:pt idx="8496">
                  <c:v>141.917</c:v>
                </c:pt>
                <c:pt idx="8497">
                  <c:v>141.933</c:v>
                </c:pt>
                <c:pt idx="8498">
                  <c:v>141.950</c:v>
                </c:pt>
                <c:pt idx="8499">
                  <c:v>141.967</c:v>
                </c:pt>
                <c:pt idx="8500">
                  <c:v>141.983</c:v>
                </c:pt>
                <c:pt idx="8501">
                  <c:v>142.000</c:v>
                </c:pt>
                <c:pt idx="8502">
                  <c:v>142.017</c:v>
                </c:pt>
                <c:pt idx="8503">
                  <c:v>142.033</c:v>
                </c:pt>
                <c:pt idx="8504">
                  <c:v>142.050</c:v>
                </c:pt>
                <c:pt idx="8505">
                  <c:v>142.067</c:v>
                </c:pt>
                <c:pt idx="8506">
                  <c:v>142.083</c:v>
                </c:pt>
                <c:pt idx="8507">
                  <c:v>142.100</c:v>
                </c:pt>
                <c:pt idx="8508">
                  <c:v>142.117</c:v>
                </c:pt>
                <c:pt idx="8509">
                  <c:v>142.133</c:v>
                </c:pt>
                <c:pt idx="8510">
                  <c:v>142.150</c:v>
                </c:pt>
                <c:pt idx="8511">
                  <c:v>142.167</c:v>
                </c:pt>
                <c:pt idx="8512">
                  <c:v>142.183</c:v>
                </c:pt>
                <c:pt idx="8513">
                  <c:v>142.200</c:v>
                </c:pt>
                <c:pt idx="8514">
                  <c:v>142.217</c:v>
                </c:pt>
                <c:pt idx="8515">
                  <c:v>142.233</c:v>
                </c:pt>
                <c:pt idx="8516">
                  <c:v>142.250</c:v>
                </c:pt>
                <c:pt idx="8517">
                  <c:v>142.267</c:v>
                </c:pt>
                <c:pt idx="8518">
                  <c:v>142.283</c:v>
                </c:pt>
                <c:pt idx="8519">
                  <c:v>142.300</c:v>
                </c:pt>
                <c:pt idx="8520">
                  <c:v>142.317</c:v>
                </c:pt>
                <c:pt idx="8521">
                  <c:v>142.333</c:v>
                </c:pt>
                <c:pt idx="8522">
                  <c:v>142.350</c:v>
                </c:pt>
                <c:pt idx="8523">
                  <c:v>142.367</c:v>
                </c:pt>
                <c:pt idx="8524">
                  <c:v>142.383</c:v>
                </c:pt>
                <c:pt idx="8525">
                  <c:v>142.400</c:v>
                </c:pt>
                <c:pt idx="8526">
                  <c:v>142.417</c:v>
                </c:pt>
                <c:pt idx="8527">
                  <c:v>142.433</c:v>
                </c:pt>
                <c:pt idx="8528">
                  <c:v>142.450</c:v>
                </c:pt>
                <c:pt idx="8529">
                  <c:v>142.467</c:v>
                </c:pt>
                <c:pt idx="8530">
                  <c:v>142.483</c:v>
                </c:pt>
                <c:pt idx="8531">
                  <c:v>142.500</c:v>
                </c:pt>
                <c:pt idx="8532">
                  <c:v>142.517</c:v>
                </c:pt>
                <c:pt idx="8533">
                  <c:v>142.533</c:v>
                </c:pt>
                <c:pt idx="8534">
                  <c:v>142.550</c:v>
                </c:pt>
                <c:pt idx="8535">
                  <c:v>142.567</c:v>
                </c:pt>
                <c:pt idx="8536">
                  <c:v>142.583</c:v>
                </c:pt>
                <c:pt idx="8537">
                  <c:v>142.600</c:v>
                </c:pt>
                <c:pt idx="8538">
                  <c:v>142.617</c:v>
                </c:pt>
                <c:pt idx="8539">
                  <c:v>142.633</c:v>
                </c:pt>
                <c:pt idx="8540">
                  <c:v>142.650</c:v>
                </c:pt>
                <c:pt idx="8541">
                  <c:v>142.667</c:v>
                </c:pt>
                <c:pt idx="8542">
                  <c:v>142.683</c:v>
                </c:pt>
                <c:pt idx="8543">
                  <c:v>142.700</c:v>
                </c:pt>
                <c:pt idx="8544">
                  <c:v>142.717</c:v>
                </c:pt>
                <c:pt idx="8545">
                  <c:v>142.733</c:v>
                </c:pt>
                <c:pt idx="8546">
                  <c:v>142.750</c:v>
                </c:pt>
                <c:pt idx="8547">
                  <c:v>142.767</c:v>
                </c:pt>
                <c:pt idx="8548">
                  <c:v>142.783</c:v>
                </c:pt>
                <c:pt idx="8549">
                  <c:v>142.800</c:v>
                </c:pt>
                <c:pt idx="8550">
                  <c:v>142.817</c:v>
                </c:pt>
                <c:pt idx="8551">
                  <c:v>142.833</c:v>
                </c:pt>
                <c:pt idx="8552">
                  <c:v>142.850</c:v>
                </c:pt>
                <c:pt idx="8553">
                  <c:v>142.867</c:v>
                </c:pt>
                <c:pt idx="8554">
                  <c:v>142.883</c:v>
                </c:pt>
                <c:pt idx="8555">
                  <c:v>142.900</c:v>
                </c:pt>
                <c:pt idx="8556">
                  <c:v>142.917</c:v>
                </c:pt>
                <c:pt idx="8557">
                  <c:v>142.933</c:v>
                </c:pt>
                <c:pt idx="8558">
                  <c:v>142.950</c:v>
                </c:pt>
                <c:pt idx="8559">
                  <c:v>142.967</c:v>
                </c:pt>
                <c:pt idx="8560">
                  <c:v>142.983</c:v>
                </c:pt>
                <c:pt idx="8561">
                  <c:v>143.000</c:v>
                </c:pt>
                <c:pt idx="8562">
                  <c:v>143.017</c:v>
                </c:pt>
                <c:pt idx="8563">
                  <c:v>143.033</c:v>
                </c:pt>
                <c:pt idx="8564">
                  <c:v>143.050</c:v>
                </c:pt>
                <c:pt idx="8565">
                  <c:v>143.067</c:v>
                </c:pt>
                <c:pt idx="8566">
                  <c:v>143.083</c:v>
                </c:pt>
                <c:pt idx="8567">
                  <c:v>143.100</c:v>
                </c:pt>
                <c:pt idx="8568">
                  <c:v>143.117</c:v>
                </c:pt>
                <c:pt idx="8569">
                  <c:v>143.133</c:v>
                </c:pt>
                <c:pt idx="8570">
                  <c:v>143.150</c:v>
                </c:pt>
                <c:pt idx="8571">
                  <c:v>143.167</c:v>
                </c:pt>
                <c:pt idx="8572">
                  <c:v>143.183</c:v>
                </c:pt>
                <c:pt idx="8573">
                  <c:v>143.200</c:v>
                </c:pt>
                <c:pt idx="8574">
                  <c:v>143.217</c:v>
                </c:pt>
                <c:pt idx="8575">
                  <c:v>143.233</c:v>
                </c:pt>
                <c:pt idx="8576">
                  <c:v>143.250</c:v>
                </c:pt>
                <c:pt idx="8577">
                  <c:v>143.267</c:v>
                </c:pt>
                <c:pt idx="8578">
                  <c:v>143.283</c:v>
                </c:pt>
                <c:pt idx="8579">
                  <c:v>143.300</c:v>
                </c:pt>
                <c:pt idx="8580">
                  <c:v>143.317</c:v>
                </c:pt>
                <c:pt idx="8581">
                  <c:v>143.333</c:v>
                </c:pt>
                <c:pt idx="8582">
                  <c:v>143.350</c:v>
                </c:pt>
                <c:pt idx="8583">
                  <c:v>143.367</c:v>
                </c:pt>
                <c:pt idx="8584">
                  <c:v>143.383</c:v>
                </c:pt>
                <c:pt idx="8585">
                  <c:v>143.400</c:v>
                </c:pt>
                <c:pt idx="8586">
                  <c:v>143.417</c:v>
                </c:pt>
                <c:pt idx="8587">
                  <c:v>143.433</c:v>
                </c:pt>
                <c:pt idx="8588">
                  <c:v>143.450</c:v>
                </c:pt>
                <c:pt idx="8589">
                  <c:v>143.467</c:v>
                </c:pt>
                <c:pt idx="8590">
                  <c:v>143.483</c:v>
                </c:pt>
                <c:pt idx="8591">
                  <c:v>143.500</c:v>
                </c:pt>
                <c:pt idx="8592">
                  <c:v>143.517</c:v>
                </c:pt>
                <c:pt idx="8593">
                  <c:v>143.533</c:v>
                </c:pt>
                <c:pt idx="8594">
                  <c:v>143.550</c:v>
                </c:pt>
                <c:pt idx="8595">
                  <c:v>143.567</c:v>
                </c:pt>
                <c:pt idx="8596">
                  <c:v>143.583</c:v>
                </c:pt>
                <c:pt idx="8597">
                  <c:v>143.600</c:v>
                </c:pt>
                <c:pt idx="8598">
                  <c:v>143.617</c:v>
                </c:pt>
                <c:pt idx="8599">
                  <c:v>143.633</c:v>
                </c:pt>
                <c:pt idx="8600">
                  <c:v>143.650</c:v>
                </c:pt>
                <c:pt idx="8601">
                  <c:v>143.667</c:v>
                </c:pt>
                <c:pt idx="8602">
                  <c:v>143.683</c:v>
                </c:pt>
                <c:pt idx="8603">
                  <c:v>143.700</c:v>
                </c:pt>
                <c:pt idx="8604">
                  <c:v>143.717</c:v>
                </c:pt>
                <c:pt idx="8605">
                  <c:v>143.733</c:v>
                </c:pt>
                <c:pt idx="8606">
                  <c:v>143.750</c:v>
                </c:pt>
                <c:pt idx="8607">
                  <c:v>143.767</c:v>
                </c:pt>
                <c:pt idx="8608">
                  <c:v>143.783</c:v>
                </c:pt>
                <c:pt idx="8609">
                  <c:v>143.800</c:v>
                </c:pt>
                <c:pt idx="8610">
                  <c:v>143.817</c:v>
                </c:pt>
                <c:pt idx="8611">
                  <c:v>143.833</c:v>
                </c:pt>
                <c:pt idx="8612">
                  <c:v>143.850</c:v>
                </c:pt>
                <c:pt idx="8613">
                  <c:v>143.867</c:v>
                </c:pt>
                <c:pt idx="8614">
                  <c:v>143.883</c:v>
                </c:pt>
                <c:pt idx="8615">
                  <c:v>143.900</c:v>
                </c:pt>
                <c:pt idx="8616">
                  <c:v>143.917</c:v>
                </c:pt>
                <c:pt idx="8617">
                  <c:v>143.933</c:v>
                </c:pt>
                <c:pt idx="8618">
                  <c:v>143.950</c:v>
                </c:pt>
                <c:pt idx="8619">
                  <c:v>143.967</c:v>
                </c:pt>
                <c:pt idx="8620">
                  <c:v>143.983</c:v>
                </c:pt>
                <c:pt idx="8621">
                  <c:v>144.000</c:v>
                </c:pt>
                <c:pt idx="8622">
                  <c:v>144.017</c:v>
                </c:pt>
                <c:pt idx="8623">
                  <c:v>144.033</c:v>
                </c:pt>
                <c:pt idx="8624">
                  <c:v>144.050</c:v>
                </c:pt>
                <c:pt idx="8625">
                  <c:v>144.067</c:v>
                </c:pt>
                <c:pt idx="8626">
                  <c:v>144.083</c:v>
                </c:pt>
                <c:pt idx="8627">
                  <c:v>144.100</c:v>
                </c:pt>
                <c:pt idx="8628">
                  <c:v>144.117</c:v>
                </c:pt>
                <c:pt idx="8629">
                  <c:v>144.133</c:v>
                </c:pt>
                <c:pt idx="8630">
                  <c:v>144.150</c:v>
                </c:pt>
                <c:pt idx="8631">
                  <c:v>144.167</c:v>
                </c:pt>
                <c:pt idx="8632">
                  <c:v>144.183</c:v>
                </c:pt>
                <c:pt idx="8633">
                  <c:v>144.200</c:v>
                </c:pt>
                <c:pt idx="8634">
                  <c:v>144.217</c:v>
                </c:pt>
                <c:pt idx="8635">
                  <c:v>144.233</c:v>
                </c:pt>
                <c:pt idx="8636">
                  <c:v>144.250</c:v>
                </c:pt>
                <c:pt idx="8637">
                  <c:v>144.267</c:v>
                </c:pt>
                <c:pt idx="8638">
                  <c:v>144.283</c:v>
                </c:pt>
                <c:pt idx="8639">
                  <c:v>144.300</c:v>
                </c:pt>
                <c:pt idx="8640">
                  <c:v>144.317</c:v>
                </c:pt>
                <c:pt idx="8641">
                  <c:v>144.333</c:v>
                </c:pt>
                <c:pt idx="8642">
                  <c:v>144.350</c:v>
                </c:pt>
                <c:pt idx="8643">
                  <c:v>144.367</c:v>
                </c:pt>
                <c:pt idx="8644">
                  <c:v>144.383</c:v>
                </c:pt>
                <c:pt idx="8645">
                  <c:v>144.400</c:v>
                </c:pt>
                <c:pt idx="8646">
                  <c:v>144.417</c:v>
                </c:pt>
                <c:pt idx="8647">
                  <c:v>144.433</c:v>
                </c:pt>
                <c:pt idx="8648">
                  <c:v>144.450</c:v>
                </c:pt>
                <c:pt idx="8649">
                  <c:v>144.467</c:v>
                </c:pt>
                <c:pt idx="8650">
                  <c:v>144.483</c:v>
                </c:pt>
                <c:pt idx="8651">
                  <c:v>144.500</c:v>
                </c:pt>
                <c:pt idx="8652">
                  <c:v>144.517</c:v>
                </c:pt>
                <c:pt idx="8653">
                  <c:v>144.533</c:v>
                </c:pt>
                <c:pt idx="8654">
                  <c:v>144.550</c:v>
                </c:pt>
                <c:pt idx="8655">
                  <c:v>144.567</c:v>
                </c:pt>
                <c:pt idx="8656">
                  <c:v>144.583</c:v>
                </c:pt>
                <c:pt idx="8657">
                  <c:v>144.600</c:v>
                </c:pt>
                <c:pt idx="8658">
                  <c:v>144.617</c:v>
                </c:pt>
                <c:pt idx="8659">
                  <c:v>144.633</c:v>
                </c:pt>
                <c:pt idx="8660">
                  <c:v>144.650</c:v>
                </c:pt>
                <c:pt idx="8661">
                  <c:v>144.667</c:v>
                </c:pt>
                <c:pt idx="8662">
                  <c:v>144.683</c:v>
                </c:pt>
                <c:pt idx="8663">
                  <c:v>144.700</c:v>
                </c:pt>
                <c:pt idx="8664">
                  <c:v>144.717</c:v>
                </c:pt>
                <c:pt idx="8665">
                  <c:v>144.733</c:v>
                </c:pt>
                <c:pt idx="8666">
                  <c:v>144.750</c:v>
                </c:pt>
                <c:pt idx="8667">
                  <c:v>144.767</c:v>
                </c:pt>
                <c:pt idx="8668">
                  <c:v>144.783</c:v>
                </c:pt>
                <c:pt idx="8669">
                  <c:v>144.800</c:v>
                </c:pt>
                <c:pt idx="8670">
                  <c:v>144.817</c:v>
                </c:pt>
                <c:pt idx="8671">
                  <c:v>144.833</c:v>
                </c:pt>
                <c:pt idx="8672">
                  <c:v>144.850</c:v>
                </c:pt>
                <c:pt idx="8673">
                  <c:v>144.867</c:v>
                </c:pt>
                <c:pt idx="8674">
                  <c:v>144.883</c:v>
                </c:pt>
                <c:pt idx="8675">
                  <c:v>144.900</c:v>
                </c:pt>
                <c:pt idx="8676">
                  <c:v>144.917</c:v>
                </c:pt>
                <c:pt idx="8677">
                  <c:v>144.933</c:v>
                </c:pt>
                <c:pt idx="8678">
                  <c:v>144.950</c:v>
                </c:pt>
                <c:pt idx="8679">
                  <c:v>144.967</c:v>
                </c:pt>
                <c:pt idx="8680">
                  <c:v>144.983</c:v>
                </c:pt>
                <c:pt idx="8681">
                  <c:v>145.000</c:v>
                </c:pt>
                <c:pt idx="8682">
                  <c:v>145.017</c:v>
                </c:pt>
                <c:pt idx="8683">
                  <c:v>145.033</c:v>
                </c:pt>
                <c:pt idx="8684">
                  <c:v>145.050</c:v>
                </c:pt>
                <c:pt idx="8685">
                  <c:v>145.067</c:v>
                </c:pt>
                <c:pt idx="8686">
                  <c:v>145.083</c:v>
                </c:pt>
                <c:pt idx="8687">
                  <c:v>145.100</c:v>
                </c:pt>
                <c:pt idx="8688">
                  <c:v>145.117</c:v>
                </c:pt>
                <c:pt idx="8689">
                  <c:v>145.133</c:v>
                </c:pt>
                <c:pt idx="8690">
                  <c:v>145.150</c:v>
                </c:pt>
                <c:pt idx="8691">
                  <c:v>145.167</c:v>
                </c:pt>
                <c:pt idx="8692">
                  <c:v>145.183</c:v>
                </c:pt>
                <c:pt idx="8693">
                  <c:v>145.200</c:v>
                </c:pt>
                <c:pt idx="8694">
                  <c:v>145.217</c:v>
                </c:pt>
                <c:pt idx="8695">
                  <c:v>145.233</c:v>
                </c:pt>
                <c:pt idx="8696">
                  <c:v>145.250</c:v>
                </c:pt>
                <c:pt idx="8697">
                  <c:v>145.267</c:v>
                </c:pt>
                <c:pt idx="8698">
                  <c:v>145.283</c:v>
                </c:pt>
                <c:pt idx="8699">
                  <c:v>145.300</c:v>
                </c:pt>
                <c:pt idx="8700">
                  <c:v>145.317</c:v>
                </c:pt>
                <c:pt idx="8701">
                  <c:v>145.333</c:v>
                </c:pt>
                <c:pt idx="8702">
                  <c:v>145.350</c:v>
                </c:pt>
                <c:pt idx="8703">
                  <c:v>145.367</c:v>
                </c:pt>
                <c:pt idx="8704">
                  <c:v>145.383</c:v>
                </c:pt>
                <c:pt idx="8705">
                  <c:v>145.400</c:v>
                </c:pt>
                <c:pt idx="8706">
                  <c:v>145.417</c:v>
                </c:pt>
                <c:pt idx="8707">
                  <c:v>145.433</c:v>
                </c:pt>
                <c:pt idx="8708">
                  <c:v>145.450</c:v>
                </c:pt>
                <c:pt idx="8709">
                  <c:v>145.467</c:v>
                </c:pt>
                <c:pt idx="8710">
                  <c:v>145.483</c:v>
                </c:pt>
                <c:pt idx="8711">
                  <c:v>145.500</c:v>
                </c:pt>
                <c:pt idx="8712">
                  <c:v>145.517</c:v>
                </c:pt>
                <c:pt idx="8713">
                  <c:v>145.533</c:v>
                </c:pt>
                <c:pt idx="8714">
                  <c:v>145.550</c:v>
                </c:pt>
                <c:pt idx="8715">
                  <c:v>145.567</c:v>
                </c:pt>
                <c:pt idx="8716">
                  <c:v>145.583</c:v>
                </c:pt>
                <c:pt idx="8717">
                  <c:v>145.600</c:v>
                </c:pt>
                <c:pt idx="8718">
                  <c:v>145.617</c:v>
                </c:pt>
                <c:pt idx="8719">
                  <c:v>145.633</c:v>
                </c:pt>
                <c:pt idx="8720">
                  <c:v>145.650</c:v>
                </c:pt>
                <c:pt idx="8721">
                  <c:v>145.667</c:v>
                </c:pt>
                <c:pt idx="8722">
                  <c:v>145.683</c:v>
                </c:pt>
                <c:pt idx="8723">
                  <c:v>145.700</c:v>
                </c:pt>
                <c:pt idx="8724">
                  <c:v>145.717</c:v>
                </c:pt>
                <c:pt idx="8725">
                  <c:v>145.733</c:v>
                </c:pt>
                <c:pt idx="8726">
                  <c:v>145.750</c:v>
                </c:pt>
                <c:pt idx="8727">
                  <c:v>145.767</c:v>
                </c:pt>
                <c:pt idx="8728">
                  <c:v>145.783</c:v>
                </c:pt>
                <c:pt idx="8729">
                  <c:v>145.800</c:v>
                </c:pt>
                <c:pt idx="8730">
                  <c:v>145.817</c:v>
                </c:pt>
                <c:pt idx="8731">
                  <c:v>145.833</c:v>
                </c:pt>
                <c:pt idx="8732">
                  <c:v>145.850</c:v>
                </c:pt>
                <c:pt idx="8733">
                  <c:v>145.867</c:v>
                </c:pt>
                <c:pt idx="8734">
                  <c:v>145.883</c:v>
                </c:pt>
                <c:pt idx="8735">
                  <c:v>145.900</c:v>
                </c:pt>
                <c:pt idx="8736">
                  <c:v>145.917</c:v>
                </c:pt>
                <c:pt idx="8737">
                  <c:v>145.933</c:v>
                </c:pt>
                <c:pt idx="8738">
                  <c:v>145.950</c:v>
                </c:pt>
                <c:pt idx="8739">
                  <c:v>145.967</c:v>
                </c:pt>
                <c:pt idx="8740">
                  <c:v>145.983</c:v>
                </c:pt>
                <c:pt idx="8741">
                  <c:v>146.000</c:v>
                </c:pt>
                <c:pt idx="8742">
                  <c:v>146.017</c:v>
                </c:pt>
                <c:pt idx="8743">
                  <c:v>146.033</c:v>
                </c:pt>
                <c:pt idx="8744">
                  <c:v>146.050</c:v>
                </c:pt>
                <c:pt idx="8745">
                  <c:v>146.067</c:v>
                </c:pt>
                <c:pt idx="8746">
                  <c:v>146.083</c:v>
                </c:pt>
                <c:pt idx="8747">
                  <c:v>146.100</c:v>
                </c:pt>
                <c:pt idx="8748">
                  <c:v>146.117</c:v>
                </c:pt>
                <c:pt idx="8749">
                  <c:v>146.133</c:v>
                </c:pt>
                <c:pt idx="8750">
                  <c:v>146.150</c:v>
                </c:pt>
                <c:pt idx="8751">
                  <c:v>146.167</c:v>
                </c:pt>
                <c:pt idx="8752">
                  <c:v>146.183</c:v>
                </c:pt>
                <c:pt idx="8753">
                  <c:v>146.200</c:v>
                </c:pt>
                <c:pt idx="8754">
                  <c:v>146.217</c:v>
                </c:pt>
                <c:pt idx="8755">
                  <c:v>146.233</c:v>
                </c:pt>
                <c:pt idx="8756">
                  <c:v>146.250</c:v>
                </c:pt>
                <c:pt idx="8757">
                  <c:v>146.267</c:v>
                </c:pt>
                <c:pt idx="8758">
                  <c:v>146.283</c:v>
                </c:pt>
                <c:pt idx="8759">
                  <c:v>146.300</c:v>
                </c:pt>
                <c:pt idx="8760">
                  <c:v>146.317</c:v>
                </c:pt>
                <c:pt idx="8761">
                  <c:v>146.333</c:v>
                </c:pt>
                <c:pt idx="8762">
                  <c:v>146.350</c:v>
                </c:pt>
                <c:pt idx="8763">
                  <c:v>146.367</c:v>
                </c:pt>
                <c:pt idx="8764">
                  <c:v>146.383</c:v>
                </c:pt>
                <c:pt idx="8765">
                  <c:v>146.400</c:v>
                </c:pt>
                <c:pt idx="8766">
                  <c:v>146.417</c:v>
                </c:pt>
                <c:pt idx="8767">
                  <c:v>146.433</c:v>
                </c:pt>
                <c:pt idx="8768">
                  <c:v>146.450</c:v>
                </c:pt>
                <c:pt idx="8769">
                  <c:v>146.467</c:v>
                </c:pt>
                <c:pt idx="8770">
                  <c:v>146.483</c:v>
                </c:pt>
                <c:pt idx="8771">
                  <c:v>146.500</c:v>
                </c:pt>
                <c:pt idx="8772">
                  <c:v>146.517</c:v>
                </c:pt>
                <c:pt idx="8773">
                  <c:v>146.533</c:v>
                </c:pt>
                <c:pt idx="8774">
                  <c:v>146.550</c:v>
                </c:pt>
                <c:pt idx="8775">
                  <c:v>146.567</c:v>
                </c:pt>
                <c:pt idx="8776">
                  <c:v>146.583</c:v>
                </c:pt>
                <c:pt idx="8777">
                  <c:v>146.600</c:v>
                </c:pt>
                <c:pt idx="8778">
                  <c:v>146.617</c:v>
                </c:pt>
                <c:pt idx="8779">
                  <c:v>146.633</c:v>
                </c:pt>
                <c:pt idx="8780">
                  <c:v>146.650</c:v>
                </c:pt>
                <c:pt idx="8781">
                  <c:v>146.667</c:v>
                </c:pt>
                <c:pt idx="8782">
                  <c:v>146.683</c:v>
                </c:pt>
                <c:pt idx="8783">
                  <c:v>146.700</c:v>
                </c:pt>
                <c:pt idx="8784">
                  <c:v>146.717</c:v>
                </c:pt>
                <c:pt idx="8785">
                  <c:v>146.733</c:v>
                </c:pt>
                <c:pt idx="8786">
                  <c:v>146.750</c:v>
                </c:pt>
                <c:pt idx="8787">
                  <c:v>146.767</c:v>
                </c:pt>
                <c:pt idx="8788">
                  <c:v>146.783</c:v>
                </c:pt>
                <c:pt idx="8789">
                  <c:v>146.800</c:v>
                </c:pt>
                <c:pt idx="8790">
                  <c:v>146.817</c:v>
                </c:pt>
                <c:pt idx="8791">
                  <c:v>146.833</c:v>
                </c:pt>
                <c:pt idx="8792">
                  <c:v>146.850</c:v>
                </c:pt>
                <c:pt idx="8793">
                  <c:v>146.867</c:v>
                </c:pt>
                <c:pt idx="8794">
                  <c:v>146.883</c:v>
                </c:pt>
                <c:pt idx="8795">
                  <c:v>146.900</c:v>
                </c:pt>
                <c:pt idx="8796">
                  <c:v>146.917</c:v>
                </c:pt>
                <c:pt idx="8797">
                  <c:v>146.933</c:v>
                </c:pt>
                <c:pt idx="8798">
                  <c:v>146.950</c:v>
                </c:pt>
                <c:pt idx="8799">
                  <c:v>146.967</c:v>
                </c:pt>
                <c:pt idx="8800">
                  <c:v>146.983</c:v>
                </c:pt>
                <c:pt idx="8801">
                  <c:v>147.000</c:v>
                </c:pt>
                <c:pt idx="8802">
                  <c:v>147.017</c:v>
                </c:pt>
                <c:pt idx="8803">
                  <c:v>147.033</c:v>
                </c:pt>
                <c:pt idx="8804">
                  <c:v>147.050</c:v>
                </c:pt>
                <c:pt idx="8805">
                  <c:v>147.067</c:v>
                </c:pt>
                <c:pt idx="8806">
                  <c:v>147.083</c:v>
                </c:pt>
                <c:pt idx="8807">
                  <c:v>147.100</c:v>
                </c:pt>
                <c:pt idx="8808">
                  <c:v>147.117</c:v>
                </c:pt>
                <c:pt idx="8809">
                  <c:v>147.133</c:v>
                </c:pt>
                <c:pt idx="8810">
                  <c:v>147.150</c:v>
                </c:pt>
                <c:pt idx="8811">
                  <c:v>147.167</c:v>
                </c:pt>
                <c:pt idx="8812">
                  <c:v>147.183</c:v>
                </c:pt>
                <c:pt idx="8813">
                  <c:v>147.200</c:v>
                </c:pt>
                <c:pt idx="8814">
                  <c:v>147.217</c:v>
                </c:pt>
                <c:pt idx="8815">
                  <c:v>147.233</c:v>
                </c:pt>
                <c:pt idx="8816">
                  <c:v>147.250</c:v>
                </c:pt>
                <c:pt idx="8817">
                  <c:v>147.267</c:v>
                </c:pt>
                <c:pt idx="8818">
                  <c:v>147.283</c:v>
                </c:pt>
                <c:pt idx="8819">
                  <c:v>147.300</c:v>
                </c:pt>
                <c:pt idx="8820">
                  <c:v>147.317</c:v>
                </c:pt>
                <c:pt idx="8821">
                  <c:v>147.333</c:v>
                </c:pt>
                <c:pt idx="8822">
                  <c:v>147.350</c:v>
                </c:pt>
                <c:pt idx="8823">
                  <c:v>147.367</c:v>
                </c:pt>
                <c:pt idx="8824">
                  <c:v>147.383</c:v>
                </c:pt>
                <c:pt idx="8825">
                  <c:v>147.400</c:v>
                </c:pt>
                <c:pt idx="8826">
                  <c:v>147.417</c:v>
                </c:pt>
                <c:pt idx="8827">
                  <c:v>147.433</c:v>
                </c:pt>
                <c:pt idx="8828">
                  <c:v>147.450</c:v>
                </c:pt>
                <c:pt idx="8829">
                  <c:v>147.467</c:v>
                </c:pt>
                <c:pt idx="8830">
                  <c:v>147.483</c:v>
                </c:pt>
                <c:pt idx="8831">
                  <c:v>147.500</c:v>
                </c:pt>
                <c:pt idx="8832">
                  <c:v>147.517</c:v>
                </c:pt>
                <c:pt idx="8833">
                  <c:v>147.533</c:v>
                </c:pt>
                <c:pt idx="8834">
                  <c:v>147.550</c:v>
                </c:pt>
                <c:pt idx="8835">
                  <c:v>147.567</c:v>
                </c:pt>
                <c:pt idx="8836">
                  <c:v>147.583</c:v>
                </c:pt>
                <c:pt idx="8837">
                  <c:v>147.600</c:v>
                </c:pt>
                <c:pt idx="8838">
                  <c:v>147.617</c:v>
                </c:pt>
                <c:pt idx="8839">
                  <c:v>147.633</c:v>
                </c:pt>
                <c:pt idx="8840">
                  <c:v>147.650</c:v>
                </c:pt>
                <c:pt idx="8841">
                  <c:v>147.667</c:v>
                </c:pt>
                <c:pt idx="8842">
                  <c:v>147.683</c:v>
                </c:pt>
                <c:pt idx="8843">
                  <c:v>147.700</c:v>
                </c:pt>
                <c:pt idx="8844">
                  <c:v>147.717</c:v>
                </c:pt>
                <c:pt idx="8845">
                  <c:v>147.733</c:v>
                </c:pt>
                <c:pt idx="8846">
                  <c:v>147.750</c:v>
                </c:pt>
                <c:pt idx="8847">
                  <c:v>147.767</c:v>
                </c:pt>
                <c:pt idx="8848">
                  <c:v>147.783</c:v>
                </c:pt>
                <c:pt idx="8849">
                  <c:v>147.800</c:v>
                </c:pt>
                <c:pt idx="8850">
                  <c:v>147.817</c:v>
                </c:pt>
                <c:pt idx="8851">
                  <c:v>147.833</c:v>
                </c:pt>
                <c:pt idx="8852">
                  <c:v>147.850</c:v>
                </c:pt>
                <c:pt idx="8853">
                  <c:v>147.867</c:v>
                </c:pt>
                <c:pt idx="8854">
                  <c:v>147.883</c:v>
                </c:pt>
                <c:pt idx="8855">
                  <c:v>147.900</c:v>
                </c:pt>
                <c:pt idx="8856">
                  <c:v>147.917</c:v>
                </c:pt>
                <c:pt idx="8857">
                  <c:v>147.933</c:v>
                </c:pt>
                <c:pt idx="8858">
                  <c:v>147.950</c:v>
                </c:pt>
                <c:pt idx="8859">
                  <c:v>147.967</c:v>
                </c:pt>
                <c:pt idx="8860">
                  <c:v>147.983</c:v>
                </c:pt>
                <c:pt idx="8861">
                  <c:v>148.000</c:v>
                </c:pt>
                <c:pt idx="8862">
                  <c:v>148.017</c:v>
                </c:pt>
                <c:pt idx="8863">
                  <c:v>148.033</c:v>
                </c:pt>
                <c:pt idx="8864">
                  <c:v>148.050</c:v>
                </c:pt>
                <c:pt idx="8865">
                  <c:v>148.067</c:v>
                </c:pt>
                <c:pt idx="8866">
                  <c:v>148.083</c:v>
                </c:pt>
                <c:pt idx="8867">
                  <c:v>148.100</c:v>
                </c:pt>
                <c:pt idx="8868">
                  <c:v>148.117</c:v>
                </c:pt>
                <c:pt idx="8869">
                  <c:v>148.133</c:v>
                </c:pt>
                <c:pt idx="8870">
                  <c:v>148.150</c:v>
                </c:pt>
                <c:pt idx="8871">
                  <c:v>148.167</c:v>
                </c:pt>
                <c:pt idx="8872">
                  <c:v>148.183</c:v>
                </c:pt>
                <c:pt idx="8873">
                  <c:v>148.200</c:v>
                </c:pt>
                <c:pt idx="8874">
                  <c:v>148.217</c:v>
                </c:pt>
                <c:pt idx="8875">
                  <c:v>148.233</c:v>
                </c:pt>
                <c:pt idx="8876">
                  <c:v>148.250</c:v>
                </c:pt>
                <c:pt idx="8877">
                  <c:v>148.267</c:v>
                </c:pt>
                <c:pt idx="8878">
                  <c:v>148.283</c:v>
                </c:pt>
                <c:pt idx="8879">
                  <c:v>148.300</c:v>
                </c:pt>
                <c:pt idx="8880">
                  <c:v>148.317</c:v>
                </c:pt>
                <c:pt idx="8881">
                  <c:v>148.333</c:v>
                </c:pt>
                <c:pt idx="8882">
                  <c:v>148.350</c:v>
                </c:pt>
                <c:pt idx="8883">
                  <c:v>148.367</c:v>
                </c:pt>
                <c:pt idx="8884">
                  <c:v>148.383</c:v>
                </c:pt>
                <c:pt idx="8885">
                  <c:v>148.400</c:v>
                </c:pt>
                <c:pt idx="8886">
                  <c:v>148.417</c:v>
                </c:pt>
                <c:pt idx="8887">
                  <c:v>148.433</c:v>
                </c:pt>
                <c:pt idx="8888">
                  <c:v>148.450</c:v>
                </c:pt>
                <c:pt idx="8889">
                  <c:v>148.467</c:v>
                </c:pt>
                <c:pt idx="8890">
                  <c:v>148.483</c:v>
                </c:pt>
                <c:pt idx="8891">
                  <c:v>148.500</c:v>
                </c:pt>
                <c:pt idx="8892">
                  <c:v>148.517</c:v>
                </c:pt>
                <c:pt idx="8893">
                  <c:v>148.533</c:v>
                </c:pt>
                <c:pt idx="8894">
                  <c:v>148.550</c:v>
                </c:pt>
                <c:pt idx="8895">
                  <c:v>148.567</c:v>
                </c:pt>
                <c:pt idx="8896">
                  <c:v>148.583</c:v>
                </c:pt>
                <c:pt idx="8897">
                  <c:v>148.600</c:v>
                </c:pt>
                <c:pt idx="8898">
                  <c:v>148.617</c:v>
                </c:pt>
                <c:pt idx="8899">
                  <c:v>148.633</c:v>
                </c:pt>
                <c:pt idx="8900">
                  <c:v>148.650</c:v>
                </c:pt>
                <c:pt idx="8901">
                  <c:v>148.667</c:v>
                </c:pt>
                <c:pt idx="8902">
                  <c:v>148.683</c:v>
                </c:pt>
                <c:pt idx="8903">
                  <c:v>148.700</c:v>
                </c:pt>
                <c:pt idx="8904">
                  <c:v>148.717</c:v>
                </c:pt>
                <c:pt idx="8905">
                  <c:v>148.733</c:v>
                </c:pt>
                <c:pt idx="8906">
                  <c:v>148.750</c:v>
                </c:pt>
                <c:pt idx="8907">
                  <c:v>148.767</c:v>
                </c:pt>
                <c:pt idx="8908">
                  <c:v>148.783</c:v>
                </c:pt>
                <c:pt idx="8909">
                  <c:v>148.800</c:v>
                </c:pt>
                <c:pt idx="8910">
                  <c:v>148.817</c:v>
                </c:pt>
                <c:pt idx="8911">
                  <c:v>148.833</c:v>
                </c:pt>
                <c:pt idx="8912">
                  <c:v>148.850</c:v>
                </c:pt>
                <c:pt idx="8913">
                  <c:v>148.867</c:v>
                </c:pt>
                <c:pt idx="8914">
                  <c:v>148.883</c:v>
                </c:pt>
                <c:pt idx="8915">
                  <c:v>148.900</c:v>
                </c:pt>
                <c:pt idx="8916">
                  <c:v>148.917</c:v>
                </c:pt>
                <c:pt idx="8917">
                  <c:v>148.933</c:v>
                </c:pt>
                <c:pt idx="8918">
                  <c:v>148.950</c:v>
                </c:pt>
                <c:pt idx="8919">
                  <c:v>148.967</c:v>
                </c:pt>
                <c:pt idx="8920">
                  <c:v>148.983</c:v>
                </c:pt>
                <c:pt idx="8921">
                  <c:v>149.000</c:v>
                </c:pt>
                <c:pt idx="8922">
                  <c:v>149.017</c:v>
                </c:pt>
                <c:pt idx="8923">
                  <c:v>149.033</c:v>
                </c:pt>
                <c:pt idx="8924">
                  <c:v>149.050</c:v>
                </c:pt>
                <c:pt idx="8925">
                  <c:v>149.067</c:v>
                </c:pt>
                <c:pt idx="8926">
                  <c:v>149.083</c:v>
                </c:pt>
                <c:pt idx="8927">
                  <c:v>149.100</c:v>
                </c:pt>
                <c:pt idx="8928">
                  <c:v>149.117</c:v>
                </c:pt>
                <c:pt idx="8929">
                  <c:v>149.133</c:v>
                </c:pt>
                <c:pt idx="8930">
                  <c:v>149.150</c:v>
                </c:pt>
                <c:pt idx="8931">
                  <c:v>149.167</c:v>
                </c:pt>
                <c:pt idx="8932">
                  <c:v>149.183</c:v>
                </c:pt>
                <c:pt idx="8933">
                  <c:v>149.200</c:v>
                </c:pt>
                <c:pt idx="8934">
                  <c:v>149.217</c:v>
                </c:pt>
                <c:pt idx="8935">
                  <c:v>149.233</c:v>
                </c:pt>
                <c:pt idx="8936">
                  <c:v>149.250</c:v>
                </c:pt>
                <c:pt idx="8937">
                  <c:v>149.267</c:v>
                </c:pt>
                <c:pt idx="8938">
                  <c:v>149.283</c:v>
                </c:pt>
                <c:pt idx="8939">
                  <c:v>149.300</c:v>
                </c:pt>
                <c:pt idx="8940">
                  <c:v>149.317</c:v>
                </c:pt>
                <c:pt idx="8941">
                  <c:v>149.333</c:v>
                </c:pt>
                <c:pt idx="8942">
                  <c:v>149.350</c:v>
                </c:pt>
                <c:pt idx="8943">
                  <c:v>149.367</c:v>
                </c:pt>
                <c:pt idx="8944">
                  <c:v>149.383</c:v>
                </c:pt>
                <c:pt idx="8945">
                  <c:v>149.400</c:v>
                </c:pt>
                <c:pt idx="8946">
                  <c:v>149.417</c:v>
                </c:pt>
                <c:pt idx="8947">
                  <c:v>149.433</c:v>
                </c:pt>
                <c:pt idx="8948">
                  <c:v>149.450</c:v>
                </c:pt>
                <c:pt idx="8949">
                  <c:v>149.467</c:v>
                </c:pt>
                <c:pt idx="8950">
                  <c:v>149.483</c:v>
                </c:pt>
                <c:pt idx="8951">
                  <c:v>149.500</c:v>
                </c:pt>
                <c:pt idx="8952">
                  <c:v>149.517</c:v>
                </c:pt>
                <c:pt idx="8953">
                  <c:v>149.533</c:v>
                </c:pt>
                <c:pt idx="8954">
                  <c:v>149.550</c:v>
                </c:pt>
                <c:pt idx="8955">
                  <c:v>149.567</c:v>
                </c:pt>
                <c:pt idx="8956">
                  <c:v>149.583</c:v>
                </c:pt>
                <c:pt idx="8957">
                  <c:v>149.600</c:v>
                </c:pt>
                <c:pt idx="8958">
                  <c:v>149.617</c:v>
                </c:pt>
                <c:pt idx="8959">
                  <c:v>149.633</c:v>
                </c:pt>
                <c:pt idx="8960">
                  <c:v>149.650</c:v>
                </c:pt>
                <c:pt idx="8961">
                  <c:v>149.667</c:v>
                </c:pt>
                <c:pt idx="8962">
                  <c:v>149.683</c:v>
                </c:pt>
                <c:pt idx="8963">
                  <c:v>149.700</c:v>
                </c:pt>
                <c:pt idx="8964">
                  <c:v>149.717</c:v>
                </c:pt>
                <c:pt idx="8965">
                  <c:v>149.733</c:v>
                </c:pt>
                <c:pt idx="8966">
                  <c:v>149.750</c:v>
                </c:pt>
                <c:pt idx="8967">
                  <c:v>149.767</c:v>
                </c:pt>
                <c:pt idx="8968">
                  <c:v>149.783</c:v>
                </c:pt>
                <c:pt idx="8969">
                  <c:v>149.800</c:v>
                </c:pt>
                <c:pt idx="8970">
                  <c:v>149.817</c:v>
                </c:pt>
                <c:pt idx="8971">
                  <c:v>149.833</c:v>
                </c:pt>
                <c:pt idx="8972">
                  <c:v>149.850</c:v>
                </c:pt>
                <c:pt idx="8973">
                  <c:v>149.867</c:v>
                </c:pt>
                <c:pt idx="8974">
                  <c:v>149.883</c:v>
                </c:pt>
                <c:pt idx="8975">
                  <c:v>149.900</c:v>
                </c:pt>
                <c:pt idx="8976">
                  <c:v>149.917</c:v>
                </c:pt>
                <c:pt idx="8977">
                  <c:v>149.933</c:v>
                </c:pt>
                <c:pt idx="8978">
                  <c:v>149.950</c:v>
                </c:pt>
                <c:pt idx="8979">
                  <c:v>149.967</c:v>
                </c:pt>
                <c:pt idx="8980">
                  <c:v>149.983</c:v>
                </c:pt>
                <c:pt idx="8981">
                  <c:v>150.000</c:v>
                </c:pt>
                <c:pt idx="8982">
                  <c:v>150.017</c:v>
                </c:pt>
                <c:pt idx="8983">
                  <c:v>150.033</c:v>
                </c:pt>
                <c:pt idx="8984">
                  <c:v>150.050</c:v>
                </c:pt>
                <c:pt idx="8985">
                  <c:v>150.067</c:v>
                </c:pt>
                <c:pt idx="8986">
                  <c:v>150.083</c:v>
                </c:pt>
                <c:pt idx="8987">
                  <c:v>150.100</c:v>
                </c:pt>
                <c:pt idx="8988">
                  <c:v>150.117</c:v>
                </c:pt>
                <c:pt idx="8989">
                  <c:v>150.133</c:v>
                </c:pt>
                <c:pt idx="8990">
                  <c:v>150.150</c:v>
                </c:pt>
                <c:pt idx="8991">
                  <c:v>150.167</c:v>
                </c:pt>
                <c:pt idx="8992">
                  <c:v>150.183</c:v>
                </c:pt>
                <c:pt idx="8993">
                  <c:v>150.200</c:v>
                </c:pt>
                <c:pt idx="8994">
                  <c:v>150.217</c:v>
                </c:pt>
                <c:pt idx="8995">
                  <c:v>150.233</c:v>
                </c:pt>
                <c:pt idx="8996">
                  <c:v>150.250</c:v>
                </c:pt>
                <c:pt idx="8997">
                  <c:v>150.267</c:v>
                </c:pt>
                <c:pt idx="8998">
                  <c:v>150.283</c:v>
                </c:pt>
                <c:pt idx="8999">
                  <c:v>150.300</c:v>
                </c:pt>
                <c:pt idx="9000">
                  <c:v>150.317</c:v>
                </c:pt>
                <c:pt idx="9001">
                  <c:v>150.333</c:v>
                </c:pt>
                <c:pt idx="9002">
                  <c:v>150.350</c:v>
                </c:pt>
                <c:pt idx="9003">
                  <c:v>150.367</c:v>
                </c:pt>
                <c:pt idx="9004">
                  <c:v>150.383</c:v>
                </c:pt>
                <c:pt idx="9005">
                  <c:v>150.400</c:v>
                </c:pt>
                <c:pt idx="9006">
                  <c:v>150.417</c:v>
                </c:pt>
                <c:pt idx="9007">
                  <c:v>150.433</c:v>
                </c:pt>
                <c:pt idx="9008">
                  <c:v>150.450</c:v>
                </c:pt>
                <c:pt idx="9009">
                  <c:v>150.467</c:v>
                </c:pt>
                <c:pt idx="9010">
                  <c:v>150.483</c:v>
                </c:pt>
                <c:pt idx="9011">
                  <c:v>150.500</c:v>
                </c:pt>
                <c:pt idx="9012">
                  <c:v>150.517</c:v>
                </c:pt>
                <c:pt idx="9013">
                  <c:v>150.533</c:v>
                </c:pt>
                <c:pt idx="9014">
                  <c:v>150.550</c:v>
                </c:pt>
                <c:pt idx="9015">
                  <c:v>150.567</c:v>
                </c:pt>
                <c:pt idx="9016">
                  <c:v>150.583</c:v>
                </c:pt>
                <c:pt idx="9017">
                  <c:v>150.600</c:v>
                </c:pt>
                <c:pt idx="9018">
                  <c:v>150.617</c:v>
                </c:pt>
                <c:pt idx="9019">
                  <c:v>150.633</c:v>
                </c:pt>
                <c:pt idx="9020">
                  <c:v>150.650</c:v>
                </c:pt>
                <c:pt idx="9021">
                  <c:v>150.667</c:v>
                </c:pt>
                <c:pt idx="9022">
                  <c:v>150.683</c:v>
                </c:pt>
                <c:pt idx="9023">
                  <c:v>150.700</c:v>
                </c:pt>
                <c:pt idx="9024">
                  <c:v>150.717</c:v>
                </c:pt>
                <c:pt idx="9025">
                  <c:v>150.733</c:v>
                </c:pt>
                <c:pt idx="9026">
                  <c:v>150.750</c:v>
                </c:pt>
                <c:pt idx="9027">
                  <c:v>150.767</c:v>
                </c:pt>
                <c:pt idx="9028">
                  <c:v>150.783</c:v>
                </c:pt>
                <c:pt idx="9029">
                  <c:v>150.800</c:v>
                </c:pt>
                <c:pt idx="9030">
                  <c:v>150.817</c:v>
                </c:pt>
                <c:pt idx="9031">
                  <c:v>150.833</c:v>
                </c:pt>
                <c:pt idx="9032">
                  <c:v>150.850</c:v>
                </c:pt>
                <c:pt idx="9033">
                  <c:v>150.867</c:v>
                </c:pt>
                <c:pt idx="9034">
                  <c:v>150.883</c:v>
                </c:pt>
                <c:pt idx="9035">
                  <c:v>150.900</c:v>
                </c:pt>
                <c:pt idx="9036">
                  <c:v>150.917</c:v>
                </c:pt>
                <c:pt idx="9037">
                  <c:v>150.933</c:v>
                </c:pt>
                <c:pt idx="9038">
                  <c:v>150.950</c:v>
                </c:pt>
                <c:pt idx="9039">
                  <c:v>150.967</c:v>
                </c:pt>
                <c:pt idx="9040">
                  <c:v>150.983</c:v>
                </c:pt>
                <c:pt idx="9041">
                  <c:v>151.000</c:v>
                </c:pt>
                <c:pt idx="9042">
                  <c:v>151.017</c:v>
                </c:pt>
                <c:pt idx="9043">
                  <c:v>151.033</c:v>
                </c:pt>
                <c:pt idx="9044">
                  <c:v>151.050</c:v>
                </c:pt>
                <c:pt idx="9045">
                  <c:v>151.067</c:v>
                </c:pt>
                <c:pt idx="9046">
                  <c:v>151.083</c:v>
                </c:pt>
                <c:pt idx="9047">
                  <c:v>151.100</c:v>
                </c:pt>
                <c:pt idx="9048">
                  <c:v>151.117</c:v>
                </c:pt>
                <c:pt idx="9049">
                  <c:v>151.133</c:v>
                </c:pt>
                <c:pt idx="9050">
                  <c:v>151.150</c:v>
                </c:pt>
                <c:pt idx="9051">
                  <c:v>151.167</c:v>
                </c:pt>
                <c:pt idx="9052">
                  <c:v>151.183</c:v>
                </c:pt>
                <c:pt idx="9053">
                  <c:v>151.200</c:v>
                </c:pt>
                <c:pt idx="9054">
                  <c:v>151.217</c:v>
                </c:pt>
                <c:pt idx="9055">
                  <c:v>151.233</c:v>
                </c:pt>
                <c:pt idx="9056">
                  <c:v>151.250</c:v>
                </c:pt>
                <c:pt idx="9057">
                  <c:v>151.267</c:v>
                </c:pt>
                <c:pt idx="9058">
                  <c:v>151.283</c:v>
                </c:pt>
                <c:pt idx="9059">
                  <c:v>151.300</c:v>
                </c:pt>
                <c:pt idx="9060">
                  <c:v>151.317</c:v>
                </c:pt>
                <c:pt idx="9061">
                  <c:v>151.333</c:v>
                </c:pt>
                <c:pt idx="9062">
                  <c:v>151.350</c:v>
                </c:pt>
                <c:pt idx="9063">
                  <c:v>151.367</c:v>
                </c:pt>
                <c:pt idx="9064">
                  <c:v>151.383</c:v>
                </c:pt>
                <c:pt idx="9065">
                  <c:v>151.400</c:v>
                </c:pt>
                <c:pt idx="9066">
                  <c:v>151.417</c:v>
                </c:pt>
                <c:pt idx="9067">
                  <c:v>151.433</c:v>
                </c:pt>
                <c:pt idx="9068">
                  <c:v>151.450</c:v>
                </c:pt>
                <c:pt idx="9069">
                  <c:v>151.467</c:v>
                </c:pt>
                <c:pt idx="9070">
                  <c:v>151.483</c:v>
                </c:pt>
                <c:pt idx="9071">
                  <c:v>151.500</c:v>
                </c:pt>
                <c:pt idx="9072">
                  <c:v>151.517</c:v>
                </c:pt>
                <c:pt idx="9073">
                  <c:v>151.533</c:v>
                </c:pt>
                <c:pt idx="9074">
                  <c:v>151.550</c:v>
                </c:pt>
                <c:pt idx="9075">
                  <c:v>151.567</c:v>
                </c:pt>
                <c:pt idx="9076">
                  <c:v>151.583</c:v>
                </c:pt>
                <c:pt idx="9077">
                  <c:v>151.600</c:v>
                </c:pt>
                <c:pt idx="9078">
                  <c:v>151.617</c:v>
                </c:pt>
                <c:pt idx="9079">
                  <c:v>151.633</c:v>
                </c:pt>
                <c:pt idx="9080">
                  <c:v>151.650</c:v>
                </c:pt>
                <c:pt idx="9081">
                  <c:v>151.667</c:v>
                </c:pt>
                <c:pt idx="9082">
                  <c:v>151.683</c:v>
                </c:pt>
                <c:pt idx="9083">
                  <c:v>151.700</c:v>
                </c:pt>
                <c:pt idx="9084">
                  <c:v>151.717</c:v>
                </c:pt>
                <c:pt idx="9085">
                  <c:v>151.733</c:v>
                </c:pt>
                <c:pt idx="9086">
                  <c:v>151.750</c:v>
                </c:pt>
                <c:pt idx="9087">
                  <c:v>151.767</c:v>
                </c:pt>
                <c:pt idx="9088">
                  <c:v>151.783</c:v>
                </c:pt>
                <c:pt idx="9089">
                  <c:v>151.800</c:v>
                </c:pt>
                <c:pt idx="9090">
                  <c:v>151.817</c:v>
                </c:pt>
                <c:pt idx="9091">
                  <c:v>151.833</c:v>
                </c:pt>
                <c:pt idx="9092">
                  <c:v>151.850</c:v>
                </c:pt>
                <c:pt idx="9093">
                  <c:v>151.867</c:v>
                </c:pt>
                <c:pt idx="9094">
                  <c:v>151.883</c:v>
                </c:pt>
                <c:pt idx="9095">
                  <c:v>151.900</c:v>
                </c:pt>
                <c:pt idx="9096">
                  <c:v>151.917</c:v>
                </c:pt>
                <c:pt idx="9097">
                  <c:v>151.933</c:v>
                </c:pt>
                <c:pt idx="9098">
                  <c:v>151.950</c:v>
                </c:pt>
                <c:pt idx="9099">
                  <c:v>151.967</c:v>
                </c:pt>
                <c:pt idx="9100">
                  <c:v>151.983</c:v>
                </c:pt>
                <c:pt idx="9101">
                  <c:v>152.000</c:v>
                </c:pt>
                <c:pt idx="9102">
                  <c:v>152.017</c:v>
                </c:pt>
                <c:pt idx="9103">
                  <c:v>152.033</c:v>
                </c:pt>
                <c:pt idx="9104">
                  <c:v>152.050</c:v>
                </c:pt>
                <c:pt idx="9105">
                  <c:v>152.067</c:v>
                </c:pt>
                <c:pt idx="9106">
                  <c:v>152.083</c:v>
                </c:pt>
                <c:pt idx="9107">
                  <c:v>152.100</c:v>
                </c:pt>
                <c:pt idx="9108">
                  <c:v>152.117</c:v>
                </c:pt>
                <c:pt idx="9109">
                  <c:v>152.133</c:v>
                </c:pt>
                <c:pt idx="9110">
                  <c:v>152.150</c:v>
                </c:pt>
                <c:pt idx="9111">
                  <c:v>152.167</c:v>
                </c:pt>
                <c:pt idx="9112">
                  <c:v>152.183</c:v>
                </c:pt>
                <c:pt idx="9113">
                  <c:v>152.200</c:v>
                </c:pt>
                <c:pt idx="9114">
                  <c:v>152.217</c:v>
                </c:pt>
                <c:pt idx="9115">
                  <c:v>152.233</c:v>
                </c:pt>
                <c:pt idx="9116">
                  <c:v>152.250</c:v>
                </c:pt>
                <c:pt idx="9117">
                  <c:v>152.267</c:v>
                </c:pt>
                <c:pt idx="9118">
                  <c:v>152.283</c:v>
                </c:pt>
                <c:pt idx="9119">
                  <c:v>152.300</c:v>
                </c:pt>
                <c:pt idx="9120">
                  <c:v>152.317</c:v>
                </c:pt>
                <c:pt idx="9121">
                  <c:v>152.333</c:v>
                </c:pt>
                <c:pt idx="9122">
                  <c:v>152.350</c:v>
                </c:pt>
                <c:pt idx="9123">
                  <c:v>152.367</c:v>
                </c:pt>
                <c:pt idx="9124">
                  <c:v>152.383</c:v>
                </c:pt>
                <c:pt idx="9125">
                  <c:v>152.400</c:v>
                </c:pt>
                <c:pt idx="9126">
                  <c:v>152.417</c:v>
                </c:pt>
                <c:pt idx="9127">
                  <c:v>152.433</c:v>
                </c:pt>
                <c:pt idx="9128">
                  <c:v>152.450</c:v>
                </c:pt>
                <c:pt idx="9129">
                  <c:v>152.467</c:v>
                </c:pt>
                <c:pt idx="9130">
                  <c:v>152.483</c:v>
                </c:pt>
                <c:pt idx="9131">
                  <c:v>152.500</c:v>
                </c:pt>
                <c:pt idx="9132">
                  <c:v>152.517</c:v>
                </c:pt>
                <c:pt idx="9133">
                  <c:v>152.533</c:v>
                </c:pt>
                <c:pt idx="9134">
                  <c:v>152.550</c:v>
                </c:pt>
                <c:pt idx="9135">
                  <c:v>152.567</c:v>
                </c:pt>
                <c:pt idx="9136">
                  <c:v>152.583</c:v>
                </c:pt>
                <c:pt idx="9137">
                  <c:v>152.600</c:v>
                </c:pt>
                <c:pt idx="9138">
                  <c:v>152.617</c:v>
                </c:pt>
                <c:pt idx="9139">
                  <c:v>152.633</c:v>
                </c:pt>
                <c:pt idx="9140">
                  <c:v>152.650</c:v>
                </c:pt>
                <c:pt idx="9141">
                  <c:v>152.667</c:v>
                </c:pt>
                <c:pt idx="9142">
                  <c:v>152.683</c:v>
                </c:pt>
                <c:pt idx="9143">
                  <c:v>152.700</c:v>
                </c:pt>
                <c:pt idx="9144">
                  <c:v>152.717</c:v>
                </c:pt>
                <c:pt idx="9145">
                  <c:v>152.733</c:v>
                </c:pt>
                <c:pt idx="9146">
                  <c:v>152.750</c:v>
                </c:pt>
                <c:pt idx="9147">
                  <c:v>152.767</c:v>
                </c:pt>
                <c:pt idx="9148">
                  <c:v>152.783</c:v>
                </c:pt>
                <c:pt idx="9149">
                  <c:v>152.800</c:v>
                </c:pt>
                <c:pt idx="9150">
                  <c:v>152.817</c:v>
                </c:pt>
                <c:pt idx="9151">
                  <c:v>152.833</c:v>
                </c:pt>
                <c:pt idx="9152">
                  <c:v>152.850</c:v>
                </c:pt>
                <c:pt idx="9153">
                  <c:v>152.867</c:v>
                </c:pt>
                <c:pt idx="9154">
                  <c:v>152.883</c:v>
                </c:pt>
                <c:pt idx="9155">
                  <c:v>152.900</c:v>
                </c:pt>
                <c:pt idx="9156">
                  <c:v>152.917</c:v>
                </c:pt>
                <c:pt idx="9157">
                  <c:v>152.933</c:v>
                </c:pt>
                <c:pt idx="9158">
                  <c:v>152.950</c:v>
                </c:pt>
                <c:pt idx="9159">
                  <c:v>152.967</c:v>
                </c:pt>
                <c:pt idx="9160">
                  <c:v>152.983</c:v>
                </c:pt>
                <c:pt idx="9161">
                  <c:v>153.000</c:v>
                </c:pt>
                <c:pt idx="9162">
                  <c:v>153.017</c:v>
                </c:pt>
                <c:pt idx="9163">
                  <c:v>153.033</c:v>
                </c:pt>
                <c:pt idx="9164">
                  <c:v>153.050</c:v>
                </c:pt>
                <c:pt idx="9165">
                  <c:v>153.067</c:v>
                </c:pt>
                <c:pt idx="9166">
                  <c:v>153.083</c:v>
                </c:pt>
                <c:pt idx="9167">
                  <c:v>153.100</c:v>
                </c:pt>
                <c:pt idx="9168">
                  <c:v>153.117</c:v>
                </c:pt>
                <c:pt idx="9169">
                  <c:v>153.133</c:v>
                </c:pt>
                <c:pt idx="9170">
                  <c:v>153.150</c:v>
                </c:pt>
                <c:pt idx="9171">
                  <c:v>153.167</c:v>
                </c:pt>
                <c:pt idx="9172">
                  <c:v>153.183</c:v>
                </c:pt>
                <c:pt idx="9173">
                  <c:v>153.200</c:v>
                </c:pt>
                <c:pt idx="9174">
                  <c:v>153.217</c:v>
                </c:pt>
                <c:pt idx="9175">
                  <c:v>153.233</c:v>
                </c:pt>
                <c:pt idx="9176">
                  <c:v>153.250</c:v>
                </c:pt>
                <c:pt idx="9177">
                  <c:v>153.267</c:v>
                </c:pt>
                <c:pt idx="9178">
                  <c:v>153.283</c:v>
                </c:pt>
                <c:pt idx="9179">
                  <c:v>153.300</c:v>
                </c:pt>
                <c:pt idx="9180">
                  <c:v>153.317</c:v>
                </c:pt>
                <c:pt idx="9181">
                  <c:v>153.333</c:v>
                </c:pt>
                <c:pt idx="9182">
                  <c:v>153.350</c:v>
                </c:pt>
                <c:pt idx="9183">
                  <c:v>153.367</c:v>
                </c:pt>
                <c:pt idx="9184">
                  <c:v>153.383</c:v>
                </c:pt>
                <c:pt idx="9185">
                  <c:v>153.400</c:v>
                </c:pt>
                <c:pt idx="9186">
                  <c:v>153.417</c:v>
                </c:pt>
                <c:pt idx="9187">
                  <c:v>153.433</c:v>
                </c:pt>
                <c:pt idx="9188">
                  <c:v>153.450</c:v>
                </c:pt>
                <c:pt idx="9189">
                  <c:v>153.467</c:v>
                </c:pt>
                <c:pt idx="9190">
                  <c:v>153.483</c:v>
                </c:pt>
                <c:pt idx="9191">
                  <c:v>153.500</c:v>
                </c:pt>
                <c:pt idx="9192">
                  <c:v>153.517</c:v>
                </c:pt>
                <c:pt idx="9193">
                  <c:v>153.533</c:v>
                </c:pt>
                <c:pt idx="9194">
                  <c:v>153.550</c:v>
                </c:pt>
                <c:pt idx="9195">
                  <c:v>153.567</c:v>
                </c:pt>
                <c:pt idx="9196">
                  <c:v>153.583</c:v>
                </c:pt>
                <c:pt idx="9197">
                  <c:v>153.600</c:v>
                </c:pt>
                <c:pt idx="9198">
                  <c:v>153.617</c:v>
                </c:pt>
                <c:pt idx="9199">
                  <c:v>153.633</c:v>
                </c:pt>
                <c:pt idx="9200">
                  <c:v>153.650</c:v>
                </c:pt>
                <c:pt idx="9201">
                  <c:v>153.667</c:v>
                </c:pt>
                <c:pt idx="9202">
                  <c:v>153.683</c:v>
                </c:pt>
                <c:pt idx="9203">
                  <c:v>153.700</c:v>
                </c:pt>
                <c:pt idx="9204">
                  <c:v>153.717</c:v>
                </c:pt>
                <c:pt idx="9205">
                  <c:v>153.733</c:v>
                </c:pt>
                <c:pt idx="9206">
                  <c:v>153.750</c:v>
                </c:pt>
                <c:pt idx="9207">
                  <c:v>153.767</c:v>
                </c:pt>
                <c:pt idx="9208">
                  <c:v>153.783</c:v>
                </c:pt>
                <c:pt idx="9209">
                  <c:v>153.800</c:v>
                </c:pt>
                <c:pt idx="9210">
                  <c:v>153.817</c:v>
                </c:pt>
                <c:pt idx="9211">
                  <c:v>153.833</c:v>
                </c:pt>
                <c:pt idx="9212">
                  <c:v>153.850</c:v>
                </c:pt>
                <c:pt idx="9213">
                  <c:v>153.867</c:v>
                </c:pt>
                <c:pt idx="9214">
                  <c:v>153.883</c:v>
                </c:pt>
                <c:pt idx="9215">
                  <c:v>153.900</c:v>
                </c:pt>
                <c:pt idx="9216">
                  <c:v>153.917</c:v>
                </c:pt>
                <c:pt idx="9217">
                  <c:v>153.933</c:v>
                </c:pt>
                <c:pt idx="9218">
                  <c:v>153.950</c:v>
                </c:pt>
                <c:pt idx="9219">
                  <c:v>153.967</c:v>
                </c:pt>
                <c:pt idx="9220">
                  <c:v>153.983</c:v>
                </c:pt>
                <c:pt idx="9221">
                  <c:v>154.000</c:v>
                </c:pt>
                <c:pt idx="9222">
                  <c:v>154.017</c:v>
                </c:pt>
                <c:pt idx="9223">
                  <c:v>154.033</c:v>
                </c:pt>
                <c:pt idx="9224">
                  <c:v>154.050</c:v>
                </c:pt>
                <c:pt idx="9225">
                  <c:v>154.067</c:v>
                </c:pt>
                <c:pt idx="9226">
                  <c:v>154.083</c:v>
                </c:pt>
                <c:pt idx="9227">
                  <c:v>154.100</c:v>
                </c:pt>
                <c:pt idx="9228">
                  <c:v>154.117</c:v>
                </c:pt>
                <c:pt idx="9229">
                  <c:v>154.133</c:v>
                </c:pt>
                <c:pt idx="9230">
                  <c:v>154.150</c:v>
                </c:pt>
                <c:pt idx="9231">
                  <c:v>154.167</c:v>
                </c:pt>
                <c:pt idx="9232">
                  <c:v>154.183</c:v>
                </c:pt>
                <c:pt idx="9233">
                  <c:v>154.200</c:v>
                </c:pt>
                <c:pt idx="9234">
                  <c:v>154.217</c:v>
                </c:pt>
                <c:pt idx="9235">
                  <c:v>154.233</c:v>
                </c:pt>
                <c:pt idx="9236">
                  <c:v>154.250</c:v>
                </c:pt>
                <c:pt idx="9237">
                  <c:v>154.267</c:v>
                </c:pt>
                <c:pt idx="9238">
                  <c:v>154.283</c:v>
                </c:pt>
                <c:pt idx="9239">
                  <c:v>154.300</c:v>
                </c:pt>
                <c:pt idx="9240">
                  <c:v>154.317</c:v>
                </c:pt>
                <c:pt idx="9241">
                  <c:v>154.333</c:v>
                </c:pt>
                <c:pt idx="9242">
                  <c:v>154.350</c:v>
                </c:pt>
                <c:pt idx="9243">
                  <c:v>154.367</c:v>
                </c:pt>
                <c:pt idx="9244">
                  <c:v>154.383</c:v>
                </c:pt>
                <c:pt idx="9245">
                  <c:v>154.400</c:v>
                </c:pt>
                <c:pt idx="9246">
                  <c:v>154.417</c:v>
                </c:pt>
                <c:pt idx="9247">
                  <c:v>154.433</c:v>
                </c:pt>
                <c:pt idx="9248">
                  <c:v>154.450</c:v>
                </c:pt>
                <c:pt idx="9249">
                  <c:v>154.467</c:v>
                </c:pt>
                <c:pt idx="9250">
                  <c:v>154.483</c:v>
                </c:pt>
                <c:pt idx="9251">
                  <c:v>154.500</c:v>
                </c:pt>
                <c:pt idx="9252">
                  <c:v>154.517</c:v>
                </c:pt>
                <c:pt idx="9253">
                  <c:v>154.533</c:v>
                </c:pt>
                <c:pt idx="9254">
                  <c:v>154.550</c:v>
                </c:pt>
                <c:pt idx="9255">
                  <c:v>154.567</c:v>
                </c:pt>
                <c:pt idx="9256">
                  <c:v>154.583</c:v>
                </c:pt>
                <c:pt idx="9257">
                  <c:v>154.600</c:v>
                </c:pt>
                <c:pt idx="9258">
                  <c:v>154.617</c:v>
                </c:pt>
                <c:pt idx="9259">
                  <c:v>154.633</c:v>
                </c:pt>
                <c:pt idx="9260">
                  <c:v>154.650</c:v>
                </c:pt>
                <c:pt idx="9261">
                  <c:v>154.667</c:v>
                </c:pt>
                <c:pt idx="9262">
                  <c:v>154.683</c:v>
                </c:pt>
                <c:pt idx="9263">
                  <c:v>154.700</c:v>
                </c:pt>
                <c:pt idx="9264">
                  <c:v>154.717</c:v>
                </c:pt>
                <c:pt idx="9265">
                  <c:v>154.733</c:v>
                </c:pt>
                <c:pt idx="9266">
                  <c:v>154.750</c:v>
                </c:pt>
                <c:pt idx="9267">
                  <c:v>154.767</c:v>
                </c:pt>
                <c:pt idx="9268">
                  <c:v>154.783</c:v>
                </c:pt>
                <c:pt idx="9269">
                  <c:v>154.800</c:v>
                </c:pt>
                <c:pt idx="9270">
                  <c:v>154.817</c:v>
                </c:pt>
                <c:pt idx="9271">
                  <c:v>154.833</c:v>
                </c:pt>
                <c:pt idx="9272">
                  <c:v>154.850</c:v>
                </c:pt>
                <c:pt idx="9273">
                  <c:v>154.867</c:v>
                </c:pt>
                <c:pt idx="9274">
                  <c:v>154.883</c:v>
                </c:pt>
                <c:pt idx="9275">
                  <c:v>154.900</c:v>
                </c:pt>
                <c:pt idx="9276">
                  <c:v>154.917</c:v>
                </c:pt>
                <c:pt idx="9277">
                  <c:v>154.933</c:v>
                </c:pt>
                <c:pt idx="9278">
                  <c:v>154.950</c:v>
                </c:pt>
                <c:pt idx="9279">
                  <c:v>154.967</c:v>
                </c:pt>
                <c:pt idx="9280">
                  <c:v>154.983</c:v>
                </c:pt>
                <c:pt idx="9281">
                  <c:v>155.000</c:v>
                </c:pt>
                <c:pt idx="9282">
                  <c:v>155.017</c:v>
                </c:pt>
                <c:pt idx="9283">
                  <c:v>155.033</c:v>
                </c:pt>
                <c:pt idx="9284">
                  <c:v>155.050</c:v>
                </c:pt>
                <c:pt idx="9285">
                  <c:v>155.067</c:v>
                </c:pt>
                <c:pt idx="9286">
                  <c:v>155.083</c:v>
                </c:pt>
                <c:pt idx="9287">
                  <c:v>155.100</c:v>
                </c:pt>
                <c:pt idx="9288">
                  <c:v>155.117</c:v>
                </c:pt>
                <c:pt idx="9289">
                  <c:v>155.133</c:v>
                </c:pt>
                <c:pt idx="9290">
                  <c:v>155.150</c:v>
                </c:pt>
                <c:pt idx="9291">
                  <c:v>155.167</c:v>
                </c:pt>
                <c:pt idx="9292">
                  <c:v>155.183</c:v>
                </c:pt>
                <c:pt idx="9293">
                  <c:v>155.200</c:v>
                </c:pt>
                <c:pt idx="9294">
                  <c:v>155.217</c:v>
                </c:pt>
                <c:pt idx="9295">
                  <c:v>155.233</c:v>
                </c:pt>
                <c:pt idx="9296">
                  <c:v>155.250</c:v>
                </c:pt>
                <c:pt idx="9297">
                  <c:v>155.267</c:v>
                </c:pt>
                <c:pt idx="9298">
                  <c:v>155.283</c:v>
                </c:pt>
                <c:pt idx="9299">
                  <c:v>155.300</c:v>
                </c:pt>
                <c:pt idx="9300">
                  <c:v>155.317</c:v>
                </c:pt>
                <c:pt idx="9301">
                  <c:v>155.333</c:v>
                </c:pt>
                <c:pt idx="9302">
                  <c:v>155.350</c:v>
                </c:pt>
                <c:pt idx="9303">
                  <c:v>155.367</c:v>
                </c:pt>
                <c:pt idx="9304">
                  <c:v>155.383</c:v>
                </c:pt>
                <c:pt idx="9305">
                  <c:v>155.400</c:v>
                </c:pt>
                <c:pt idx="9306">
                  <c:v>155.417</c:v>
                </c:pt>
                <c:pt idx="9307">
                  <c:v>155.433</c:v>
                </c:pt>
                <c:pt idx="9308">
                  <c:v>155.450</c:v>
                </c:pt>
                <c:pt idx="9309">
                  <c:v>155.467</c:v>
                </c:pt>
                <c:pt idx="9310">
                  <c:v>155.483</c:v>
                </c:pt>
                <c:pt idx="9311">
                  <c:v>155.500</c:v>
                </c:pt>
                <c:pt idx="9312">
                  <c:v>155.517</c:v>
                </c:pt>
                <c:pt idx="9313">
                  <c:v>155.533</c:v>
                </c:pt>
                <c:pt idx="9314">
                  <c:v>155.550</c:v>
                </c:pt>
                <c:pt idx="9315">
                  <c:v>155.567</c:v>
                </c:pt>
                <c:pt idx="9316">
                  <c:v>155.583</c:v>
                </c:pt>
                <c:pt idx="9317">
                  <c:v>155.600</c:v>
                </c:pt>
                <c:pt idx="9318">
                  <c:v>155.617</c:v>
                </c:pt>
                <c:pt idx="9319">
                  <c:v>155.633</c:v>
                </c:pt>
                <c:pt idx="9320">
                  <c:v>155.650</c:v>
                </c:pt>
                <c:pt idx="9321">
                  <c:v>155.667</c:v>
                </c:pt>
                <c:pt idx="9322">
                  <c:v>155.683</c:v>
                </c:pt>
                <c:pt idx="9323">
                  <c:v>155.700</c:v>
                </c:pt>
                <c:pt idx="9324">
                  <c:v>155.717</c:v>
                </c:pt>
                <c:pt idx="9325">
                  <c:v>155.733</c:v>
                </c:pt>
                <c:pt idx="9326">
                  <c:v>155.750</c:v>
                </c:pt>
                <c:pt idx="9327">
                  <c:v>155.767</c:v>
                </c:pt>
                <c:pt idx="9328">
                  <c:v>155.783</c:v>
                </c:pt>
                <c:pt idx="9329">
                  <c:v>155.800</c:v>
                </c:pt>
                <c:pt idx="9330">
                  <c:v>155.817</c:v>
                </c:pt>
                <c:pt idx="9331">
                  <c:v>155.833</c:v>
                </c:pt>
                <c:pt idx="9332">
                  <c:v>155.850</c:v>
                </c:pt>
                <c:pt idx="9333">
                  <c:v>155.867</c:v>
                </c:pt>
                <c:pt idx="9334">
                  <c:v>155.883</c:v>
                </c:pt>
                <c:pt idx="9335">
                  <c:v>155.900</c:v>
                </c:pt>
                <c:pt idx="9336">
                  <c:v>155.917</c:v>
                </c:pt>
                <c:pt idx="9337">
                  <c:v>155.933</c:v>
                </c:pt>
                <c:pt idx="9338">
                  <c:v>155.950</c:v>
                </c:pt>
                <c:pt idx="9339">
                  <c:v>155.967</c:v>
                </c:pt>
                <c:pt idx="9340">
                  <c:v>155.983</c:v>
                </c:pt>
                <c:pt idx="9341">
                  <c:v>156.000</c:v>
                </c:pt>
                <c:pt idx="9342">
                  <c:v>156.017</c:v>
                </c:pt>
                <c:pt idx="9343">
                  <c:v>156.033</c:v>
                </c:pt>
                <c:pt idx="9344">
                  <c:v>156.050</c:v>
                </c:pt>
                <c:pt idx="9345">
                  <c:v>156.067</c:v>
                </c:pt>
                <c:pt idx="9346">
                  <c:v>156.083</c:v>
                </c:pt>
                <c:pt idx="9347">
                  <c:v>156.100</c:v>
                </c:pt>
                <c:pt idx="9348">
                  <c:v>156.117</c:v>
                </c:pt>
                <c:pt idx="9349">
                  <c:v>156.133</c:v>
                </c:pt>
                <c:pt idx="9350">
                  <c:v>156.150</c:v>
                </c:pt>
                <c:pt idx="9351">
                  <c:v>156.167</c:v>
                </c:pt>
                <c:pt idx="9352">
                  <c:v>156.183</c:v>
                </c:pt>
                <c:pt idx="9353">
                  <c:v>156.200</c:v>
                </c:pt>
                <c:pt idx="9354">
                  <c:v>156.217</c:v>
                </c:pt>
                <c:pt idx="9355">
                  <c:v>156.233</c:v>
                </c:pt>
                <c:pt idx="9356">
                  <c:v>156.250</c:v>
                </c:pt>
                <c:pt idx="9357">
                  <c:v>156.267</c:v>
                </c:pt>
                <c:pt idx="9358">
                  <c:v>156.283</c:v>
                </c:pt>
                <c:pt idx="9359">
                  <c:v>156.300</c:v>
                </c:pt>
                <c:pt idx="9360">
                  <c:v>156.317</c:v>
                </c:pt>
                <c:pt idx="9361">
                  <c:v>156.333</c:v>
                </c:pt>
                <c:pt idx="9362">
                  <c:v>156.350</c:v>
                </c:pt>
                <c:pt idx="9363">
                  <c:v>156.367</c:v>
                </c:pt>
                <c:pt idx="9364">
                  <c:v>156.383</c:v>
                </c:pt>
                <c:pt idx="9365">
                  <c:v>156.400</c:v>
                </c:pt>
                <c:pt idx="9366">
                  <c:v>156.417</c:v>
                </c:pt>
                <c:pt idx="9367">
                  <c:v>156.433</c:v>
                </c:pt>
                <c:pt idx="9368">
                  <c:v>156.450</c:v>
                </c:pt>
                <c:pt idx="9369">
                  <c:v>156.467</c:v>
                </c:pt>
                <c:pt idx="9370">
                  <c:v>156.483</c:v>
                </c:pt>
                <c:pt idx="9371">
                  <c:v>156.500</c:v>
                </c:pt>
                <c:pt idx="9372">
                  <c:v>156.517</c:v>
                </c:pt>
                <c:pt idx="9373">
                  <c:v>156.533</c:v>
                </c:pt>
                <c:pt idx="9374">
                  <c:v>156.550</c:v>
                </c:pt>
                <c:pt idx="9375">
                  <c:v>156.567</c:v>
                </c:pt>
                <c:pt idx="9376">
                  <c:v>156.583</c:v>
                </c:pt>
                <c:pt idx="9377">
                  <c:v>156.600</c:v>
                </c:pt>
                <c:pt idx="9378">
                  <c:v>156.617</c:v>
                </c:pt>
                <c:pt idx="9379">
                  <c:v>156.633</c:v>
                </c:pt>
                <c:pt idx="9380">
                  <c:v>156.650</c:v>
                </c:pt>
                <c:pt idx="9381">
                  <c:v>156.667</c:v>
                </c:pt>
                <c:pt idx="9382">
                  <c:v>156.683</c:v>
                </c:pt>
                <c:pt idx="9383">
                  <c:v>156.700</c:v>
                </c:pt>
                <c:pt idx="9384">
                  <c:v>156.717</c:v>
                </c:pt>
                <c:pt idx="9385">
                  <c:v>156.733</c:v>
                </c:pt>
                <c:pt idx="9386">
                  <c:v>156.750</c:v>
                </c:pt>
                <c:pt idx="9387">
                  <c:v>156.767</c:v>
                </c:pt>
                <c:pt idx="9388">
                  <c:v>156.783</c:v>
                </c:pt>
                <c:pt idx="9389">
                  <c:v>156.800</c:v>
                </c:pt>
                <c:pt idx="9390">
                  <c:v>156.817</c:v>
                </c:pt>
                <c:pt idx="9391">
                  <c:v>156.833</c:v>
                </c:pt>
                <c:pt idx="9392">
                  <c:v>156.850</c:v>
                </c:pt>
                <c:pt idx="9393">
                  <c:v>156.867</c:v>
                </c:pt>
                <c:pt idx="9394">
                  <c:v>156.883</c:v>
                </c:pt>
                <c:pt idx="9395">
                  <c:v>156.900</c:v>
                </c:pt>
                <c:pt idx="9396">
                  <c:v>156.917</c:v>
                </c:pt>
                <c:pt idx="9397">
                  <c:v>156.933</c:v>
                </c:pt>
                <c:pt idx="9398">
                  <c:v>156.950</c:v>
                </c:pt>
                <c:pt idx="9399">
                  <c:v>156.967</c:v>
                </c:pt>
                <c:pt idx="9400">
                  <c:v>156.983</c:v>
                </c:pt>
                <c:pt idx="9401">
                  <c:v>157.000</c:v>
                </c:pt>
                <c:pt idx="9402">
                  <c:v>157.017</c:v>
                </c:pt>
                <c:pt idx="9403">
                  <c:v>157.033</c:v>
                </c:pt>
                <c:pt idx="9404">
                  <c:v>157.050</c:v>
                </c:pt>
                <c:pt idx="9405">
                  <c:v>157.067</c:v>
                </c:pt>
                <c:pt idx="9406">
                  <c:v>157.083</c:v>
                </c:pt>
                <c:pt idx="9407">
                  <c:v>157.100</c:v>
                </c:pt>
                <c:pt idx="9408">
                  <c:v>157.117</c:v>
                </c:pt>
                <c:pt idx="9409">
                  <c:v>157.133</c:v>
                </c:pt>
                <c:pt idx="9410">
                  <c:v>157.150</c:v>
                </c:pt>
                <c:pt idx="9411">
                  <c:v>157.167</c:v>
                </c:pt>
                <c:pt idx="9412">
                  <c:v>157.183</c:v>
                </c:pt>
                <c:pt idx="9413">
                  <c:v>157.200</c:v>
                </c:pt>
                <c:pt idx="9414">
                  <c:v>157.217</c:v>
                </c:pt>
                <c:pt idx="9415">
                  <c:v>157.233</c:v>
                </c:pt>
                <c:pt idx="9416">
                  <c:v>157.250</c:v>
                </c:pt>
                <c:pt idx="9417">
                  <c:v>157.267</c:v>
                </c:pt>
                <c:pt idx="9418">
                  <c:v>157.283</c:v>
                </c:pt>
                <c:pt idx="9419">
                  <c:v>157.300</c:v>
                </c:pt>
                <c:pt idx="9420">
                  <c:v>157.317</c:v>
                </c:pt>
                <c:pt idx="9421">
                  <c:v>157.333</c:v>
                </c:pt>
                <c:pt idx="9422">
                  <c:v>157.350</c:v>
                </c:pt>
                <c:pt idx="9423">
                  <c:v>157.367</c:v>
                </c:pt>
                <c:pt idx="9424">
                  <c:v>157.383</c:v>
                </c:pt>
                <c:pt idx="9425">
                  <c:v>157.400</c:v>
                </c:pt>
                <c:pt idx="9426">
                  <c:v>157.417</c:v>
                </c:pt>
                <c:pt idx="9427">
                  <c:v>157.433</c:v>
                </c:pt>
                <c:pt idx="9428">
                  <c:v>157.450</c:v>
                </c:pt>
                <c:pt idx="9429">
                  <c:v>157.467</c:v>
                </c:pt>
                <c:pt idx="9430">
                  <c:v>157.483</c:v>
                </c:pt>
                <c:pt idx="9431">
                  <c:v>157.500</c:v>
                </c:pt>
                <c:pt idx="9432">
                  <c:v>157.517</c:v>
                </c:pt>
                <c:pt idx="9433">
                  <c:v>157.533</c:v>
                </c:pt>
                <c:pt idx="9434">
                  <c:v>157.550</c:v>
                </c:pt>
                <c:pt idx="9435">
                  <c:v>157.567</c:v>
                </c:pt>
                <c:pt idx="9436">
                  <c:v>157.583</c:v>
                </c:pt>
                <c:pt idx="9437">
                  <c:v>157.600</c:v>
                </c:pt>
                <c:pt idx="9438">
                  <c:v>157.617</c:v>
                </c:pt>
                <c:pt idx="9439">
                  <c:v>157.633</c:v>
                </c:pt>
                <c:pt idx="9440">
                  <c:v>157.650</c:v>
                </c:pt>
                <c:pt idx="9441">
                  <c:v>157.667</c:v>
                </c:pt>
                <c:pt idx="9442">
                  <c:v>157.683</c:v>
                </c:pt>
                <c:pt idx="9443">
                  <c:v>157.700</c:v>
                </c:pt>
                <c:pt idx="9444">
                  <c:v>157.717</c:v>
                </c:pt>
                <c:pt idx="9445">
                  <c:v>157.733</c:v>
                </c:pt>
                <c:pt idx="9446">
                  <c:v>157.750</c:v>
                </c:pt>
                <c:pt idx="9447">
                  <c:v>157.767</c:v>
                </c:pt>
                <c:pt idx="9448">
                  <c:v>157.783</c:v>
                </c:pt>
                <c:pt idx="9449">
                  <c:v>157.800</c:v>
                </c:pt>
                <c:pt idx="9450">
                  <c:v>157.817</c:v>
                </c:pt>
                <c:pt idx="9451">
                  <c:v>157.833</c:v>
                </c:pt>
                <c:pt idx="9452">
                  <c:v>157.850</c:v>
                </c:pt>
                <c:pt idx="9453">
                  <c:v>157.867</c:v>
                </c:pt>
                <c:pt idx="9454">
                  <c:v>157.883</c:v>
                </c:pt>
                <c:pt idx="9455">
                  <c:v>157.900</c:v>
                </c:pt>
                <c:pt idx="9456">
                  <c:v>157.917</c:v>
                </c:pt>
                <c:pt idx="9457">
                  <c:v>157.933</c:v>
                </c:pt>
                <c:pt idx="9458">
                  <c:v>157.950</c:v>
                </c:pt>
                <c:pt idx="9459">
                  <c:v>157.967</c:v>
                </c:pt>
                <c:pt idx="9460">
                  <c:v>157.983</c:v>
                </c:pt>
                <c:pt idx="9461">
                  <c:v>158.000</c:v>
                </c:pt>
                <c:pt idx="9462">
                  <c:v>158.017</c:v>
                </c:pt>
                <c:pt idx="9463">
                  <c:v>158.033</c:v>
                </c:pt>
                <c:pt idx="9464">
                  <c:v>158.050</c:v>
                </c:pt>
                <c:pt idx="9465">
                  <c:v>158.067</c:v>
                </c:pt>
                <c:pt idx="9466">
                  <c:v>158.083</c:v>
                </c:pt>
                <c:pt idx="9467">
                  <c:v>158.100</c:v>
                </c:pt>
                <c:pt idx="9468">
                  <c:v>158.117</c:v>
                </c:pt>
                <c:pt idx="9469">
                  <c:v>158.133</c:v>
                </c:pt>
                <c:pt idx="9470">
                  <c:v>158.150</c:v>
                </c:pt>
                <c:pt idx="9471">
                  <c:v>158.167</c:v>
                </c:pt>
                <c:pt idx="9472">
                  <c:v>158.183</c:v>
                </c:pt>
                <c:pt idx="9473">
                  <c:v>158.200</c:v>
                </c:pt>
                <c:pt idx="9474">
                  <c:v>158.217</c:v>
                </c:pt>
                <c:pt idx="9475">
                  <c:v>158.233</c:v>
                </c:pt>
                <c:pt idx="9476">
                  <c:v>158.250</c:v>
                </c:pt>
                <c:pt idx="9477">
                  <c:v>158.267</c:v>
                </c:pt>
                <c:pt idx="9478">
                  <c:v>158.283</c:v>
                </c:pt>
                <c:pt idx="9479">
                  <c:v>158.300</c:v>
                </c:pt>
                <c:pt idx="9480">
                  <c:v>158.317</c:v>
                </c:pt>
                <c:pt idx="9481">
                  <c:v>158.333</c:v>
                </c:pt>
                <c:pt idx="9482">
                  <c:v>158.350</c:v>
                </c:pt>
                <c:pt idx="9483">
                  <c:v>158.367</c:v>
                </c:pt>
                <c:pt idx="9484">
                  <c:v>158.383</c:v>
                </c:pt>
                <c:pt idx="9485">
                  <c:v>158.400</c:v>
                </c:pt>
                <c:pt idx="9486">
                  <c:v>158.417</c:v>
                </c:pt>
                <c:pt idx="9487">
                  <c:v>158.433</c:v>
                </c:pt>
                <c:pt idx="9488">
                  <c:v>158.450</c:v>
                </c:pt>
                <c:pt idx="9489">
                  <c:v>158.467</c:v>
                </c:pt>
                <c:pt idx="9490">
                  <c:v>158.483</c:v>
                </c:pt>
                <c:pt idx="9491">
                  <c:v>158.500</c:v>
                </c:pt>
                <c:pt idx="9492">
                  <c:v>158.517</c:v>
                </c:pt>
                <c:pt idx="9493">
                  <c:v>158.533</c:v>
                </c:pt>
                <c:pt idx="9494">
                  <c:v>158.550</c:v>
                </c:pt>
                <c:pt idx="9495">
                  <c:v>158.567</c:v>
                </c:pt>
                <c:pt idx="9496">
                  <c:v>158.583</c:v>
                </c:pt>
                <c:pt idx="9497">
                  <c:v>158.600</c:v>
                </c:pt>
                <c:pt idx="9498">
                  <c:v>158.617</c:v>
                </c:pt>
                <c:pt idx="9499">
                  <c:v>158.633</c:v>
                </c:pt>
                <c:pt idx="9500">
                  <c:v>158.650</c:v>
                </c:pt>
                <c:pt idx="9501">
                  <c:v>158.667</c:v>
                </c:pt>
                <c:pt idx="9502">
                  <c:v>158.683</c:v>
                </c:pt>
                <c:pt idx="9503">
                  <c:v>158.700</c:v>
                </c:pt>
                <c:pt idx="9504">
                  <c:v>158.717</c:v>
                </c:pt>
                <c:pt idx="9505">
                  <c:v>158.733</c:v>
                </c:pt>
                <c:pt idx="9506">
                  <c:v>158.750</c:v>
                </c:pt>
                <c:pt idx="9507">
                  <c:v>158.767</c:v>
                </c:pt>
                <c:pt idx="9508">
                  <c:v>158.783</c:v>
                </c:pt>
                <c:pt idx="9509">
                  <c:v>158.800</c:v>
                </c:pt>
                <c:pt idx="9510">
                  <c:v>158.817</c:v>
                </c:pt>
                <c:pt idx="9511">
                  <c:v>158.833</c:v>
                </c:pt>
                <c:pt idx="9512">
                  <c:v>158.850</c:v>
                </c:pt>
                <c:pt idx="9513">
                  <c:v>158.867</c:v>
                </c:pt>
                <c:pt idx="9514">
                  <c:v>158.883</c:v>
                </c:pt>
                <c:pt idx="9515">
                  <c:v>158.900</c:v>
                </c:pt>
                <c:pt idx="9516">
                  <c:v>158.917</c:v>
                </c:pt>
                <c:pt idx="9517">
                  <c:v>158.933</c:v>
                </c:pt>
                <c:pt idx="9518">
                  <c:v>158.950</c:v>
                </c:pt>
                <c:pt idx="9519">
                  <c:v>158.967</c:v>
                </c:pt>
                <c:pt idx="9520">
                  <c:v>158.983</c:v>
                </c:pt>
                <c:pt idx="9521">
                  <c:v>159.000</c:v>
                </c:pt>
                <c:pt idx="9522">
                  <c:v>159.017</c:v>
                </c:pt>
                <c:pt idx="9523">
                  <c:v>159.033</c:v>
                </c:pt>
                <c:pt idx="9524">
                  <c:v>159.050</c:v>
                </c:pt>
                <c:pt idx="9525">
                  <c:v>159.067</c:v>
                </c:pt>
                <c:pt idx="9526">
                  <c:v>159.083</c:v>
                </c:pt>
                <c:pt idx="9527">
                  <c:v>159.100</c:v>
                </c:pt>
                <c:pt idx="9528">
                  <c:v>159.117</c:v>
                </c:pt>
                <c:pt idx="9529">
                  <c:v>159.133</c:v>
                </c:pt>
                <c:pt idx="9530">
                  <c:v>159.150</c:v>
                </c:pt>
                <c:pt idx="9531">
                  <c:v>159.167</c:v>
                </c:pt>
                <c:pt idx="9532">
                  <c:v>159.183</c:v>
                </c:pt>
                <c:pt idx="9533">
                  <c:v>159.200</c:v>
                </c:pt>
                <c:pt idx="9534">
                  <c:v>159.217</c:v>
                </c:pt>
                <c:pt idx="9535">
                  <c:v>159.233</c:v>
                </c:pt>
                <c:pt idx="9536">
                  <c:v>159.250</c:v>
                </c:pt>
                <c:pt idx="9537">
                  <c:v>159.267</c:v>
                </c:pt>
                <c:pt idx="9538">
                  <c:v>159.283</c:v>
                </c:pt>
                <c:pt idx="9539">
                  <c:v>159.300</c:v>
                </c:pt>
                <c:pt idx="9540">
                  <c:v>159.317</c:v>
                </c:pt>
                <c:pt idx="9541">
                  <c:v>159.333</c:v>
                </c:pt>
                <c:pt idx="9542">
                  <c:v>159.350</c:v>
                </c:pt>
                <c:pt idx="9543">
                  <c:v>159.367</c:v>
                </c:pt>
                <c:pt idx="9544">
                  <c:v>159.383</c:v>
                </c:pt>
                <c:pt idx="9545">
                  <c:v>159.400</c:v>
                </c:pt>
                <c:pt idx="9546">
                  <c:v>159.417</c:v>
                </c:pt>
                <c:pt idx="9547">
                  <c:v>159.433</c:v>
                </c:pt>
                <c:pt idx="9548">
                  <c:v>159.450</c:v>
                </c:pt>
                <c:pt idx="9549">
                  <c:v>159.467</c:v>
                </c:pt>
                <c:pt idx="9550">
                  <c:v>159.483</c:v>
                </c:pt>
                <c:pt idx="9551">
                  <c:v>159.500</c:v>
                </c:pt>
                <c:pt idx="9552">
                  <c:v>159.517</c:v>
                </c:pt>
                <c:pt idx="9553">
                  <c:v>159.533</c:v>
                </c:pt>
                <c:pt idx="9554">
                  <c:v>159.550</c:v>
                </c:pt>
                <c:pt idx="9555">
                  <c:v>159.567</c:v>
                </c:pt>
                <c:pt idx="9556">
                  <c:v>159.583</c:v>
                </c:pt>
                <c:pt idx="9557">
                  <c:v>159.600</c:v>
                </c:pt>
                <c:pt idx="9558">
                  <c:v>159.617</c:v>
                </c:pt>
                <c:pt idx="9559">
                  <c:v>159.633</c:v>
                </c:pt>
                <c:pt idx="9560">
                  <c:v>159.650</c:v>
                </c:pt>
                <c:pt idx="9561">
                  <c:v>159.667</c:v>
                </c:pt>
                <c:pt idx="9562">
                  <c:v>159.683</c:v>
                </c:pt>
                <c:pt idx="9563">
                  <c:v>159.700</c:v>
                </c:pt>
                <c:pt idx="9564">
                  <c:v>159.717</c:v>
                </c:pt>
                <c:pt idx="9565">
                  <c:v>159.733</c:v>
                </c:pt>
                <c:pt idx="9566">
                  <c:v>159.750</c:v>
                </c:pt>
                <c:pt idx="9567">
                  <c:v>159.767</c:v>
                </c:pt>
                <c:pt idx="9568">
                  <c:v>159.783</c:v>
                </c:pt>
                <c:pt idx="9569">
                  <c:v>159.800</c:v>
                </c:pt>
                <c:pt idx="9570">
                  <c:v>159.817</c:v>
                </c:pt>
                <c:pt idx="9571">
                  <c:v>159.833</c:v>
                </c:pt>
                <c:pt idx="9572">
                  <c:v>159.850</c:v>
                </c:pt>
                <c:pt idx="9573">
                  <c:v>159.867</c:v>
                </c:pt>
                <c:pt idx="9574">
                  <c:v>159.883</c:v>
                </c:pt>
                <c:pt idx="9575">
                  <c:v>159.900</c:v>
                </c:pt>
                <c:pt idx="9576">
                  <c:v>159.917</c:v>
                </c:pt>
                <c:pt idx="9577">
                  <c:v>159.933</c:v>
                </c:pt>
                <c:pt idx="9578">
                  <c:v>159.950</c:v>
                </c:pt>
                <c:pt idx="9579">
                  <c:v>159.967</c:v>
                </c:pt>
                <c:pt idx="9580">
                  <c:v>159.983</c:v>
                </c:pt>
                <c:pt idx="9581">
                  <c:v>160.000</c:v>
                </c:pt>
                <c:pt idx="9582">
                  <c:v>160.017</c:v>
                </c:pt>
                <c:pt idx="9583">
                  <c:v>160.033</c:v>
                </c:pt>
                <c:pt idx="9584">
                  <c:v>160.050</c:v>
                </c:pt>
                <c:pt idx="9585">
                  <c:v>160.067</c:v>
                </c:pt>
                <c:pt idx="9586">
                  <c:v>160.083</c:v>
                </c:pt>
                <c:pt idx="9587">
                  <c:v>160.100</c:v>
                </c:pt>
                <c:pt idx="9588">
                  <c:v>160.117</c:v>
                </c:pt>
                <c:pt idx="9589">
                  <c:v>160.133</c:v>
                </c:pt>
                <c:pt idx="9590">
                  <c:v>160.150</c:v>
                </c:pt>
                <c:pt idx="9591">
                  <c:v>160.167</c:v>
                </c:pt>
                <c:pt idx="9592">
                  <c:v>160.183</c:v>
                </c:pt>
                <c:pt idx="9593">
                  <c:v>160.200</c:v>
                </c:pt>
                <c:pt idx="9594">
                  <c:v>160.217</c:v>
                </c:pt>
                <c:pt idx="9595">
                  <c:v>160.233</c:v>
                </c:pt>
                <c:pt idx="9596">
                  <c:v>160.250</c:v>
                </c:pt>
                <c:pt idx="9597">
                  <c:v>160.267</c:v>
                </c:pt>
                <c:pt idx="9598">
                  <c:v>160.283</c:v>
                </c:pt>
                <c:pt idx="9599">
                  <c:v>160.300</c:v>
                </c:pt>
                <c:pt idx="9600">
                  <c:v>160.317</c:v>
                </c:pt>
                <c:pt idx="9601">
                  <c:v>160.333</c:v>
                </c:pt>
                <c:pt idx="9602">
                  <c:v>160.350</c:v>
                </c:pt>
                <c:pt idx="9603">
                  <c:v>160.367</c:v>
                </c:pt>
                <c:pt idx="9604">
                  <c:v>160.383</c:v>
                </c:pt>
                <c:pt idx="9605">
                  <c:v>160.400</c:v>
                </c:pt>
                <c:pt idx="9606">
                  <c:v>160.417</c:v>
                </c:pt>
                <c:pt idx="9607">
                  <c:v>160.433</c:v>
                </c:pt>
                <c:pt idx="9608">
                  <c:v>160.450</c:v>
                </c:pt>
                <c:pt idx="9609">
                  <c:v>160.467</c:v>
                </c:pt>
                <c:pt idx="9610">
                  <c:v>160.483</c:v>
                </c:pt>
                <c:pt idx="9611">
                  <c:v>160.500</c:v>
                </c:pt>
                <c:pt idx="9612">
                  <c:v>160.517</c:v>
                </c:pt>
                <c:pt idx="9613">
                  <c:v>160.533</c:v>
                </c:pt>
                <c:pt idx="9614">
                  <c:v>160.550</c:v>
                </c:pt>
                <c:pt idx="9615">
                  <c:v>160.567</c:v>
                </c:pt>
                <c:pt idx="9616">
                  <c:v>160.583</c:v>
                </c:pt>
                <c:pt idx="9617">
                  <c:v>160.600</c:v>
                </c:pt>
                <c:pt idx="9618">
                  <c:v>160.617</c:v>
                </c:pt>
                <c:pt idx="9619">
                  <c:v>160.633</c:v>
                </c:pt>
                <c:pt idx="9620">
                  <c:v>160.650</c:v>
                </c:pt>
                <c:pt idx="9621">
                  <c:v>160.667</c:v>
                </c:pt>
                <c:pt idx="9622">
                  <c:v>160.683</c:v>
                </c:pt>
                <c:pt idx="9623">
                  <c:v>160.700</c:v>
                </c:pt>
                <c:pt idx="9624">
                  <c:v>160.717</c:v>
                </c:pt>
                <c:pt idx="9625">
                  <c:v>160.733</c:v>
                </c:pt>
                <c:pt idx="9626">
                  <c:v>160.750</c:v>
                </c:pt>
                <c:pt idx="9627">
                  <c:v>160.767</c:v>
                </c:pt>
                <c:pt idx="9628">
                  <c:v>160.783</c:v>
                </c:pt>
                <c:pt idx="9629">
                  <c:v>160.800</c:v>
                </c:pt>
                <c:pt idx="9630">
                  <c:v>160.817</c:v>
                </c:pt>
                <c:pt idx="9631">
                  <c:v>160.833</c:v>
                </c:pt>
                <c:pt idx="9632">
                  <c:v>160.850</c:v>
                </c:pt>
                <c:pt idx="9633">
                  <c:v>160.867</c:v>
                </c:pt>
                <c:pt idx="9634">
                  <c:v>160.883</c:v>
                </c:pt>
                <c:pt idx="9635">
                  <c:v>160.900</c:v>
                </c:pt>
                <c:pt idx="9636">
                  <c:v>160.917</c:v>
                </c:pt>
                <c:pt idx="9637">
                  <c:v>160.933</c:v>
                </c:pt>
                <c:pt idx="9638">
                  <c:v>160.950</c:v>
                </c:pt>
                <c:pt idx="9639">
                  <c:v>160.967</c:v>
                </c:pt>
                <c:pt idx="9640">
                  <c:v>160.983</c:v>
                </c:pt>
                <c:pt idx="9641">
                  <c:v>161.000</c:v>
                </c:pt>
                <c:pt idx="9642">
                  <c:v>161.017</c:v>
                </c:pt>
                <c:pt idx="9643">
                  <c:v>161.033</c:v>
                </c:pt>
                <c:pt idx="9644">
                  <c:v>161.050</c:v>
                </c:pt>
                <c:pt idx="9645">
                  <c:v>161.067</c:v>
                </c:pt>
                <c:pt idx="9646">
                  <c:v>161.083</c:v>
                </c:pt>
                <c:pt idx="9647">
                  <c:v>161.100</c:v>
                </c:pt>
                <c:pt idx="9648">
                  <c:v>161.117</c:v>
                </c:pt>
                <c:pt idx="9649">
                  <c:v>161.133</c:v>
                </c:pt>
                <c:pt idx="9650">
                  <c:v>161.150</c:v>
                </c:pt>
                <c:pt idx="9651">
                  <c:v>161.167</c:v>
                </c:pt>
                <c:pt idx="9652">
                  <c:v>161.183</c:v>
                </c:pt>
                <c:pt idx="9653">
                  <c:v>161.200</c:v>
                </c:pt>
                <c:pt idx="9654">
                  <c:v>161.217</c:v>
                </c:pt>
                <c:pt idx="9655">
                  <c:v>161.233</c:v>
                </c:pt>
                <c:pt idx="9656">
                  <c:v>161.250</c:v>
                </c:pt>
                <c:pt idx="9657">
                  <c:v>161.267</c:v>
                </c:pt>
                <c:pt idx="9658">
                  <c:v>161.283</c:v>
                </c:pt>
                <c:pt idx="9659">
                  <c:v>161.300</c:v>
                </c:pt>
                <c:pt idx="9660">
                  <c:v>161.317</c:v>
                </c:pt>
                <c:pt idx="9661">
                  <c:v>161.333</c:v>
                </c:pt>
                <c:pt idx="9662">
                  <c:v>161.350</c:v>
                </c:pt>
                <c:pt idx="9663">
                  <c:v>161.367</c:v>
                </c:pt>
                <c:pt idx="9664">
                  <c:v>161.383</c:v>
                </c:pt>
                <c:pt idx="9665">
                  <c:v>161.400</c:v>
                </c:pt>
                <c:pt idx="9666">
                  <c:v>161.417</c:v>
                </c:pt>
                <c:pt idx="9667">
                  <c:v>161.433</c:v>
                </c:pt>
                <c:pt idx="9668">
                  <c:v>161.450</c:v>
                </c:pt>
                <c:pt idx="9669">
                  <c:v>161.467</c:v>
                </c:pt>
                <c:pt idx="9670">
                  <c:v>161.483</c:v>
                </c:pt>
                <c:pt idx="9671">
                  <c:v>161.500</c:v>
                </c:pt>
                <c:pt idx="9672">
                  <c:v>161.517</c:v>
                </c:pt>
                <c:pt idx="9673">
                  <c:v>161.533</c:v>
                </c:pt>
                <c:pt idx="9674">
                  <c:v>161.550</c:v>
                </c:pt>
                <c:pt idx="9675">
                  <c:v>161.567</c:v>
                </c:pt>
                <c:pt idx="9676">
                  <c:v>161.583</c:v>
                </c:pt>
                <c:pt idx="9677">
                  <c:v>161.600</c:v>
                </c:pt>
                <c:pt idx="9678">
                  <c:v>161.617</c:v>
                </c:pt>
                <c:pt idx="9679">
                  <c:v>161.633</c:v>
                </c:pt>
                <c:pt idx="9680">
                  <c:v>161.650</c:v>
                </c:pt>
                <c:pt idx="9681">
                  <c:v>161.667</c:v>
                </c:pt>
                <c:pt idx="9682">
                  <c:v>161.683</c:v>
                </c:pt>
                <c:pt idx="9683">
                  <c:v>161.700</c:v>
                </c:pt>
                <c:pt idx="9684">
                  <c:v>161.717</c:v>
                </c:pt>
                <c:pt idx="9685">
                  <c:v>161.733</c:v>
                </c:pt>
                <c:pt idx="9686">
                  <c:v>161.750</c:v>
                </c:pt>
                <c:pt idx="9687">
                  <c:v>161.767</c:v>
                </c:pt>
                <c:pt idx="9688">
                  <c:v>161.783</c:v>
                </c:pt>
                <c:pt idx="9689">
                  <c:v>161.800</c:v>
                </c:pt>
                <c:pt idx="9690">
                  <c:v>161.817</c:v>
                </c:pt>
                <c:pt idx="9691">
                  <c:v>161.833</c:v>
                </c:pt>
                <c:pt idx="9692">
                  <c:v>161.850</c:v>
                </c:pt>
                <c:pt idx="9693">
                  <c:v>161.867</c:v>
                </c:pt>
                <c:pt idx="9694">
                  <c:v>161.883</c:v>
                </c:pt>
                <c:pt idx="9695">
                  <c:v>161.900</c:v>
                </c:pt>
                <c:pt idx="9696">
                  <c:v>161.917</c:v>
                </c:pt>
                <c:pt idx="9697">
                  <c:v>161.933</c:v>
                </c:pt>
                <c:pt idx="9698">
                  <c:v>161.950</c:v>
                </c:pt>
                <c:pt idx="9699">
                  <c:v>161.967</c:v>
                </c:pt>
                <c:pt idx="9700">
                  <c:v>161.983</c:v>
                </c:pt>
                <c:pt idx="9701">
                  <c:v>162.000</c:v>
                </c:pt>
                <c:pt idx="9702">
                  <c:v>162.017</c:v>
                </c:pt>
                <c:pt idx="9703">
                  <c:v>162.033</c:v>
                </c:pt>
                <c:pt idx="9704">
                  <c:v>162.050</c:v>
                </c:pt>
                <c:pt idx="9705">
                  <c:v>162.067</c:v>
                </c:pt>
                <c:pt idx="9706">
                  <c:v>162.083</c:v>
                </c:pt>
                <c:pt idx="9707">
                  <c:v>162.100</c:v>
                </c:pt>
                <c:pt idx="9708">
                  <c:v>162.117</c:v>
                </c:pt>
                <c:pt idx="9709">
                  <c:v>162.133</c:v>
                </c:pt>
                <c:pt idx="9710">
                  <c:v>162.150</c:v>
                </c:pt>
                <c:pt idx="9711">
                  <c:v>162.167</c:v>
                </c:pt>
                <c:pt idx="9712">
                  <c:v>162.183</c:v>
                </c:pt>
                <c:pt idx="9713">
                  <c:v>162.200</c:v>
                </c:pt>
                <c:pt idx="9714">
                  <c:v>162.217</c:v>
                </c:pt>
                <c:pt idx="9715">
                  <c:v>162.233</c:v>
                </c:pt>
                <c:pt idx="9716">
                  <c:v>162.250</c:v>
                </c:pt>
                <c:pt idx="9717">
                  <c:v>162.267</c:v>
                </c:pt>
                <c:pt idx="9718">
                  <c:v>162.283</c:v>
                </c:pt>
                <c:pt idx="9719">
                  <c:v>162.300</c:v>
                </c:pt>
                <c:pt idx="9720">
                  <c:v>162.317</c:v>
                </c:pt>
                <c:pt idx="9721">
                  <c:v>162.333</c:v>
                </c:pt>
                <c:pt idx="9722">
                  <c:v>162.350</c:v>
                </c:pt>
                <c:pt idx="9723">
                  <c:v>162.367</c:v>
                </c:pt>
                <c:pt idx="9724">
                  <c:v>162.383</c:v>
                </c:pt>
                <c:pt idx="9725">
                  <c:v>162.400</c:v>
                </c:pt>
                <c:pt idx="9726">
                  <c:v>162.417</c:v>
                </c:pt>
                <c:pt idx="9727">
                  <c:v>162.433</c:v>
                </c:pt>
                <c:pt idx="9728">
                  <c:v>162.450</c:v>
                </c:pt>
                <c:pt idx="9729">
                  <c:v>162.467</c:v>
                </c:pt>
                <c:pt idx="9730">
                  <c:v>162.483</c:v>
                </c:pt>
                <c:pt idx="9731">
                  <c:v>162.500</c:v>
                </c:pt>
                <c:pt idx="9732">
                  <c:v>162.517</c:v>
                </c:pt>
                <c:pt idx="9733">
                  <c:v>162.533</c:v>
                </c:pt>
                <c:pt idx="9734">
                  <c:v>162.550</c:v>
                </c:pt>
                <c:pt idx="9735">
                  <c:v>162.567</c:v>
                </c:pt>
                <c:pt idx="9736">
                  <c:v>162.583</c:v>
                </c:pt>
                <c:pt idx="9737">
                  <c:v>162.600</c:v>
                </c:pt>
                <c:pt idx="9738">
                  <c:v>162.617</c:v>
                </c:pt>
                <c:pt idx="9739">
                  <c:v>162.633</c:v>
                </c:pt>
                <c:pt idx="9740">
                  <c:v>162.650</c:v>
                </c:pt>
                <c:pt idx="9741">
                  <c:v>162.667</c:v>
                </c:pt>
                <c:pt idx="9742">
                  <c:v>162.683</c:v>
                </c:pt>
                <c:pt idx="9743">
                  <c:v>162.700</c:v>
                </c:pt>
                <c:pt idx="9744">
                  <c:v>162.717</c:v>
                </c:pt>
                <c:pt idx="9745">
                  <c:v>162.733</c:v>
                </c:pt>
                <c:pt idx="9746">
                  <c:v>162.750</c:v>
                </c:pt>
                <c:pt idx="9747">
                  <c:v>162.767</c:v>
                </c:pt>
                <c:pt idx="9748">
                  <c:v>162.783</c:v>
                </c:pt>
                <c:pt idx="9749">
                  <c:v>162.800</c:v>
                </c:pt>
                <c:pt idx="9750">
                  <c:v>162.817</c:v>
                </c:pt>
                <c:pt idx="9751">
                  <c:v>162.833</c:v>
                </c:pt>
                <c:pt idx="9752">
                  <c:v>162.850</c:v>
                </c:pt>
                <c:pt idx="9753">
                  <c:v>162.867</c:v>
                </c:pt>
                <c:pt idx="9754">
                  <c:v>162.883</c:v>
                </c:pt>
                <c:pt idx="9755">
                  <c:v>162.900</c:v>
                </c:pt>
                <c:pt idx="9756">
                  <c:v>162.917</c:v>
                </c:pt>
                <c:pt idx="9757">
                  <c:v>162.933</c:v>
                </c:pt>
                <c:pt idx="9758">
                  <c:v>162.950</c:v>
                </c:pt>
                <c:pt idx="9759">
                  <c:v>162.967</c:v>
                </c:pt>
                <c:pt idx="9760">
                  <c:v>162.983</c:v>
                </c:pt>
                <c:pt idx="9761">
                  <c:v>163.000</c:v>
                </c:pt>
                <c:pt idx="9762">
                  <c:v>163.017</c:v>
                </c:pt>
                <c:pt idx="9763">
                  <c:v>163.033</c:v>
                </c:pt>
                <c:pt idx="9764">
                  <c:v>163.050</c:v>
                </c:pt>
                <c:pt idx="9765">
                  <c:v>163.067</c:v>
                </c:pt>
                <c:pt idx="9766">
                  <c:v>163.083</c:v>
                </c:pt>
                <c:pt idx="9767">
                  <c:v>163.100</c:v>
                </c:pt>
                <c:pt idx="9768">
                  <c:v>163.117</c:v>
                </c:pt>
                <c:pt idx="9769">
                  <c:v>163.133</c:v>
                </c:pt>
                <c:pt idx="9770">
                  <c:v>163.150</c:v>
                </c:pt>
                <c:pt idx="9771">
                  <c:v>163.167</c:v>
                </c:pt>
                <c:pt idx="9772">
                  <c:v>163.183</c:v>
                </c:pt>
                <c:pt idx="9773">
                  <c:v>163.200</c:v>
                </c:pt>
                <c:pt idx="9774">
                  <c:v>163.217</c:v>
                </c:pt>
                <c:pt idx="9775">
                  <c:v>163.233</c:v>
                </c:pt>
                <c:pt idx="9776">
                  <c:v>163.250</c:v>
                </c:pt>
                <c:pt idx="9777">
                  <c:v>163.267</c:v>
                </c:pt>
                <c:pt idx="9778">
                  <c:v>163.283</c:v>
                </c:pt>
                <c:pt idx="9779">
                  <c:v>163.300</c:v>
                </c:pt>
                <c:pt idx="9780">
                  <c:v>163.317</c:v>
                </c:pt>
                <c:pt idx="9781">
                  <c:v>163.333</c:v>
                </c:pt>
                <c:pt idx="9782">
                  <c:v>163.350</c:v>
                </c:pt>
                <c:pt idx="9783">
                  <c:v>163.367</c:v>
                </c:pt>
                <c:pt idx="9784">
                  <c:v>163.383</c:v>
                </c:pt>
                <c:pt idx="9785">
                  <c:v>163.400</c:v>
                </c:pt>
                <c:pt idx="9786">
                  <c:v>163.417</c:v>
                </c:pt>
                <c:pt idx="9787">
                  <c:v>163.433</c:v>
                </c:pt>
                <c:pt idx="9788">
                  <c:v>163.450</c:v>
                </c:pt>
                <c:pt idx="9789">
                  <c:v>163.467</c:v>
                </c:pt>
                <c:pt idx="9790">
                  <c:v>163.483</c:v>
                </c:pt>
                <c:pt idx="9791">
                  <c:v>163.500</c:v>
                </c:pt>
                <c:pt idx="9792">
                  <c:v>163.517</c:v>
                </c:pt>
                <c:pt idx="9793">
                  <c:v>163.533</c:v>
                </c:pt>
                <c:pt idx="9794">
                  <c:v>163.550</c:v>
                </c:pt>
                <c:pt idx="9795">
                  <c:v>163.567</c:v>
                </c:pt>
                <c:pt idx="9796">
                  <c:v>163.583</c:v>
                </c:pt>
                <c:pt idx="9797">
                  <c:v>163.600</c:v>
                </c:pt>
                <c:pt idx="9798">
                  <c:v>163.617</c:v>
                </c:pt>
                <c:pt idx="9799">
                  <c:v>163.633</c:v>
                </c:pt>
                <c:pt idx="9800">
                  <c:v>163.650</c:v>
                </c:pt>
                <c:pt idx="9801">
                  <c:v>163.667</c:v>
                </c:pt>
                <c:pt idx="9802">
                  <c:v>163.683</c:v>
                </c:pt>
                <c:pt idx="9803">
                  <c:v>163.700</c:v>
                </c:pt>
                <c:pt idx="9804">
                  <c:v>163.717</c:v>
                </c:pt>
                <c:pt idx="9805">
                  <c:v>163.733</c:v>
                </c:pt>
                <c:pt idx="9806">
                  <c:v>163.750</c:v>
                </c:pt>
                <c:pt idx="9807">
                  <c:v>163.767</c:v>
                </c:pt>
                <c:pt idx="9808">
                  <c:v>163.783</c:v>
                </c:pt>
                <c:pt idx="9809">
                  <c:v>163.800</c:v>
                </c:pt>
                <c:pt idx="9810">
                  <c:v>163.817</c:v>
                </c:pt>
                <c:pt idx="9811">
                  <c:v>163.833</c:v>
                </c:pt>
                <c:pt idx="9812">
                  <c:v>163.850</c:v>
                </c:pt>
                <c:pt idx="9813">
                  <c:v>163.867</c:v>
                </c:pt>
                <c:pt idx="9814">
                  <c:v>163.883</c:v>
                </c:pt>
                <c:pt idx="9815">
                  <c:v>163.900</c:v>
                </c:pt>
                <c:pt idx="9816">
                  <c:v>163.917</c:v>
                </c:pt>
                <c:pt idx="9817">
                  <c:v>163.933</c:v>
                </c:pt>
                <c:pt idx="9818">
                  <c:v>163.950</c:v>
                </c:pt>
                <c:pt idx="9819">
                  <c:v>163.967</c:v>
                </c:pt>
                <c:pt idx="9820">
                  <c:v>163.983</c:v>
                </c:pt>
                <c:pt idx="9821">
                  <c:v>164.000</c:v>
                </c:pt>
                <c:pt idx="9822">
                  <c:v>164.017</c:v>
                </c:pt>
                <c:pt idx="9823">
                  <c:v>164.033</c:v>
                </c:pt>
                <c:pt idx="9824">
                  <c:v>164.050</c:v>
                </c:pt>
                <c:pt idx="9825">
                  <c:v>164.067</c:v>
                </c:pt>
                <c:pt idx="9826">
                  <c:v>164.083</c:v>
                </c:pt>
                <c:pt idx="9827">
                  <c:v>164.100</c:v>
                </c:pt>
                <c:pt idx="9828">
                  <c:v>164.117</c:v>
                </c:pt>
                <c:pt idx="9829">
                  <c:v>164.133</c:v>
                </c:pt>
                <c:pt idx="9830">
                  <c:v>164.150</c:v>
                </c:pt>
                <c:pt idx="9831">
                  <c:v>164.167</c:v>
                </c:pt>
                <c:pt idx="9832">
                  <c:v>164.183</c:v>
                </c:pt>
                <c:pt idx="9833">
                  <c:v>164.200</c:v>
                </c:pt>
                <c:pt idx="9834">
                  <c:v>164.217</c:v>
                </c:pt>
                <c:pt idx="9835">
                  <c:v>164.233</c:v>
                </c:pt>
                <c:pt idx="9836">
                  <c:v>164.250</c:v>
                </c:pt>
                <c:pt idx="9837">
                  <c:v>164.267</c:v>
                </c:pt>
                <c:pt idx="9838">
                  <c:v>164.283</c:v>
                </c:pt>
                <c:pt idx="9839">
                  <c:v>164.300</c:v>
                </c:pt>
                <c:pt idx="9840">
                  <c:v>164.317</c:v>
                </c:pt>
                <c:pt idx="9841">
                  <c:v>164.333</c:v>
                </c:pt>
                <c:pt idx="9842">
                  <c:v>164.350</c:v>
                </c:pt>
                <c:pt idx="9843">
                  <c:v>164.367</c:v>
                </c:pt>
                <c:pt idx="9844">
                  <c:v>164.383</c:v>
                </c:pt>
                <c:pt idx="9845">
                  <c:v>164.400</c:v>
                </c:pt>
                <c:pt idx="9846">
                  <c:v>164.417</c:v>
                </c:pt>
                <c:pt idx="9847">
                  <c:v>164.433</c:v>
                </c:pt>
                <c:pt idx="9848">
                  <c:v>164.450</c:v>
                </c:pt>
                <c:pt idx="9849">
                  <c:v>164.467</c:v>
                </c:pt>
                <c:pt idx="9850">
                  <c:v>164.483</c:v>
                </c:pt>
                <c:pt idx="9851">
                  <c:v>164.500</c:v>
                </c:pt>
                <c:pt idx="9852">
                  <c:v>164.517</c:v>
                </c:pt>
                <c:pt idx="9853">
                  <c:v>164.533</c:v>
                </c:pt>
                <c:pt idx="9854">
                  <c:v>164.550</c:v>
                </c:pt>
                <c:pt idx="9855">
                  <c:v>164.567</c:v>
                </c:pt>
                <c:pt idx="9856">
                  <c:v>164.583</c:v>
                </c:pt>
                <c:pt idx="9857">
                  <c:v>164.600</c:v>
                </c:pt>
                <c:pt idx="9858">
                  <c:v>164.617</c:v>
                </c:pt>
                <c:pt idx="9859">
                  <c:v>164.633</c:v>
                </c:pt>
                <c:pt idx="9860">
                  <c:v>164.650</c:v>
                </c:pt>
                <c:pt idx="9861">
                  <c:v>164.667</c:v>
                </c:pt>
                <c:pt idx="9862">
                  <c:v>164.683</c:v>
                </c:pt>
                <c:pt idx="9863">
                  <c:v>164.700</c:v>
                </c:pt>
                <c:pt idx="9864">
                  <c:v>164.717</c:v>
                </c:pt>
                <c:pt idx="9865">
                  <c:v>164.733</c:v>
                </c:pt>
                <c:pt idx="9866">
                  <c:v>164.750</c:v>
                </c:pt>
                <c:pt idx="9867">
                  <c:v>164.767</c:v>
                </c:pt>
                <c:pt idx="9868">
                  <c:v>164.783</c:v>
                </c:pt>
                <c:pt idx="9869">
                  <c:v>164.800</c:v>
                </c:pt>
                <c:pt idx="9870">
                  <c:v>164.817</c:v>
                </c:pt>
                <c:pt idx="9871">
                  <c:v>164.833</c:v>
                </c:pt>
                <c:pt idx="9872">
                  <c:v>164.850</c:v>
                </c:pt>
                <c:pt idx="9873">
                  <c:v>164.867</c:v>
                </c:pt>
                <c:pt idx="9874">
                  <c:v>164.883</c:v>
                </c:pt>
                <c:pt idx="9875">
                  <c:v>164.900</c:v>
                </c:pt>
                <c:pt idx="9876">
                  <c:v>164.917</c:v>
                </c:pt>
                <c:pt idx="9877">
                  <c:v>164.933</c:v>
                </c:pt>
                <c:pt idx="9878">
                  <c:v>164.950</c:v>
                </c:pt>
                <c:pt idx="9879">
                  <c:v>164.967</c:v>
                </c:pt>
                <c:pt idx="9880">
                  <c:v>164.983</c:v>
                </c:pt>
                <c:pt idx="9881">
                  <c:v>165.000</c:v>
                </c:pt>
                <c:pt idx="9882">
                  <c:v>165.017</c:v>
                </c:pt>
                <c:pt idx="9883">
                  <c:v>165.033</c:v>
                </c:pt>
                <c:pt idx="9884">
                  <c:v>165.050</c:v>
                </c:pt>
                <c:pt idx="9885">
                  <c:v>165.067</c:v>
                </c:pt>
                <c:pt idx="9886">
                  <c:v>165.083</c:v>
                </c:pt>
                <c:pt idx="9887">
                  <c:v>165.100</c:v>
                </c:pt>
                <c:pt idx="9888">
                  <c:v>165.117</c:v>
                </c:pt>
                <c:pt idx="9889">
                  <c:v>165.133</c:v>
                </c:pt>
                <c:pt idx="9890">
                  <c:v>165.150</c:v>
                </c:pt>
                <c:pt idx="9891">
                  <c:v>165.167</c:v>
                </c:pt>
                <c:pt idx="9892">
                  <c:v>165.183</c:v>
                </c:pt>
                <c:pt idx="9893">
                  <c:v>165.200</c:v>
                </c:pt>
                <c:pt idx="9894">
                  <c:v>165.217</c:v>
                </c:pt>
                <c:pt idx="9895">
                  <c:v>165.233</c:v>
                </c:pt>
                <c:pt idx="9896">
                  <c:v>165.250</c:v>
                </c:pt>
                <c:pt idx="9897">
                  <c:v>165.267</c:v>
                </c:pt>
                <c:pt idx="9898">
                  <c:v>165.283</c:v>
                </c:pt>
                <c:pt idx="9899">
                  <c:v>165.300</c:v>
                </c:pt>
                <c:pt idx="9900">
                  <c:v>165.317</c:v>
                </c:pt>
                <c:pt idx="9901">
                  <c:v>165.333</c:v>
                </c:pt>
                <c:pt idx="9902">
                  <c:v>165.350</c:v>
                </c:pt>
                <c:pt idx="9903">
                  <c:v>165.367</c:v>
                </c:pt>
                <c:pt idx="9904">
                  <c:v>165.383</c:v>
                </c:pt>
                <c:pt idx="9905">
                  <c:v>165.400</c:v>
                </c:pt>
                <c:pt idx="9906">
                  <c:v>165.417</c:v>
                </c:pt>
                <c:pt idx="9907">
                  <c:v>165.433</c:v>
                </c:pt>
                <c:pt idx="9908">
                  <c:v>165.450</c:v>
                </c:pt>
                <c:pt idx="9909">
                  <c:v>165.467</c:v>
                </c:pt>
                <c:pt idx="9910">
                  <c:v>165.483</c:v>
                </c:pt>
                <c:pt idx="9911">
                  <c:v>165.500</c:v>
                </c:pt>
                <c:pt idx="9912">
                  <c:v>165.517</c:v>
                </c:pt>
                <c:pt idx="9913">
                  <c:v>165.533</c:v>
                </c:pt>
                <c:pt idx="9914">
                  <c:v>165.550</c:v>
                </c:pt>
                <c:pt idx="9915">
                  <c:v>165.567</c:v>
                </c:pt>
                <c:pt idx="9916">
                  <c:v>165.583</c:v>
                </c:pt>
                <c:pt idx="9917">
                  <c:v>165.600</c:v>
                </c:pt>
                <c:pt idx="9918">
                  <c:v>165.617</c:v>
                </c:pt>
                <c:pt idx="9919">
                  <c:v>165.633</c:v>
                </c:pt>
                <c:pt idx="9920">
                  <c:v>165.650</c:v>
                </c:pt>
                <c:pt idx="9921">
                  <c:v>165.667</c:v>
                </c:pt>
                <c:pt idx="9922">
                  <c:v>165.683</c:v>
                </c:pt>
                <c:pt idx="9923">
                  <c:v>165.700</c:v>
                </c:pt>
                <c:pt idx="9924">
                  <c:v>165.717</c:v>
                </c:pt>
                <c:pt idx="9925">
                  <c:v>165.733</c:v>
                </c:pt>
                <c:pt idx="9926">
                  <c:v>165.750</c:v>
                </c:pt>
                <c:pt idx="9927">
                  <c:v>165.767</c:v>
                </c:pt>
                <c:pt idx="9928">
                  <c:v>165.783</c:v>
                </c:pt>
                <c:pt idx="9929">
                  <c:v>165.800</c:v>
                </c:pt>
                <c:pt idx="9930">
                  <c:v>165.817</c:v>
                </c:pt>
                <c:pt idx="9931">
                  <c:v>165.833</c:v>
                </c:pt>
                <c:pt idx="9932">
                  <c:v>165.850</c:v>
                </c:pt>
                <c:pt idx="9933">
                  <c:v>165.867</c:v>
                </c:pt>
                <c:pt idx="9934">
                  <c:v>165.883</c:v>
                </c:pt>
                <c:pt idx="9935">
                  <c:v>165.900</c:v>
                </c:pt>
                <c:pt idx="9936">
                  <c:v>165.917</c:v>
                </c:pt>
                <c:pt idx="9937">
                  <c:v>165.933</c:v>
                </c:pt>
                <c:pt idx="9938">
                  <c:v>165.950</c:v>
                </c:pt>
                <c:pt idx="9939">
                  <c:v>165.967</c:v>
                </c:pt>
                <c:pt idx="9940">
                  <c:v>165.983</c:v>
                </c:pt>
                <c:pt idx="9941">
                  <c:v>166.000</c:v>
                </c:pt>
                <c:pt idx="9942">
                  <c:v>166.017</c:v>
                </c:pt>
                <c:pt idx="9943">
                  <c:v>166.033</c:v>
                </c:pt>
                <c:pt idx="9944">
                  <c:v>166.050</c:v>
                </c:pt>
                <c:pt idx="9945">
                  <c:v>166.067</c:v>
                </c:pt>
                <c:pt idx="9946">
                  <c:v>166.083</c:v>
                </c:pt>
                <c:pt idx="9947">
                  <c:v>166.100</c:v>
                </c:pt>
                <c:pt idx="9948">
                  <c:v>166.117</c:v>
                </c:pt>
                <c:pt idx="9949">
                  <c:v>166.133</c:v>
                </c:pt>
                <c:pt idx="9950">
                  <c:v>166.150</c:v>
                </c:pt>
                <c:pt idx="9951">
                  <c:v>166.167</c:v>
                </c:pt>
                <c:pt idx="9952">
                  <c:v>166.183</c:v>
                </c:pt>
                <c:pt idx="9953">
                  <c:v>166.200</c:v>
                </c:pt>
                <c:pt idx="9954">
                  <c:v>166.217</c:v>
                </c:pt>
                <c:pt idx="9955">
                  <c:v>166.233</c:v>
                </c:pt>
                <c:pt idx="9956">
                  <c:v>166.250</c:v>
                </c:pt>
                <c:pt idx="9957">
                  <c:v>166.267</c:v>
                </c:pt>
                <c:pt idx="9958">
                  <c:v>166.283</c:v>
                </c:pt>
                <c:pt idx="9959">
                  <c:v>166.300</c:v>
                </c:pt>
                <c:pt idx="9960">
                  <c:v>166.317</c:v>
                </c:pt>
                <c:pt idx="9961">
                  <c:v>166.333</c:v>
                </c:pt>
                <c:pt idx="9962">
                  <c:v>166.350</c:v>
                </c:pt>
                <c:pt idx="9963">
                  <c:v>166.367</c:v>
                </c:pt>
                <c:pt idx="9964">
                  <c:v>166.383</c:v>
                </c:pt>
                <c:pt idx="9965">
                  <c:v>166.400</c:v>
                </c:pt>
                <c:pt idx="9966">
                  <c:v>166.417</c:v>
                </c:pt>
                <c:pt idx="9967">
                  <c:v>166.433</c:v>
                </c:pt>
                <c:pt idx="9968">
                  <c:v>166.450</c:v>
                </c:pt>
                <c:pt idx="9969">
                  <c:v>166.467</c:v>
                </c:pt>
                <c:pt idx="9970">
                  <c:v>166.483</c:v>
                </c:pt>
                <c:pt idx="9971">
                  <c:v>166.500</c:v>
                </c:pt>
                <c:pt idx="9972">
                  <c:v>166.517</c:v>
                </c:pt>
                <c:pt idx="9973">
                  <c:v>166.533</c:v>
                </c:pt>
                <c:pt idx="9974">
                  <c:v>166.550</c:v>
                </c:pt>
                <c:pt idx="9975">
                  <c:v>166.567</c:v>
                </c:pt>
                <c:pt idx="9976">
                  <c:v>166.583</c:v>
                </c:pt>
                <c:pt idx="9977">
                  <c:v>166.600</c:v>
                </c:pt>
                <c:pt idx="9978">
                  <c:v>166.617</c:v>
                </c:pt>
                <c:pt idx="9979">
                  <c:v>166.633</c:v>
                </c:pt>
                <c:pt idx="9980">
                  <c:v>166.650</c:v>
                </c:pt>
                <c:pt idx="9981">
                  <c:v>166.667</c:v>
                </c:pt>
                <c:pt idx="9982">
                  <c:v>166.683</c:v>
                </c:pt>
                <c:pt idx="9983">
                  <c:v>166.700</c:v>
                </c:pt>
                <c:pt idx="9984">
                  <c:v>166.717</c:v>
                </c:pt>
                <c:pt idx="9985">
                  <c:v>166.733</c:v>
                </c:pt>
                <c:pt idx="9986">
                  <c:v>166.750</c:v>
                </c:pt>
                <c:pt idx="9987">
                  <c:v>166.767</c:v>
                </c:pt>
                <c:pt idx="9988">
                  <c:v>166.783</c:v>
                </c:pt>
                <c:pt idx="9989">
                  <c:v>166.800</c:v>
                </c:pt>
                <c:pt idx="9990">
                  <c:v>166.817</c:v>
                </c:pt>
                <c:pt idx="9991">
                  <c:v>166.833</c:v>
                </c:pt>
                <c:pt idx="9992">
                  <c:v>166.850</c:v>
                </c:pt>
                <c:pt idx="9993">
                  <c:v>166.867</c:v>
                </c:pt>
                <c:pt idx="9994">
                  <c:v>166.883</c:v>
                </c:pt>
                <c:pt idx="9995">
                  <c:v>166.900</c:v>
                </c:pt>
                <c:pt idx="9996">
                  <c:v>166.917</c:v>
                </c:pt>
                <c:pt idx="9997">
                  <c:v>166.933</c:v>
                </c:pt>
                <c:pt idx="9998">
                  <c:v>166.950</c:v>
                </c:pt>
                <c:pt idx="9999">
                  <c:v>166.967</c:v>
                </c:pt>
                <c:pt idx="10000">
                  <c:v>166.983</c:v>
                </c:pt>
                <c:pt idx="10001">
                  <c:v>167.000</c:v>
                </c:pt>
                <c:pt idx="10002">
                  <c:v>167.017</c:v>
                </c:pt>
                <c:pt idx="10003">
                  <c:v>167.033</c:v>
                </c:pt>
                <c:pt idx="10004">
                  <c:v>167.050</c:v>
                </c:pt>
                <c:pt idx="10005">
                  <c:v>167.067</c:v>
                </c:pt>
                <c:pt idx="10006">
                  <c:v>167.083</c:v>
                </c:pt>
                <c:pt idx="10007">
                  <c:v>167.100</c:v>
                </c:pt>
                <c:pt idx="10008">
                  <c:v>167.117</c:v>
                </c:pt>
                <c:pt idx="10009">
                  <c:v>167.133</c:v>
                </c:pt>
                <c:pt idx="10010">
                  <c:v>167.150</c:v>
                </c:pt>
                <c:pt idx="10011">
                  <c:v>167.167</c:v>
                </c:pt>
                <c:pt idx="10012">
                  <c:v>167.183</c:v>
                </c:pt>
                <c:pt idx="10013">
                  <c:v>167.200</c:v>
                </c:pt>
                <c:pt idx="10014">
                  <c:v>167.217</c:v>
                </c:pt>
                <c:pt idx="10015">
                  <c:v>167.233</c:v>
                </c:pt>
                <c:pt idx="10016">
                  <c:v>167.250</c:v>
                </c:pt>
                <c:pt idx="10017">
                  <c:v>167.267</c:v>
                </c:pt>
                <c:pt idx="10018">
                  <c:v>167.283</c:v>
                </c:pt>
                <c:pt idx="10019">
                  <c:v>167.300</c:v>
                </c:pt>
                <c:pt idx="10020">
                  <c:v>167.317</c:v>
                </c:pt>
                <c:pt idx="10021">
                  <c:v>167.333</c:v>
                </c:pt>
                <c:pt idx="10022">
                  <c:v>167.350</c:v>
                </c:pt>
                <c:pt idx="10023">
                  <c:v>167.367</c:v>
                </c:pt>
                <c:pt idx="10024">
                  <c:v>167.383</c:v>
                </c:pt>
                <c:pt idx="10025">
                  <c:v>167.400</c:v>
                </c:pt>
                <c:pt idx="10026">
                  <c:v>167.417</c:v>
                </c:pt>
                <c:pt idx="10027">
                  <c:v>167.433</c:v>
                </c:pt>
                <c:pt idx="10028">
                  <c:v>167.450</c:v>
                </c:pt>
                <c:pt idx="10029">
                  <c:v>167.467</c:v>
                </c:pt>
                <c:pt idx="10030">
                  <c:v>167.483</c:v>
                </c:pt>
                <c:pt idx="10031">
                  <c:v>167.500</c:v>
                </c:pt>
                <c:pt idx="10032">
                  <c:v>167.517</c:v>
                </c:pt>
                <c:pt idx="10033">
                  <c:v>167.533</c:v>
                </c:pt>
                <c:pt idx="10034">
                  <c:v>167.550</c:v>
                </c:pt>
                <c:pt idx="10035">
                  <c:v>167.567</c:v>
                </c:pt>
                <c:pt idx="10036">
                  <c:v>167.583</c:v>
                </c:pt>
                <c:pt idx="10037">
                  <c:v>167.600</c:v>
                </c:pt>
                <c:pt idx="10038">
                  <c:v>167.617</c:v>
                </c:pt>
                <c:pt idx="10039">
                  <c:v>167.633</c:v>
                </c:pt>
                <c:pt idx="10040">
                  <c:v>167.650</c:v>
                </c:pt>
                <c:pt idx="10041">
                  <c:v>167.667</c:v>
                </c:pt>
                <c:pt idx="10042">
                  <c:v>167.683</c:v>
                </c:pt>
                <c:pt idx="10043">
                  <c:v>167.700</c:v>
                </c:pt>
                <c:pt idx="10044">
                  <c:v>167.717</c:v>
                </c:pt>
                <c:pt idx="10045">
                  <c:v>167.733</c:v>
                </c:pt>
                <c:pt idx="10046">
                  <c:v>167.750</c:v>
                </c:pt>
                <c:pt idx="10047">
                  <c:v>167.767</c:v>
                </c:pt>
                <c:pt idx="10048">
                  <c:v>167.783</c:v>
                </c:pt>
                <c:pt idx="10049">
                  <c:v>167.800</c:v>
                </c:pt>
                <c:pt idx="10050">
                  <c:v>167.817</c:v>
                </c:pt>
                <c:pt idx="10051">
                  <c:v>167.833</c:v>
                </c:pt>
                <c:pt idx="10052">
                  <c:v>167.850</c:v>
                </c:pt>
                <c:pt idx="10053">
                  <c:v>167.867</c:v>
                </c:pt>
                <c:pt idx="10054">
                  <c:v>167.883</c:v>
                </c:pt>
                <c:pt idx="10055">
                  <c:v>167.900</c:v>
                </c:pt>
                <c:pt idx="10056">
                  <c:v>167.917</c:v>
                </c:pt>
                <c:pt idx="10057">
                  <c:v>167.933</c:v>
                </c:pt>
                <c:pt idx="10058">
                  <c:v>167.950</c:v>
                </c:pt>
                <c:pt idx="10059">
                  <c:v>167.967</c:v>
                </c:pt>
                <c:pt idx="10060">
                  <c:v>167.983</c:v>
                </c:pt>
                <c:pt idx="10061">
                  <c:v>168.000</c:v>
                </c:pt>
              </c:strCache>
            </c:strRef>
          </c:cat>
          <c:val>
            <c:numRef>
              <c:f>'Avg. no curing aids'!$A$2:$A$10082</c:f>
              <c:numCache>
                <c:formatCode>General</c:formatCode>
                <c:ptCount val="10081"/>
                <c:pt idx="0">
                  <c:v>0</c:v>
                </c:pt>
                <c:pt idx="1">
                  <c:v>3.49249999999982E-6</c:v>
                </c:pt>
                <c:pt idx="2">
                  <c:v>7.675999999999794E-6</c:v>
                </c:pt>
                <c:pt idx="3">
                  <c:v>1.1506499999999816E-5</c:v>
                </c:pt>
                <c:pt idx="4">
                  <c:v>1.5689999999999733E-5</c:v>
                </c:pt>
                <c:pt idx="5">
                  <c:v>2.0219000000000146E-5</c:v>
                </c:pt>
                <c:pt idx="6">
                  <c:v>2.4041999999999933E-5</c:v>
                </c:pt>
                <c:pt idx="7">
                  <c:v>2.7534499999999714E-5</c:v>
                </c:pt>
                <c:pt idx="8">
                  <c:v>3.1357499999999979E-5</c:v>
                </c:pt>
                <c:pt idx="9">
                  <c:v>3.2716999999999822E-5</c:v>
                </c:pt>
                <c:pt idx="10">
                  <c:v>3.6893000000000096E-5</c:v>
                </c:pt>
                <c:pt idx="11">
                  <c:v>4.0716000000000252E-5</c:v>
                </c:pt>
                <c:pt idx="12">
                  <c:v>4.524499999999991E-5</c:v>
                </c:pt>
                <c:pt idx="13">
                  <c:v>4.7693500000000122E-5</c:v>
                </c:pt>
                <c:pt idx="14">
                  <c:v>4.9068000000000419E-5</c:v>
                </c:pt>
                <c:pt idx="15">
                  <c:v>5.1854500000000179E-5</c:v>
                </c:pt>
                <c:pt idx="16">
                  <c:v>5.7059499999999917E-5</c:v>
                </c:pt>
                <c:pt idx="17">
                  <c:v>6.0544499999999664E-5</c:v>
                </c:pt>
                <c:pt idx="18">
                  <c:v>6.1918999999999744E-5</c:v>
                </c:pt>
                <c:pt idx="19">
                  <c:v>6.5396500000000437E-5</c:v>
                </c:pt>
                <c:pt idx="20">
                  <c:v>6.7477000000000221E-5</c:v>
                </c:pt>
                <c:pt idx="21">
                  <c:v>6.9550000000000335E-5</c:v>
                </c:pt>
                <c:pt idx="22">
                  <c:v>7.1630499999999984E-5</c:v>
                </c:pt>
                <c:pt idx="23">
                  <c:v>7.4409500000000061E-5</c:v>
                </c:pt>
                <c:pt idx="24">
                  <c:v>7.7188500000000218E-5</c:v>
                </c:pt>
                <c:pt idx="25">
                  <c:v>7.9269000000000247E-5</c:v>
                </c:pt>
                <c:pt idx="26">
                  <c:v>8.2048000000000215E-5</c:v>
                </c:pt>
                <c:pt idx="27">
                  <c:v>8.4128500000000365E-5</c:v>
                </c:pt>
                <c:pt idx="28">
                  <c:v>8.6554500000000806E-5</c:v>
                </c:pt>
                <c:pt idx="29">
                  <c:v>8.9679000000000535E-5</c:v>
                </c:pt>
                <c:pt idx="30">
                  <c:v>9.1061000000000299E-5</c:v>
                </c:pt>
                <c:pt idx="31">
                  <c:v>9.3487000000000238E-5</c:v>
                </c:pt>
                <c:pt idx="32">
                  <c:v>9.4869000000000463E-5</c:v>
                </c:pt>
                <c:pt idx="33">
                  <c:v>9.6604000000000229E-5</c:v>
                </c:pt>
                <c:pt idx="34">
                  <c:v>9.7978500000000092E-5</c:v>
                </c:pt>
                <c:pt idx="35">
                  <c:v>1.0041200000000031E-4</c:v>
                </c:pt>
                <c:pt idx="36">
                  <c:v>1.0109549999999981E-4</c:v>
                </c:pt>
                <c:pt idx="37">
                  <c:v>1.0282299999999941E-4</c:v>
                </c:pt>
                <c:pt idx="38">
                  <c:v>1.0455799999999929E-4</c:v>
                </c:pt>
                <c:pt idx="39">
                  <c:v>1.0663849999999971E-4</c:v>
                </c:pt>
                <c:pt idx="40">
                  <c:v>1.0907200000000049E-4</c:v>
                </c:pt>
                <c:pt idx="41">
                  <c:v>1.0905699999999983E-4</c:v>
                </c:pt>
                <c:pt idx="42">
                  <c:v>1.1113749999999981E-4</c:v>
                </c:pt>
                <c:pt idx="43">
                  <c:v>1.1251949999999961E-4</c:v>
                </c:pt>
                <c:pt idx="44">
                  <c:v>1.1355599999999983E-4</c:v>
                </c:pt>
                <c:pt idx="45">
                  <c:v>1.1424700000000029E-4</c:v>
                </c:pt>
                <c:pt idx="46">
                  <c:v>1.1598199999999966E-4</c:v>
                </c:pt>
                <c:pt idx="47">
                  <c:v>1.1876100000000038E-4</c:v>
                </c:pt>
                <c:pt idx="48">
                  <c:v>1.1945200000000064E-4</c:v>
                </c:pt>
                <c:pt idx="49">
                  <c:v>1.201429999999996E-4</c:v>
                </c:pt>
                <c:pt idx="50">
                  <c:v>1.2013549999999987E-4</c:v>
                </c:pt>
                <c:pt idx="51">
                  <c:v>1.2153249999999959E-4</c:v>
                </c:pt>
                <c:pt idx="52">
                  <c:v>1.2152499999999943E-4</c:v>
                </c:pt>
                <c:pt idx="53">
                  <c:v>1.2221599999999997E-4</c:v>
                </c:pt>
                <c:pt idx="54">
                  <c:v>1.236129999999996E-4</c:v>
                </c:pt>
                <c:pt idx="55">
                  <c:v>1.2395849999999973E-4</c:v>
                </c:pt>
                <c:pt idx="56">
                  <c:v>1.257009999999996E-4</c:v>
                </c:pt>
                <c:pt idx="57">
                  <c:v>1.2639949999999946E-4</c:v>
                </c:pt>
                <c:pt idx="58">
                  <c:v>1.2709049999999982E-4</c:v>
                </c:pt>
                <c:pt idx="59">
                  <c:v>1.2884049999999981E-4</c:v>
                </c:pt>
                <c:pt idx="60">
                  <c:v>1.2988450000000004E-4</c:v>
                </c:pt>
                <c:pt idx="61">
                  <c:v>1.305829999999996E-4</c:v>
                </c:pt>
                <c:pt idx="62">
                  <c:v>1.3162700000000053E-4</c:v>
                </c:pt>
                <c:pt idx="63">
                  <c:v>1.3267099999999981E-4</c:v>
                </c:pt>
                <c:pt idx="64">
                  <c:v>1.3442099999999972E-4</c:v>
                </c:pt>
                <c:pt idx="65">
                  <c:v>1.3616349999999981E-4</c:v>
                </c:pt>
                <c:pt idx="66">
                  <c:v>1.3756049999999985E-4</c:v>
                </c:pt>
                <c:pt idx="67">
                  <c:v>1.3930300000000075E-4</c:v>
                </c:pt>
                <c:pt idx="68">
                  <c:v>1.3999400000000065E-4</c:v>
                </c:pt>
                <c:pt idx="69">
                  <c:v>1.4174399999999942E-4</c:v>
                </c:pt>
                <c:pt idx="70">
                  <c:v>1.4417750000000041E-4</c:v>
                </c:pt>
                <c:pt idx="71">
                  <c:v>1.4417749999999971E-4</c:v>
                </c:pt>
                <c:pt idx="72">
                  <c:v>1.4592000000000047E-4</c:v>
                </c:pt>
                <c:pt idx="73">
                  <c:v>1.4661099999999986E-4</c:v>
                </c:pt>
                <c:pt idx="74">
                  <c:v>1.4800800000000031E-4</c:v>
                </c:pt>
                <c:pt idx="75">
                  <c:v>1.4940500000000076E-4</c:v>
                </c:pt>
                <c:pt idx="76">
                  <c:v>1.5079449999999981E-4</c:v>
                </c:pt>
                <c:pt idx="77">
                  <c:v>1.514929999999998E-4</c:v>
                </c:pt>
                <c:pt idx="78">
                  <c:v>1.5358100000000067E-4</c:v>
                </c:pt>
                <c:pt idx="79">
                  <c:v>1.5394150000000068E-4</c:v>
                </c:pt>
                <c:pt idx="80">
                  <c:v>1.5497799999999965E-4</c:v>
                </c:pt>
                <c:pt idx="81">
                  <c:v>1.556764999999997E-4</c:v>
                </c:pt>
                <c:pt idx="82">
                  <c:v>1.556764999999997E-4</c:v>
                </c:pt>
                <c:pt idx="83">
                  <c:v>1.5777199999999998E-4</c:v>
                </c:pt>
                <c:pt idx="84">
                  <c:v>1.5881600000000089E-4</c:v>
                </c:pt>
                <c:pt idx="85">
                  <c:v>1.5916149999999966E-4</c:v>
                </c:pt>
                <c:pt idx="86">
                  <c:v>1.598599999999999E-4</c:v>
                </c:pt>
                <c:pt idx="87">
                  <c:v>1.6161000000000013E-4</c:v>
                </c:pt>
                <c:pt idx="88">
                  <c:v>1.6195550000000047E-4</c:v>
                </c:pt>
                <c:pt idx="89">
                  <c:v>1.6370550000000084E-4</c:v>
                </c:pt>
                <c:pt idx="90">
                  <c:v>1.6474949999999963E-4</c:v>
                </c:pt>
                <c:pt idx="91">
                  <c:v>1.6474200000000027E-4</c:v>
                </c:pt>
                <c:pt idx="92">
                  <c:v>1.6544050000000032E-4</c:v>
                </c:pt>
                <c:pt idx="93">
                  <c:v>1.6613900000000031E-4</c:v>
                </c:pt>
                <c:pt idx="94">
                  <c:v>1.6718299999999981E-4</c:v>
                </c:pt>
                <c:pt idx="95">
                  <c:v>1.692860000000008E-4</c:v>
                </c:pt>
                <c:pt idx="96">
                  <c:v>1.6997700000000003E-4</c:v>
                </c:pt>
                <c:pt idx="97">
                  <c:v>1.7137400000000029E-4</c:v>
                </c:pt>
                <c:pt idx="98">
                  <c:v>1.72418E-4</c:v>
                </c:pt>
                <c:pt idx="99">
                  <c:v>1.7346950000000002E-4</c:v>
                </c:pt>
                <c:pt idx="100">
                  <c:v>1.7416800000000086E-4</c:v>
                </c:pt>
                <c:pt idx="101">
                  <c:v>1.745134999999999E-4</c:v>
                </c:pt>
                <c:pt idx="102">
                  <c:v>1.7591049999999986E-4</c:v>
                </c:pt>
                <c:pt idx="103">
                  <c:v>1.766090000000004E-4</c:v>
                </c:pt>
                <c:pt idx="104">
                  <c:v>1.7695450000000077E-4</c:v>
                </c:pt>
                <c:pt idx="105">
                  <c:v>1.790575000000013E-4</c:v>
                </c:pt>
                <c:pt idx="106">
                  <c:v>1.7869700000000066E-4</c:v>
                </c:pt>
                <c:pt idx="107">
                  <c:v>1.8010150000000126E-4</c:v>
                </c:pt>
                <c:pt idx="108">
                  <c:v>1.8149099999999996E-4</c:v>
                </c:pt>
                <c:pt idx="109">
                  <c:v>1.8358650000000097E-4</c:v>
                </c:pt>
                <c:pt idx="110">
                  <c:v>1.8393200000000069E-4</c:v>
                </c:pt>
                <c:pt idx="111">
                  <c:v>1.8568200000000049E-4</c:v>
                </c:pt>
                <c:pt idx="112">
                  <c:v>1.870790000000005E-4</c:v>
                </c:pt>
                <c:pt idx="113">
                  <c:v>1.8672600000000058E-4</c:v>
                </c:pt>
                <c:pt idx="114">
                  <c:v>1.8742450000000074E-4</c:v>
                </c:pt>
                <c:pt idx="115">
                  <c:v>1.8882150000000078E-4</c:v>
                </c:pt>
                <c:pt idx="116">
                  <c:v>1.8986550000000085E-4</c:v>
                </c:pt>
                <c:pt idx="117">
                  <c:v>1.9057150000000082E-4</c:v>
                </c:pt>
                <c:pt idx="118">
                  <c:v>1.9196100000000037E-4</c:v>
                </c:pt>
                <c:pt idx="119">
                  <c:v>1.9300500000000103E-4</c:v>
                </c:pt>
                <c:pt idx="120">
                  <c:v>1.9440200000000069E-4</c:v>
                </c:pt>
                <c:pt idx="121">
                  <c:v>1.9510050000000003E-4</c:v>
                </c:pt>
                <c:pt idx="122">
                  <c:v>1.9685050000000111E-4</c:v>
                </c:pt>
                <c:pt idx="123">
                  <c:v>1.975490000000001E-4</c:v>
                </c:pt>
                <c:pt idx="124">
                  <c:v>1.9789450000000044E-4</c:v>
                </c:pt>
                <c:pt idx="125">
                  <c:v>1.9999000000000015E-4</c:v>
                </c:pt>
                <c:pt idx="126">
                  <c:v>2.0068099999999956E-4</c:v>
                </c:pt>
                <c:pt idx="127">
                  <c:v>2.0173250000000086E-4</c:v>
                </c:pt>
                <c:pt idx="128">
                  <c:v>2.0243100000000094E-4</c:v>
                </c:pt>
                <c:pt idx="129">
                  <c:v>2.0418099999999992E-4</c:v>
                </c:pt>
                <c:pt idx="130">
                  <c:v>2.0452650000000002E-4</c:v>
                </c:pt>
                <c:pt idx="131">
                  <c:v>2.0662199999999992E-4</c:v>
                </c:pt>
                <c:pt idx="132">
                  <c:v>2.0871750000000128E-4</c:v>
                </c:pt>
                <c:pt idx="133">
                  <c:v>2.0837200000000134E-4</c:v>
                </c:pt>
                <c:pt idx="134">
                  <c:v>2.0976150000000059E-4</c:v>
                </c:pt>
                <c:pt idx="135">
                  <c:v>2.1046750000000067E-4</c:v>
                </c:pt>
                <c:pt idx="136">
                  <c:v>2.1151900000000048E-4</c:v>
                </c:pt>
                <c:pt idx="137">
                  <c:v>2.1291600000000136E-4</c:v>
                </c:pt>
                <c:pt idx="138">
                  <c:v>2.1360699999999972E-4</c:v>
                </c:pt>
                <c:pt idx="139">
                  <c:v>2.1535700000000071E-4</c:v>
                </c:pt>
                <c:pt idx="140">
                  <c:v>2.1604800000000088E-4</c:v>
                </c:pt>
                <c:pt idx="141">
                  <c:v>2.1639350000000139E-4</c:v>
                </c:pt>
                <c:pt idx="142">
                  <c:v>2.167315000000017E-4</c:v>
                </c:pt>
                <c:pt idx="143">
                  <c:v>2.1672400000000096E-4</c:v>
                </c:pt>
                <c:pt idx="144">
                  <c:v>2.1636350000000119E-4</c:v>
                </c:pt>
                <c:pt idx="145">
                  <c:v>2.1670900000000153E-4</c:v>
                </c:pt>
                <c:pt idx="146">
                  <c:v>2.1705450000000031E-4</c:v>
                </c:pt>
                <c:pt idx="147">
                  <c:v>2.1949550000000055E-4</c:v>
                </c:pt>
                <c:pt idx="148">
                  <c:v>2.18436500000001E-4</c:v>
                </c:pt>
                <c:pt idx="149">
                  <c:v>2.1913500000000059E-4</c:v>
                </c:pt>
                <c:pt idx="150">
                  <c:v>2.1947300000000133E-4</c:v>
                </c:pt>
                <c:pt idx="151">
                  <c:v>2.2017150000000124E-4</c:v>
                </c:pt>
                <c:pt idx="152">
                  <c:v>2.2016400000000031E-4</c:v>
                </c:pt>
                <c:pt idx="153">
                  <c:v>2.2050950000000096E-4</c:v>
                </c:pt>
                <c:pt idx="154">
                  <c:v>2.2085500000000097E-4</c:v>
                </c:pt>
                <c:pt idx="155">
                  <c:v>2.2155350000000091E-4</c:v>
                </c:pt>
                <c:pt idx="156">
                  <c:v>2.2259750000000114E-4</c:v>
                </c:pt>
                <c:pt idx="157">
                  <c:v>2.2468550000000011E-4</c:v>
                </c:pt>
                <c:pt idx="158">
                  <c:v>2.2258250000000069E-4</c:v>
                </c:pt>
                <c:pt idx="159">
                  <c:v>2.2115550000000012E-4</c:v>
                </c:pt>
                <c:pt idx="160">
                  <c:v>2.1622850000000017E-4</c:v>
                </c:pt>
                <c:pt idx="161">
                  <c:v>2.1478650000000078E-4</c:v>
                </c:pt>
                <c:pt idx="162">
                  <c:v>2.158080000000009E-4</c:v>
                </c:pt>
                <c:pt idx="163">
                  <c:v>2.1718250000000042E-4</c:v>
                </c:pt>
                <c:pt idx="164">
                  <c:v>2.1855700000000103E-4</c:v>
                </c:pt>
                <c:pt idx="165">
                  <c:v>2.1890250000000064E-4</c:v>
                </c:pt>
                <c:pt idx="166">
                  <c:v>2.2062250000000038E-4</c:v>
                </c:pt>
                <c:pt idx="167">
                  <c:v>2.2584250000000074E-4</c:v>
                </c:pt>
                <c:pt idx="168">
                  <c:v>2.2547450000000028E-4</c:v>
                </c:pt>
                <c:pt idx="169">
                  <c:v>2.2580500000000069E-4</c:v>
                </c:pt>
                <c:pt idx="170">
                  <c:v>2.2615050000000101E-4</c:v>
                </c:pt>
                <c:pt idx="171">
                  <c:v>2.2684150000000129E-4</c:v>
                </c:pt>
                <c:pt idx="172">
                  <c:v>2.27179500000001E-4</c:v>
                </c:pt>
                <c:pt idx="173">
                  <c:v>2.2645850000000174E-4</c:v>
                </c:pt>
                <c:pt idx="174">
                  <c:v>2.257375000000015E-4</c:v>
                </c:pt>
                <c:pt idx="175">
                  <c:v>2.264135000000017E-4</c:v>
                </c:pt>
                <c:pt idx="176">
                  <c:v>2.2533950000000165E-4</c:v>
                </c:pt>
                <c:pt idx="177">
                  <c:v>2.2461850000000101E-4</c:v>
                </c:pt>
                <c:pt idx="178">
                  <c:v>2.2353700000000065E-4</c:v>
                </c:pt>
                <c:pt idx="179">
                  <c:v>2.2247050000000093E-4</c:v>
                </c:pt>
                <c:pt idx="180">
                  <c:v>2.220950000000009E-4</c:v>
                </c:pt>
                <c:pt idx="181">
                  <c:v>2.2068300000000071E-4</c:v>
                </c:pt>
                <c:pt idx="182">
                  <c:v>2.1891800000000154E-4</c:v>
                </c:pt>
                <c:pt idx="183">
                  <c:v>2.1925599999999992E-4</c:v>
                </c:pt>
                <c:pt idx="184">
                  <c:v>2.1784400000000021E-4</c:v>
                </c:pt>
                <c:pt idx="185">
                  <c:v>2.1678500000000075E-4</c:v>
                </c:pt>
                <c:pt idx="186">
                  <c:v>2.1677000000000108E-4</c:v>
                </c:pt>
                <c:pt idx="187">
                  <c:v>2.164170000000013E-4</c:v>
                </c:pt>
                <c:pt idx="188">
                  <c:v>2.1605650000000104E-4</c:v>
                </c:pt>
                <c:pt idx="189">
                  <c:v>2.16394500000001E-4</c:v>
                </c:pt>
                <c:pt idx="190">
                  <c:v>2.1603400000000096E-4</c:v>
                </c:pt>
                <c:pt idx="191">
                  <c:v>2.1637200000000186E-4</c:v>
                </c:pt>
                <c:pt idx="192">
                  <c:v>2.16747500000001E-4</c:v>
                </c:pt>
                <c:pt idx="193">
                  <c:v>2.1709300000000137E-4</c:v>
                </c:pt>
                <c:pt idx="194">
                  <c:v>2.1535050000000104E-4</c:v>
                </c:pt>
                <c:pt idx="195">
                  <c:v>2.1429900000000088E-4</c:v>
                </c:pt>
                <c:pt idx="196">
                  <c:v>2.1500499999999991E-4</c:v>
                </c:pt>
                <c:pt idx="197">
                  <c:v>2.1537300000000156E-4</c:v>
                </c:pt>
                <c:pt idx="198">
                  <c:v>2.150350000000009E-4</c:v>
                </c:pt>
                <c:pt idx="199">
                  <c:v>2.1433650000000107E-4</c:v>
                </c:pt>
                <c:pt idx="200">
                  <c:v>2.1433650000000107E-4</c:v>
                </c:pt>
                <c:pt idx="201">
                  <c:v>2.150350000000009E-4</c:v>
                </c:pt>
                <c:pt idx="202">
                  <c:v>2.1398350000000012E-4</c:v>
                </c:pt>
                <c:pt idx="203">
                  <c:v>2.1363050000000012E-4</c:v>
                </c:pt>
                <c:pt idx="204">
                  <c:v>2.1363050000000012E-4</c:v>
                </c:pt>
                <c:pt idx="205">
                  <c:v>2.1397600000000068E-4</c:v>
                </c:pt>
                <c:pt idx="206">
                  <c:v>2.1362299999999992E-4</c:v>
                </c:pt>
                <c:pt idx="207">
                  <c:v>2.1396849999999994E-4</c:v>
                </c:pt>
                <c:pt idx="208">
                  <c:v>2.1360799999999992E-4</c:v>
                </c:pt>
                <c:pt idx="209">
                  <c:v>2.132549999999999E-4</c:v>
                </c:pt>
                <c:pt idx="210">
                  <c:v>2.1324750000000016E-4</c:v>
                </c:pt>
                <c:pt idx="211">
                  <c:v>2.1254900000000008E-4</c:v>
                </c:pt>
                <c:pt idx="212">
                  <c:v>2.1253400000000074E-4</c:v>
                </c:pt>
                <c:pt idx="213">
                  <c:v>2.1218100000000074E-4</c:v>
                </c:pt>
                <c:pt idx="214">
                  <c:v>2.1182799999999992E-4</c:v>
                </c:pt>
                <c:pt idx="215">
                  <c:v>2.1146750000000002E-4</c:v>
                </c:pt>
                <c:pt idx="216">
                  <c:v>2.1181300000000161E-4</c:v>
                </c:pt>
                <c:pt idx="217">
                  <c:v>2.1110699999999982E-4</c:v>
                </c:pt>
                <c:pt idx="218">
                  <c:v>2.1145250000000073E-4</c:v>
                </c:pt>
                <c:pt idx="219">
                  <c:v>2.0970250000000085E-4</c:v>
                </c:pt>
                <c:pt idx="220">
                  <c:v>2.0898900000000065E-4</c:v>
                </c:pt>
                <c:pt idx="221">
                  <c:v>2.0898150000000053E-4</c:v>
                </c:pt>
                <c:pt idx="222">
                  <c:v>2.1107700000000059E-4</c:v>
                </c:pt>
                <c:pt idx="223">
                  <c:v>2.100180000000013E-4</c:v>
                </c:pt>
                <c:pt idx="224">
                  <c:v>2.103710000000013E-4</c:v>
                </c:pt>
                <c:pt idx="225">
                  <c:v>2.0930450000000004E-4</c:v>
                </c:pt>
                <c:pt idx="226">
                  <c:v>2.089515000000009E-4</c:v>
                </c:pt>
                <c:pt idx="227">
                  <c:v>2.0929700000000035E-4</c:v>
                </c:pt>
                <c:pt idx="228">
                  <c:v>2.0964999999999992E-4</c:v>
                </c:pt>
                <c:pt idx="229">
                  <c:v>2.0929699999999994E-4</c:v>
                </c:pt>
                <c:pt idx="230">
                  <c:v>2.0823800000000008E-4</c:v>
                </c:pt>
                <c:pt idx="231">
                  <c:v>2.075244999999999E-4</c:v>
                </c:pt>
                <c:pt idx="232">
                  <c:v>2.0857600000000057E-4</c:v>
                </c:pt>
                <c:pt idx="233">
                  <c:v>2.0891400000000145E-4</c:v>
                </c:pt>
                <c:pt idx="234">
                  <c:v>2.1031100000000192E-4</c:v>
                </c:pt>
                <c:pt idx="235">
                  <c:v>2.0960499999999975E-4</c:v>
                </c:pt>
                <c:pt idx="236">
                  <c:v>2.0889900000000151E-4</c:v>
                </c:pt>
                <c:pt idx="237">
                  <c:v>2.0888400000000068E-4</c:v>
                </c:pt>
                <c:pt idx="238">
                  <c:v>2.0993550000000002E-4</c:v>
                </c:pt>
                <c:pt idx="239">
                  <c:v>2.0993550000000002E-4</c:v>
                </c:pt>
                <c:pt idx="240">
                  <c:v>2.102735000000009E-4</c:v>
                </c:pt>
                <c:pt idx="241">
                  <c:v>2.0992049999999992E-4</c:v>
                </c:pt>
                <c:pt idx="242">
                  <c:v>2.1026600000000056E-4</c:v>
                </c:pt>
                <c:pt idx="243">
                  <c:v>2.0956750000000006E-4</c:v>
                </c:pt>
                <c:pt idx="244">
                  <c:v>2.1095700000000098E-4</c:v>
                </c:pt>
                <c:pt idx="245">
                  <c:v>2.1094950000000038E-4</c:v>
                </c:pt>
                <c:pt idx="246">
                  <c:v>2.1059650000000054E-4</c:v>
                </c:pt>
                <c:pt idx="247">
                  <c:v>2.1058900000000077E-4</c:v>
                </c:pt>
                <c:pt idx="248">
                  <c:v>2.0989050000000032E-4</c:v>
                </c:pt>
                <c:pt idx="249">
                  <c:v>2.0953750000000053E-4</c:v>
                </c:pt>
                <c:pt idx="250">
                  <c:v>2.0848599999999991E-4</c:v>
                </c:pt>
                <c:pt idx="251">
                  <c:v>2.0847850000000104E-4</c:v>
                </c:pt>
                <c:pt idx="252">
                  <c:v>2.0847100000000133E-4</c:v>
                </c:pt>
                <c:pt idx="253">
                  <c:v>2.0846350000000097E-4</c:v>
                </c:pt>
                <c:pt idx="254">
                  <c:v>2.0846350000000086E-4</c:v>
                </c:pt>
                <c:pt idx="255">
                  <c:v>2.0846350000000059E-4</c:v>
                </c:pt>
                <c:pt idx="256">
                  <c:v>2.0880150000000055E-4</c:v>
                </c:pt>
                <c:pt idx="257">
                  <c:v>2.0844850000000054E-4</c:v>
                </c:pt>
                <c:pt idx="258">
                  <c:v>2.0809550000000033E-4</c:v>
                </c:pt>
                <c:pt idx="259">
                  <c:v>2.0773500000000034E-4</c:v>
                </c:pt>
                <c:pt idx="260">
                  <c:v>2.0772750000000052E-4</c:v>
                </c:pt>
                <c:pt idx="261">
                  <c:v>2.0807300000000143E-4</c:v>
                </c:pt>
                <c:pt idx="262">
                  <c:v>2.0702150000000008E-4</c:v>
                </c:pt>
                <c:pt idx="263">
                  <c:v>2.0701400000000032E-4</c:v>
                </c:pt>
                <c:pt idx="264">
                  <c:v>2.0630800000000061E-4</c:v>
                </c:pt>
                <c:pt idx="265">
                  <c:v>2.0770499999999992E-4</c:v>
                </c:pt>
                <c:pt idx="266">
                  <c:v>2.0734450000000002E-4</c:v>
                </c:pt>
                <c:pt idx="267">
                  <c:v>2.0734450000000002E-4</c:v>
                </c:pt>
                <c:pt idx="268">
                  <c:v>2.0699150000000059E-4</c:v>
                </c:pt>
                <c:pt idx="269">
                  <c:v>2.0663099999999998E-4</c:v>
                </c:pt>
                <c:pt idx="270">
                  <c:v>2.0698400000000012E-4</c:v>
                </c:pt>
                <c:pt idx="271">
                  <c:v>2.0627799999999995E-4</c:v>
                </c:pt>
                <c:pt idx="272">
                  <c:v>2.0732200000000075E-4</c:v>
                </c:pt>
                <c:pt idx="273">
                  <c:v>2.0591750000000013E-4</c:v>
                </c:pt>
                <c:pt idx="274">
                  <c:v>2.0660850000000003E-4</c:v>
                </c:pt>
                <c:pt idx="275">
                  <c:v>2.0694650000000012E-4</c:v>
                </c:pt>
                <c:pt idx="276">
                  <c:v>2.0624049999999952E-4</c:v>
                </c:pt>
                <c:pt idx="277">
                  <c:v>2.0588750000000001E-4</c:v>
                </c:pt>
                <c:pt idx="278">
                  <c:v>2.0553449999999952E-4</c:v>
                </c:pt>
                <c:pt idx="279">
                  <c:v>2.055269999999994E-4</c:v>
                </c:pt>
                <c:pt idx="280">
                  <c:v>2.0551950000000045E-4</c:v>
                </c:pt>
                <c:pt idx="281">
                  <c:v>2.0552699999999959E-4</c:v>
                </c:pt>
                <c:pt idx="282">
                  <c:v>2.0481350000000099E-4</c:v>
                </c:pt>
                <c:pt idx="283">
                  <c:v>2.0516649999999991E-4</c:v>
                </c:pt>
                <c:pt idx="284">
                  <c:v>2.0481350000000099E-4</c:v>
                </c:pt>
                <c:pt idx="285">
                  <c:v>2.0481350000000099E-4</c:v>
                </c:pt>
                <c:pt idx="286">
                  <c:v>2.0340150000000009E-4</c:v>
                </c:pt>
                <c:pt idx="287">
                  <c:v>2.0410000000000038E-4</c:v>
                </c:pt>
                <c:pt idx="288">
                  <c:v>2.0410750000000012E-4</c:v>
                </c:pt>
                <c:pt idx="289">
                  <c:v>2.0409250000000091E-4</c:v>
                </c:pt>
                <c:pt idx="290">
                  <c:v>2.0514399999999982E-4</c:v>
                </c:pt>
                <c:pt idx="291">
                  <c:v>2.0513650000000003E-4</c:v>
                </c:pt>
                <c:pt idx="292">
                  <c:v>2.0513650000000003E-4</c:v>
                </c:pt>
                <c:pt idx="293">
                  <c:v>2.0443800000000099E-4</c:v>
                </c:pt>
                <c:pt idx="294">
                  <c:v>2.0373200000000101E-4</c:v>
                </c:pt>
                <c:pt idx="295">
                  <c:v>2.0337150000000046E-4</c:v>
                </c:pt>
                <c:pt idx="296">
                  <c:v>2.0407750000000068E-4</c:v>
                </c:pt>
                <c:pt idx="297">
                  <c:v>2.0373200000000101E-4</c:v>
                </c:pt>
                <c:pt idx="298">
                  <c:v>2.0301850000000059E-4</c:v>
                </c:pt>
                <c:pt idx="299">
                  <c:v>2.0267300000000084E-4</c:v>
                </c:pt>
                <c:pt idx="300">
                  <c:v>2.0302599999999946E-4</c:v>
                </c:pt>
                <c:pt idx="301">
                  <c:v>2.0266550000000002E-4</c:v>
                </c:pt>
                <c:pt idx="302">
                  <c:v>2.0301100000000091E-4</c:v>
                </c:pt>
                <c:pt idx="303">
                  <c:v>2.026580000000009E-4</c:v>
                </c:pt>
                <c:pt idx="304">
                  <c:v>2.0195950000000031E-4</c:v>
                </c:pt>
                <c:pt idx="305">
                  <c:v>2.0160649999999985E-4</c:v>
                </c:pt>
                <c:pt idx="306">
                  <c:v>2.0195200000000074E-4</c:v>
                </c:pt>
                <c:pt idx="307">
                  <c:v>2.0159900000000109E-4</c:v>
                </c:pt>
                <c:pt idx="308">
                  <c:v>2.0124600000000011E-4</c:v>
                </c:pt>
                <c:pt idx="309">
                  <c:v>2.0228999999999996E-4</c:v>
                </c:pt>
                <c:pt idx="310">
                  <c:v>2.0123850000000002E-4</c:v>
                </c:pt>
                <c:pt idx="311">
                  <c:v>2.0089300000000182E-4</c:v>
                </c:pt>
                <c:pt idx="312">
                  <c:v>2.0087800000000044E-4</c:v>
                </c:pt>
                <c:pt idx="313">
                  <c:v>2.0087800000000044E-4</c:v>
                </c:pt>
                <c:pt idx="314">
                  <c:v>2.0052500000000012E-4</c:v>
                </c:pt>
                <c:pt idx="315">
                  <c:v>1.994735000000011E-4</c:v>
                </c:pt>
                <c:pt idx="316">
                  <c:v>1.991205000000011E-4</c:v>
                </c:pt>
                <c:pt idx="317">
                  <c:v>1.9946600000000095E-4</c:v>
                </c:pt>
                <c:pt idx="318">
                  <c:v>1.9945850000000102E-4</c:v>
                </c:pt>
                <c:pt idx="319">
                  <c:v>1.9981150000000127E-4</c:v>
                </c:pt>
                <c:pt idx="320">
                  <c:v>1.9841450000000099E-4</c:v>
                </c:pt>
                <c:pt idx="321">
                  <c:v>1.9911300000000068E-4</c:v>
                </c:pt>
                <c:pt idx="322">
                  <c:v>1.9839949999999983E-4</c:v>
                </c:pt>
                <c:pt idx="323">
                  <c:v>1.9979649999999981E-4</c:v>
                </c:pt>
                <c:pt idx="324">
                  <c:v>1.9839200000000066E-4</c:v>
                </c:pt>
                <c:pt idx="325">
                  <c:v>1.9803150000000116E-4</c:v>
                </c:pt>
                <c:pt idx="326">
                  <c:v>1.9663450000000134E-4</c:v>
                </c:pt>
                <c:pt idx="327">
                  <c:v>1.9768600000000087E-4</c:v>
                </c:pt>
                <c:pt idx="328">
                  <c:v>1.9557550000000112E-4</c:v>
                </c:pt>
                <c:pt idx="329">
                  <c:v>1.9698750000000015E-4</c:v>
                </c:pt>
                <c:pt idx="330">
                  <c:v>1.9766350000000106E-4</c:v>
                </c:pt>
                <c:pt idx="331">
                  <c:v>1.9767100000000131E-4</c:v>
                </c:pt>
                <c:pt idx="332">
                  <c:v>1.9591350000000099E-4</c:v>
                </c:pt>
                <c:pt idx="333">
                  <c:v>1.9522250000000117E-4</c:v>
                </c:pt>
                <c:pt idx="334">
                  <c:v>1.9557550000000082E-4</c:v>
                </c:pt>
                <c:pt idx="335">
                  <c:v>1.9522250000000117E-4</c:v>
                </c:pt>
                <c:pt idx="336">
                  <c:v>1.9521500000000127E-4</c:v>
                </c:pt>
                <c:pt idx="337">
                  <c:v>1.9451650000000062E-4</c:v>
                </c:pt>
                <c:pt idx="338">
                  <c:v>1.9381800000000049E-4</c:v>
                </c:pt>
                <c:pt idx="339">
                  <c:v>1.9486200000000064E-4</c:v>
                </c:pt>
                <c:pt idx="340">
                  <c:v>1.948695000000006E-4</c:v>
                </c:pt>
                <c:pt idx="341">
                  <c:v>1.9450900000000045E-4</c:v>
                </c:pt>
                <c:pt idx="342">
                  <c:v>1.9381050000000086E-4</c:v>
                </c:pt>
                <c:pt idx="343">
                  <c:v>1.9345750000000046E-4</c:v>
                </c:pt>
                <c:pt idx="344">
                  <c:v>1.9345750000000086E-4</c:v>
                </c:pt>
                <c:pt idx="345">
                  <c:v>1.941485000000006E-4</c:v>
                </c:pt>
                <c:pt idx="346">
                  <c:v>1.938030000000011E-4</c:v>
                </c:pt>
                <c:pt idx="347">
                  <c:v>1.9310450000000086E-4</c:v>
                </c:pt>
                <c:pt idx="348">
                  <c:v>1.9275150000000053E-4</c:v>
                </c:pt>
                <c:pt idx="349">
                  <c:v>1.9205299999999994E-4</c:v>
                </c:pt>
                <c:pt idx="350">
                  <c:v>1.9169999999999983E-4</c:v>
                </c:pt>
                <c:pt idx="351">
                  <c:v>1.9135450000000052E-4</c:v>
                </c:pt>
                <c:pt idx="352">
                  <c:v>1.9169999999999983E-4</c:v>
                </c:pt>
                <c:pt idx="353">
                  <c:v>1.9169249999999985E-4</c:v>
                </c:pt>
                <c:pt idx="354">
                  <c:v>1.9203800000000068E-4</c:v>
                </c:pt>
                <c:pt idx="355">
                  <c:v>1.916850000000003E-4</c:v>
                </c:pt>
                <c:pt idx="356">
                  <c:v>1.9238349999999967E-4</c:v>
                </c:pt>
                <c:pt idx="357">
                  <c:v>1.9238349999999943E-4</c:v>
                </c:pt>
                <c:pt idx="358">
                  <c:v>1.9133200000000044E-4</c:v>
                </c:pt>
                <c:pt idx="359">
                  <c:v>1.9168500000000066E-4</c:v>
                </c:pt>
                <c:pt idx="360">
                  <c:v>1.9097900000000049E-4</c:v>
                </c:pt>
                <c:pt idx="361">
                  <c:v>1.9133199999999998E-4</c:v>
                </c:pt>
                <c:pt idx="362">
                  <c:v>1.9062600000000068E-4</c:v>
                </c:pt>
                <c:pt idx="363">
                  <c:v>1.8992750000000077E-4</c:v>
                </c:pt>
                <c:pt idx="364">
                  <c:v>1.8958200000000056E-4</c:v>
                </c:pt>
                <c:pt idx="365">
                  <c:v>1.8922900000000072E-4</c:v>
                </c:pt>
                <c:pt idx="366">
                  <c:v>1.8957450000000101E-4</c:v>
                </c:pt>
                <c:pt idx="367">
                  <c:v>1.8922900000000083E-4</c:v>
                </c:pt>
                <c:pt idx="368">
                  <c:v>1.8992000000000046E-4</c:v>
                </c:pt>
                <c:pt idx="369">
                  <c:v>1.9025800000000049E-4</c:v>
                </c:pt>
                <c:pt idx="370">
                  <c:v>1.9025800000000049E-4</c:v>
                </c:pt>
                <c:pt idx="371">
                  <c:v>1.8850800000000064E-4</c:v>
                </c:pt>
                <c:pt idx="372">
                  <c:v>1.888610000000007E-4</c:v>
                </c:pt>
                <c:pt idx="373">
                  <c:v>1.8745649999999997E-4</c:v>
                </c:pt>
                <c:pt idx="374">
                  <c:v>1.8675049999999994E-4</c:v>
                </c:pt>
                <c:pt idx="375">
                  <c:v>1.8640500000000114E-4</c:v>
                </c:pt>
                <c:pt idx="376">
                  <c:v>1.8815499999999996E-4</c:v>
                </c:pt>
                <c:pt idx="377">
                  <c:v>1.8850799999999994E-4</c:v>
                </c:pt>
                <c:pt idx="378">
                  <c:v>1.8850800000000026E-4</c:v>
                </c:pt>
                <c:pt idx="379">
                  <c:v>1.888535000000005E-4</c:v>
                </c:pt>
                <c:pt idx="380">
                  <c:v>1.8850050000000066E-4</c:v>
                </c:pt>
                <c:pt idx="381">
                  <c:v>1.8780200000000075E-4</c:v>
                </c:pt>
                <c:pt idx="382">
                  <c:v>1.8639749999999994E-4</c:v>
                </c:pt>
                <c:pt idx="383">
                  <c:v>1.8745650000000054E-4</c:v>
                </c:pt>
                <c:pt idx="384">
                  <c:v>1.8814750000000025E-4</c:v>
                </c:pt>
                <c:pt idx="385">
                  <c:v>1.8709600000000055E-4</c:v>
                </c:pt>
                <c:pt idx="386">
                  <c:v>1.8675049999999975E-4</c:v>
                </c:pt>
                <c:pt idx="387">
                  <c:v>1.8604450000000078E-4</c:v>
                </c:pt>
                <c:pt idx="388">
                  <c:v>1.8675049999999975E-4</c:v>
                </c:pt>
                <c:pt idx="389">
                  <c:v>1.8744900000000083E-4</c:v>
                </c:pt>
                <c:pt idx="390">
                  <c:v>1.8673550000000046E-4</c:v>
                </c:pt>
                <c:pt idx="391">
                  <c:v>1.8569150000000045E-4</c:v>
                </c:pt>
                <c:pt idx="392">
                  <c:v>1.8464000000000024E-4</c:v>
                </c:pt>
                <c:pt idx="393">
                  <c:v>1.8427950000000001E-4</c:v>
                </c:pt>
                <c:pt idx="394">
                  <c:v>1.8638249999999981E-4</c:v>
                </c:pt>
                <c:pt idx="395">
                  <c:v>1.8603700000000028E-4</c:v>
                </c:pt>
                <c:pt idx="396">
                  <c:v>1.8533100000000038E-4</c:v>
                </c:pt>
                <c:pt idx="397">
                  <c:v>1.8637500000000048E-4</c:v>
                </c:pt>
                <c:pt idx="398">
                  <c:v>1.8533099999999998E-4</c:v>
                </c:pt>
                <c:pt idx="399">
                  <c:v>1.8498550000000015E-4</c:v>
                </c:pt>
                <c:pt idx="400">
                  <c:v>1.853385000000005E-4</c:v>
                </c:pt>
                <c:pt idx="401">
                  <c:v>1.8464000000000024E-4</c:v>
                </c:pt>
                <c:pt idx="402">
                  <c:v>1.8427200000000065E-4</c:v>
                </c:pt>
                <c:pt idx="403">
                  <c:v>1.8287500000000064E-4</c:v>
                </c:pt>
                <c:pt idx="404">
                  <c:v>1.8392650000000066E-4</c:v>
                </c:pt>
                <c:pt idx="405">
                  <c:v>1.8427200000000035E-4</c:v>
                </c:pt>
                <c:pt idx="406">
                  <c:v>1.8286749999999995E-4</c:v>
                </c:pt>
                <c:pt idx="407">
                  <c:v>1.8285999999999994E-4</c:v>
                </c:pt>
                <c:pt idx="408">
                  <c:v>1.8322050000000114E-4</c:v>
                </c:pt>
                <c:pt idx="409">
                  <c:v>1.8357350000000006E-4</c:v>
                </c:pt>
                <c:pt idx="410">
                  <c:v>1.8322050000000114E-4</c:v>
                </c:pt>
                <c:pt idx="411">
                  <c:v>1.828675000000009E-4</c:v>
                </c:pt>
                <c:pt idx="412">
                  <c:v>1.8216900000000066E-4</c:v>
                </c:pt>
                <c:pt idx="413">
                  <c:v>1.8216900000000039E-4</c:v>
                </c:pt>
                <c:pt idx="414">
                  <c:v>1.832205000000009E-4</c:v>
                </c:pt>
                <c:pt idx="415">
                  <c:v>1.8251450000000098E-4</c:v>
                </c:pt>
                <c:pt idx="416">
                  <c:v>1.8322050000000055E-4</c:v>
                </c:pt>
                <c:pt idx="417">
                  <c:v>1.8321300000000081E-4</c:v>
                </c:pt>
                <c:pt idx="418">
                  <c:v>1.8216900000000039E-4</c:v>
                </c:pt>
                <c:pt idx="419">
                  <c:v>1.8111749999999988E-4</c:v>
                </c:pt>
                <c:pt idx="420">
                  <c:v>1.8181600000000085E-4</c:v>
                </c:pt>
                <c:pt idx="421">
                  <c:v>1.8146300000000044E-4</c:v>
                </c:pt>
                <c:pt idx="422">
                  <c:v>1.8146300000000044E-4</c:v>
                </c:pt>
                <c:pt idx="423">
                  <c:v>1.8286000000000078E-4</c:v>
                </c:pt>
                <c:pt idx="424">
                  <c:v>1.8076450000000066E-4</c:v>
                </c:pt>
                <c:pt idx="425">
                  <c:v>1.8145550000000038E-4</c:v>
                </c:pt>
                <c:pt idx="426">
                  <c:v>1.8146300000000082E-4</c:v>
                </c:pt>
                <c:pt idx="427">
                  <c:v>1.7971300000000026E-4</c:v>
                </c:pt>
                <c:pt idx="428">
                  <c:v>1.8005099999999992E-4</c:v>
                </c:pt>
                <c:pt idx="429">
                  <c:v>1.7970550000000017E-4</c:v>
                </c:pt>
                <c:pt idx="430">
                  <c:v>1.7969800000000051E-4</c:v>
                </c:pt>
                <c:pt idx="431">
                  <c:v>1.7899200000000032E-4</c:v>
                </c:pt>
                <c:pt idx="432">
                  <c:v>1.7934499999999986E-4</c:v>
                </c:pt>
                <c:pt idx="433">
                  <c:v>1.7863900000000048E-4</c:v>
                </c:pt>
                <c:pt idx="434">
                  <c:v>1.782860000000001E-4</c:v>
                </c:pt>
                <c:pt idx="435">
                  <c:v>1.7899200000000032E-4</c:v>
                </c:pt>
                <c:pt idx="436">
                  <c:v>1.8003600000000069E-4</c:v>
                </c:pt>
                <c:pt idx="437">
                  <c:v>1.7933750000000042E-4</c:v>
                </c:pt>
                <c:pt idx="438">
                  <c:v>1.7933750000000042E-4</c:v>
                </c:pt>
                <c:pt idx="439">
                  <c:v>1.7933750000000042E-4</c:v>
                </c:pt>
                <c:pt idx="440">
                  <c:v>1.7968300000000031E-4</c:v>
                </c:pt>
                <c:pt idx="441">
                  <c:v>1.7828600000000086E-4</c:v>
                </c:pt>
                <c:pt idx="442">
                  <c:v>1.7897700000000052E-4</c:v>
                </c:pt>
                <c:pt idx="443">
                  <c:v>1.7792550000000036E-4</c:v>
                </c:pt>
                <c:pt idx="444">
                  <c:v>1.7792550000000036E-4</c:v>
                </c:pt>
                <c:pt idx="445">
                  <c:v>1.7862400000000057E-4</c:v>
                </c:pt>
                <c:pt idx="446">
                  <c:v>1.7792550000000036E-4</c:v>
                </c:pt>
                <c:pt idx="447">
                  <c:v>1.7862400000000057E-4</c:v>
                </c:pt>
                <c:pt idx="448">
                  <c:v>1.7792550000000109E-4</c:v>
                </c:pt>
                <c:pt idx="449">
                  <c:v>1.7687400000000023E-4</c:v>
                </c:pt>
                <c:pt idx="450">
                  <c:v>1.7722699999999991E-4</c:v>
                </c:pt>
                <c:pt idx="451">
                  <c:v>1.7687400000000023E-4</c:v>
                </c:pt>
                <c:pt idx="452">
                  <c:v>1.7652100000000053E-4</c:v>
                </c:pt>
                <c:pt idx="453">
                  <c:v>1.7616800000000066E-4</c:v>
                </c:pt>
                <c:pt idx="454">
                  <c:v>1.7582250000000086E-4</c:v>
                </c:pt>
                <c:pt idx="455">
                  <c:v>1.7652099999999985E-4</c:v>
                </c:pt>
                <c:pt idx="456">
                  <c:v>1.7547700000000084E-4</c:v>
                </c:pt>
                <c:pt idx="457">
                  <c:v>1.7582250000000086E-4</c:v>
                </c:pt>
                <c:pt idx="458">
                  <c:v>1.7546950000000048E-4</c:v>
                </c:pt>
                <c:pt idx="459">
                  <c:v>1.7512400000000057E-4</c:v>
                </c:pt>
                <c:pt idx="460">
                  <c:v>1.7545450000000073E-4</c:v>
                </c:pt>
                <c:pt idx="461">
                  <c:v>1.7510150000000086E-4</c:v>
                </c:pt>
                <c:pt idx="462">
                  <c:v>1.7405000000000109E-4</c:v>
                </c:pt>
                <c:pt idx="463">
                  <c:v>1.7440300000000046E-4</c:v>
                </c:pt>
                <c:pt idx="464">
                  <c:v>1.726455000000003E-4</c:v>
                </c:pt>
                <c:pt idx="465">
                  <c:v>1.7369700000000068E-4</c:v>
                </c:pt>
                <c:pt idx="466">
                  <c:v>1.7335150000000042E-4</c:v>
                </c:pt>
                <c:pt idx="467">
                  <c:v>1.729984999999999E-4</c:v>
                </c:pt>
                <c:pt idx="468">
                  <c:v>1.7160150000000091E-4</c:v>
                </c:pt>
                <c:pt idx="469">
                  <c:v>1.7159400000000042E-4</c:v>
                </c:pt>
                <c:pt idx="470">
                  <c:v>1.7230000000000007E-4</c:v>
                </c:pt>
                <c:pt idx="471">
                  <c:v>1.7159400000000042E-4</c:v>
                </c:pt>
                <c:pt idx="472">
                  <c:v>1.7089550000000029E-4</c:v>
                </c:pt>
                <c:pt idx="473">
                  <c:v>1.7089550000000029E-4</c:v>
                </c:pt>
                <c:pt idx="474">
                  <c:v>1.7088800000000014E-4</c:v>
                </c:pt>
                <c:pt idx="475">
                  <c:v>1.7193200000000024E-4</c:v>
                </c:pt>
                <c:pt idx="476">
                  <c:v>1.7123350000000084E-4</c:v>
                </c:pt>
                <c:pt idx="477">
                  <c:v>1.7122600000000059E-4</c:v>
                </c:pt>
                <c:pt idx="478">
                  <c:v>1.7088050000000003E-4</c:v>
                </c:pt>
                <c:pt idx="479">
                  <c:v>1.7052749999999978E-4</c:v>
                </c:pt>
                <c:pt idx="480">
                  <c:v>1.7157900000000032E-4</c:v>
                </c:pt>
                <c:pt idx="481">
                  <c:v>1.7122600000000059E-4</c:v>
                </c:pt>
                <c:pt idx="482">
                  <c:v>1.7123349999999973E-4</c:v>
                </c:pt>
                <c:pt idx="483">
                  <c:v>1.6913050000000042E-4</c:v>
                </c:pt>
                <c:pt idx="484">
                  <c:v>1.6983650000000034E-4</c:v>
                </c:pt>
                <c:pt idx="485">
                  <c:v>1.6807900000000077E-4</c:v>
                </c:pt>
                <c:pt idx="486">
                  <c:v>1.701819999999999E-4</c:v>
                </c:pt>
                <c:pt idx="487">
                  <c:v>1.701819999999999E-4</c:v>
                </c:pt>
                <c:pt idx="488">
                  <c:v>1.6877750000000085E-4</c:v>
                </c:pt>
                <c:pt idx="489">
                  <c:v>1.6771850000000106E-4</c:v>
                </c:pt>
                <c:pt idx="490">
                  <c:v>1.6770350000000053E-4</c:v>
                </c:pt>
                <c:pt idx="491">
                  <c:v>1.6946100000000066E-4</c:v>
                </c:pt>
                <c:pt idx="492">
                  <c:v>1.691005000000007E-4</c:v>
                </c:pt>
                <c:pt idx="493">
                  <c:v>1.6840200000000036E-4</c:v>
                </c:pt>
                <c:pt idx="494">
                  <c:v>1.6804900000000036E-4</c:v>
                </c:pt>
                <c:pt idx="495">
                  <c:v>1.6804900000000036E-4</c:v>
                </c:pt>
                <c:pt idx="496">
                  <c:v>1.6839450000000029E-4</c:v>
                </c:pt>
                <c:pt idx="497">
                  <c:v>1.6840200000000055E-4</c:v>
                </c:pt>
                <c:pt idx="498">
                  <c:v>1.6839450000000029E-4</c:v>
                </c:pt>
                <c:pt idx="499">
                  <c:v>1.6839450000000075E-4</c:v>
                </c:pt>
                <c:pt idx="500">
                  <c:v>1.6839450000000029E-4</c:v>
                </c:pt>
                <c:pt idx="501">
                  <c:v>1.6839450000000029E-4</c:v>
                </c:pt>
                <c:pt idx="502">
                  <c:v>1.6734300000000084E-4</c:v>
                </c:pt>
                <c:pt idx="503">
                  <c:v>1.6769600000000063E-4</c:v>
                </c:pt>
                <c:pt idx="504">
                  <c:v>1.67343E-4</c:v>
                </c:pt>
                <c:pt idx="505">
                  <c:v>1.6838700000000015E-4</c:v>
                </c:pt>
                <c:pt idx="506">
                  <c:v>1.6594600000000037E-4</c:v>
                </c:pt>
                <c:pt idx="507">
                  <c:v>1.6628400000000043E-4</c:v>
                </c:pt>
                <c:pt idx="508">
                  <c:v>1.6593850000000052E-4</c:v>
                </c:pt>
                <c:pt idx="509">
                  <c:v>1.6559299999999963E-4</c:v>
                </c:pt>
                <c:pt idx="510">
                  <c:v>1.6627650000000028E-4</c:v>
                </c:pt>
                <c:pt idx="511">
                  <c:v>1.6662200000000076E-4</c:v>
                </c:pt>
                <c:pt idx="512">
                  <c:v>1.655704999999999E-4</c:v>
                </c:pt>
                <c:pt idx="513">
                  <c:v>1.6591600000000025E-4</c:v>
                </c:pt>
                <c:pt idx="514">
                  <c:v>1.6661450000000094E-4</c:v>
                </c:pt>
                <c:pt idx="515">
                  <c:v>1.6591600000000025E-4</c:v>
                </c:pt>
                <c:pt idx="516">
                  <c:v>1.6556299999999989E-4</c:v>
                </c:pt>
                <c:pt idx="517">
                  <c:v>1.6591600000000049E-4</c:v>
                </c:pt>
                <c:pt idx="518">
                  <c:v>1.648645000000009E-4</c:v>
                </c:pt>
                <c:pt idx="519">
                  <c:v>1.648645000000009E-4</c:v>
                </c:pt>
                <c:pt idx="520">
                  <c:v>1.6486450000000055E-4</c:v>
                </c:pt>
                <c:pt idx="521">
                  <c:v>1.652175000000012E-4</c:v>
                </c:pt>
                <c:pt idx="522">
                  <c:v>1.648645000000009E-4</c:v>
                </c:pt>
                <c:pt idx="523">
                  <c:v>1.6521750000000085E-4</c:v>
                </c:pt>
                <c:pt idx="524">
                  <c:v>1.6381300000000083E-4</c:v>
                </c:pt>
                <c:pt idx="525">
                  <c:v>1.6345250000000084E-4</c:v>
                </c:pt>
                <c:pt idx="526">
                  <c:v>1.6345250000000084E-4</c:v>
                </c:pt>
                <c:pt idx="527">
                  <c:v>1.6274650000000057E-4</c:v>
                </c:pt>
                <c:pt idx="528">
                  <c:v>1.6274650000000057E-4</c:v>
                </c:pt>
                <c:pt idx="529">
                  <c:v>1.6309200000000056E-4</c:v>
                </c:pt>
                <c:pt idx="530">
                  <c:v>1.627465E-4</c:v>
                </c:pt>
                <c:pt idx="531">
                  <c:v>1.631070000000009E-4</c:v>
                </c:pt>
                <c:pt idx="532">
                  <c:v>1.6064350000000022E-4</c:v>
                </c:pt>
                <c:pt idx="533">
                  <c:v>1.6204050000000105E-4</c:v>
                </c:pt>
                <c:pt idx="534">
                  <c:v>1.6099649999999987E-4</c:v>
                </c:pt>
                <c:pt idx="535">
                  <c:v>1.602904999999999E-4</c:v>
                </c:pt>
                <c:pt idx="536">
                  <c:v>1.5993749999999984E-4</c:v>
                </c:pt>
                <c:pt idx="537">
                  <c:v>1.5959199999999988E-4</c:v>
                </c:pt>
                <c:pt idx="538">
                  <c:v>1.6029800000000031E-4</c:v>
                </c:pt>
                <c:pt idx="539">
                  <c:v>1.5959200000000012E-4</c:v>
                </c:pt>
                <c:pt idx="540">
                  <c:v>1.6029800000000031E-4</c:v>
                </c:pt>
                <c:pt idx="541">
                  <c:v>1.6064350000000098E-4</c:v>
                </c:pt>
                <c:pt idx="542">
                  <c:v>1.602904999999999E-4</c:v>
                </c:pt>
                <c:pt idx="543">
                  <c:v>1.6098900000000008E-4</c:v>
                </c:pt>
                <c:pt idx="544">
                  <c:v>1.602904999999999E-4</c:v>
                </c:pt>
                <c:pt idx="545">
                  <c:v>1.606360000000007E-4</c:v>
                </c:pt>
                <c:pt idx="546">
                  <c:v>1.6098149999999985E-4</c:v>
                </c:pt>
                <c:pt idx="547">
                  <c:v>1.6028300000000021E-4</c:v>
                </c:pt>
                <c:pt idx="548">
                  <c:v>1.592315000000006E-4</c:v>
                </c:pt>
                <c:pt idx="549">
                  <c:v>1.592315000000006E-4</c:v>
                </c:pt>
                <c:pt idx="550">
                  <c:v>1.592315000000006E-4</c:v>
                </c:pt>
                <c:pt idx="551">
                  <c:v>1.5957699999999983E-4</c:v>
                </c:pt>
                <c:pt idx="552">
                  <c:v>1.5922400000000091E-4</c:v>
                </c:pt>
                <c:pt idx="553">
                  <c:v>1.5957699999999983E-4</c:v>
                </c:pt>
                <c:pt idx="554">
                  <c:v>1.5852550000000095E-4</c:v>
                </c:pt>
                <c:pt idx="555">
                  <c:v>1.5818000000000017E-4</c:v>
                </c:pt>
                <c:pt idx="556">
                  <c:v>1.5852550000000062E-4</c:v>
                </c:pt>
                <c:pt idx="557">
                  <c:v>1.5818000000000017E-4</c:v>
                </c:pt>
                <c:pt idx="558">
                  <c:v>1.5851800000000053E-4</c:v>
                </c:pt>
                <c:pt idx="559">
                  <c:v>1.5816500000000102E-4</c:v>
                </c:pt>
                <c:pt idx="560">
                  <c:v>1.5781950000000097E-4</c:v>
                </c:pt>
                <c:pt idx="561">
                  <c:v>1.5780450000000071E-4</c:v>
                </c:pt>
                <c:pt idx="562">
                  <c:v>1.588560000000007E-4</c:v>
                </c:pt>
                <c:pt idx="563">
                  <c:v>1.5779699999999961E-4</c:v>
                </c:pt>
                <c:pt idx="564">
                  <c:v>1.5779699999999961E-4</c:v>
                </c:pt>
                <c:pt idx="565">
                  <c:v>1.5814999999999981E-4</c:v>
                </c:pt>
                <c:pt idx="566">
                  <c:v>1.567529999999996E-4</c:v>
                </c:pt>
                <c:pt idx="567">
                  <c:v>1.5849550000000083E-4</c:v>
                </c:pt>
                <c:pt idx="568">
                  <c:v>1.5814250000000034E-4</c:v>
                </c:pt>
                <c:pt idx="569">
                  <c:v>1.5744400000000091E-4</c:v>
                </c:pt>
                <c:pt idx="570">
                  <c:v>1.5709100000000078E-4</c:v>
                </c:pt>
                <c:pt idx="571">
                  <c:v>1.5709100000000078E-4</c:v>
                </c:pt>
                <c:pt idx="572">
                  <c:v>1.5674550000000049E-4</c:v>
                </c:pt>
                <c:pt idx="573">
                  <c:v>1.5674550000000049E-4</c:v>
                </c:pt>
                <c:pt idx="574">
                  <c:v>1.5534099999999981E-4</c:v>
                </c:pt>
                <c:pt idx="575">
                  <c:v>1.5498800000000076E-4</c:v>
                </c:pt>
                <c:pt idx="576">
                  <c:v>1.5428949999999987E-4</c:v>
                </c:pt>
                <c:pt idx="577">
                  <c:v>1.549805000000004E-4</c:v>
                </c:pt>
                <c:pt idx="578">
                  <c:v>1.549805000000004E-4</c:v>
                </c:pt>
                <c:pt idx="579">
                  <c:v>1.5533349999999961E-4</c:v>
                </c:pt>
                <c:pt idx="580">
                  <c:v>1.5462750000000105E-4</c:v>
                </c:pt>
                <c:pt idx="581">
                  <c:v>1.553335000000007E-4</c:v>
                </c:pt>
                <c:pt idx="582">
                  <c:v>1.5498050000000032E-4</c:v>
                </c:pt>
                <c:pt idx="583">
                  <c:v>1.5463500000000087E-4</c:v>
                </c:pt>
                <c:pt idx="584">
                  <c:v>1.5322300000000024E-4</c:v>
                </c:pt>
                <c:pt idx="585">
                  <c:v>1.5462750000000031E-4</c:v>
                </c:pt>
                <c:pt idx="586">
                  <c:v>1.5462750000000031E-4</c:v>
                </c:pt>
                <c:pt idx="587">
                  <c:v>1.5462750000000031E-4</c:v>
                </c:pt>
                <c:pt idx="588">
                  <c:v>1.546199999999999E-4</c:v>
                </c:pt>
                <c:pt idx="589">
                  <c:v>1.5531100000000051E-4</c:v>
                </c:pt>
                <c:pt idx="590">
                  <c:v>1.5391399999999981E-4</c:v>
                </c:pt>
                <c:pt idx="591">
                  <c:v>1.553185E-4</c:v>
                </c:pt>
                <c:pt idx="592">
                  <c:v>1.5601699999999994E-4</c:v>
                </c:pt>
                <c:pt idx="593">
                  <c:v>1.5601700000000075E-4</c:v>
                </c:pt>
                <c:pt idx="594">
                  <c:v>1.5426700000000038E-4</c:v>
                </c:pt>
                <c:pt idx="595">
                  <c:v>1.5391400000000041E-4</c:v>
                </c:pt>
                <c:pt idx="596">
                  <c:v>1.5287000000000043E-4</c:v>
                </c:pt>
                <c:pt idx="597">
                  <c:v>1.5181850000000103E-4</c:v>
                </c:pt>
                <c:pt idx="598">
                  <c:v>1.5286249999999987E-4</c:v>
                </c:pt>
                <c:pt idx="599">
                  <c:v>1.5286249999999987E-4</c:v>
                </c:pt>
                <c:pt idx="600">
                  <c:v>1.5356100000000063E-4</c:v>
                </c:pt>
                <c:pt idx="601">
                  <c:v>1.5390650000000032E-4</c:v>
                </c:pt>
                <c:pt idx="602">
                  <c:v>1.5425950000000032E-4</c:v>
                </c:pt>
                <c:pt idx="603">
                  <c:v>1.5389900000000012E-4</c:v>
                </c:pt>
                <c:pt idx="604">
                  <c:v>1.5425200000000042E-4</c:v>
                </c:pt>
                <c:pt idx="605">
                  <c:v>1.5390650000000032E-4</c:v>
                </c:pt>
                <c:pt idx="606">
                  <c:v>1.5320050000000051E-4</c:v>
                </c:pt>
                <c:pt idx="607">
                  <c:v>1.5320049999999994E-4</c:v>
                </c:pt>
                <c:pt idx="608">
                  <c:v>1.5215649999999984E-4</c:v>
                </c:pt>
                <c:pt idx="609">
                  <c:v>1.5320800000000098E-4</c:v>
                </c:pt>
                <c:pt idx="610">
                  <c:v>1.5320800000000052E-4</c:v>
                </c:pt>
                <c:pt idx="611">
                  <c:v>1.5250200000000008E-4</c:v>
                </c:pt>
                <c:pt idx="612">
                  <c:v>1.5285500000000065E-4</c:v>
                </c:pt>
                <c:pt idx="613">
                  <c:v>1.5320050000000051E-4</c:v>
                </c:pt>
                <c:pt idx="614">
                  <c:v>1.5355350000000056E-4</c:v>
                </c:pt>
                <c:pt idx="615">
                  <c:v>1.5284749999999999E-4</c:v>
                </c:pt>
                <c:pt idx="616">
                  <c:v>1.5318550000000041E-4</c:v>
                </c:pt>
                <c:pt idx="617">
                  <c:v>1.5283250000000035E-4</c:v>
                </c:pt>
                <c:pt idx="618">
                  <c:v>1.5317800000000034E-4</c:v>
                </c:pt>
                <c:pt idx="619">
                  <c:v>1.5247950000000065E-4</c:v>
                </c:pt>
                <c:pt idx="620">
                  <c:v>1.5212649999999991E-4</c:v>
                </c:pt>
                <c:pt idx="621">
                  <c:v>1.5282500000000045E-4</c:v>
                </c:pt>
                <c:pt idx="622">
                  <c:v>1.5282500000000075E-4</c:v>
                </c:pt>
                <c:pt idx="623">
                  <c:v>1.5212649999999983E-4</c:v>
                </c:pt>
                <c:pt idx="624">
                  <c:v>1.5142800000000073E-4</c:v>
                </c:pt>
                <c:pt idx="625">
                  <c:v>1.5142050000000034E-4</c:v>
                </c:pt>
                <c:pt idx="626">
                  <c:v>1.50722E-4</c:v>
                </c:pt>
                <c:pt idx="627">
                  <c:v>1.50722E-4</c:v>
                </c:pt>
                <c:pt idx="628">
                  <c:v>1.50722E-4</c:v>
                </c:pt>
                <c:pt idx="629">
                  <c:v>1.5142050000000034E-4</c:v>
                </c:pt>
                <c:pt idx="630">
                  <c:v>1.5142050000000034E-4</c:v>
                </c:pt>
                <c:pt idx="631">
                  <c:v>1.5142050000000034E-4</c:v>
                </c:pt>
                <c:pt idx="632">
                  <c:v>1.5142050000000034E-4</c:v>
                </c:pt>
                <c:pt idx="633">
                  <c:v>1.5106750000000048E-4</c:v>
                </c:pt>
                <c:pt idx="634">
                  <c:v>1.5036899999999978E-4</c:v>
                </c:pt>
                <c:pt idx="635">
                  <c:v>1.5071449999999961E-4</c:v>
                </c:pt>
                <c:pt idx="636">
                  <c:v>1.5106750000000048E-4</c:v>
                </c:pt>
                <c:pt idx="637">
                  <c:v>1.5001600000000005E-4</c:v>
                </c:pt>
                <c:pt idx="638">
                  <c:v>1.4896450000000054E-4</c:v>
                </c:pt>
                <c:pt idx="639">
                  <c:v>1.4966299999999945E-4</c:v>
                </c:pt>
                <c:pt idx="640">
                  <c:v>1.4896450000000054E-4</c:v>
                </c:pt>
                <c:pt idx="641">
                  <c:v>1.4930249999999995E-4</c:v>
                </c:pt>
                <c:pt idx="642">
                  <c:v>1.485964999999996E-4</c:v>
                </c:pt>
                <c:pt idx="643">
                  <c:v>1.485964999999996E-4</c:v>
                </c:pt>
                <c:pt idx="644">
                  <c:v>1.485964999999996E-4</c:v>
                </c:pt>
                <c:pt idx="645">
                  <c:v>1.4824350000000052E-4</c:v>
                </c:pt>
                <c:pt idx="646">
                  <c:v>1.4824350000000052E-4</c:v>
                </c:pt>
                <c:pt idx="647">
                  <c:v>1.4789800000000004E-4</c:v>
                </c:pt>
                <c:pt idx="648">
                  <c:v>1.4823599999999994E-4</c:v>
                </c:pt>
                <c:pt idx="649">
                  <c:v>1.4823599999999994E-4</c:v>
                </c:pt>
                <c:pt idx="650">
                  <c:v>1.4823599999999994E-4</c:v>
                </c:pt>
                <c:pt idx="651">
                  <c:v>1.4824350000000052E-4</c:v>
                </c:pt>
                <c:pt idx="652">
                  <c:v>1.4893449999999961E-4</c:v>
                </c:pt>
                <c:pt idx="653">
                  <c:v>1.4858899999999981E-4</c:v>
                </c:pt>
                <c:pt idx="654">
                  <c:v>1.4894199999999984E-4</c:v>
                </c:pt>
                <c:pt idx="655">
                  <c:v>1.4858899999999981E-4</c:v>
                </c:pt>
                <c:pt idx="656">
                  <c:v>1.4894199999999984E-4</c:v>
                </c:pt>
                <c:pt idx="657">
                  <c:v>1.4928749999999961E-4</c:v>
                </c:pt>
                <c:pt idx="658">
                  <c:v>1.4789049999999965E-4</c:v>
                </c:pt>
                <c:pt idx="659">
                  <c:v>1.4824349999999981E-4</c:v>
                </c:pt>
                <c:pt idx="660">
                  <c:v>1.4858899999999981E-4</c:v>
                </c:pt>
                <c:pt idx="661">
                  <c:v>1.4823599999999994E-4</c:v>
                </c:pt>
                <c:pt idx="662">
                  <c:v>1.4753749999999941E-4</c:v>
                </c:pt>
                <c:pt idx="663">
                  <c:v>1.4822099999999962E-4</c:v>
                </c:pt>
                <c:pt idx="664">
                  <c:v>1.4751500000000046E-4</c:v>
                </c:pt>
                <c:pt idx="665">
                  <c:v>1.4751500000000079E-4</c:v>
                </c:pt>
                <c:pt idx="666">
                  <c:v>1.4752249999999993E-4</c:v>
                </c:pt>
                <c:pt idx="667">
                  <c:v>1.4752249999999966E-4</c:v>
                </c:pt>
                <c:pt idx="668">
                  <c:v>1.4683150000000032E-4</c:v>
                </c:pt>
                <c:pt idx="669">
                  <c:v>1.478829999999998E-4</c:v>
                </c:pt>
                <c:pt idx="670">
                  <c:v>1.4753749999999962E-4</c:v>
                </c:pt>
                <c:pt idx="671">
                  <c:v>1.4789049999999981E-4</c:v>
                </c:pt>
                <c:pt idx="672">
                  <c:v>1.4894200000000008E-4</c:v>
                </c:pt>
                <c:pt idx="673">
                  <c:v>1.4964800000000068E-4</c:v>
                </c:pt>
                <c:pt idx="674">
                  <c:v>1.5000100000000049E-4</c:v>
                </c:pt>
                <c:pt idx="675">
                  <c:v>1.4965550000000072E-4</c:v>
                </c:pt>
                <c:pt idx="676">
                  <c:v>1.4931000000000032E-4</c:v>
                </c:pt>
                <c:pt idx="677">
                  <c:v>1.5036900000000021E-4</c:v>
                </c:pt>
                <c:pt idx="678">
                  <c:v>1.5176600000000001E-4</c:v>
                </c:pt>
                <c:pt idx="679">
                  <c:v>1.5212649999999961E-4</c:v>
                </c:pt>
                <c:pt idx="680">
                  <c:v>1.510824999999996E-4</c:v>
                </c:pt>
                <c:pt idx="681">
                  <c:v>1.5248700000000006E-4</c:v>
                </c:pt>
                <c:pt idx="682">
                  <c:v>1.5319299999999985E-4</c:v>
                </c:pt>
                <c:pt idx="683">
                  <c:v>1.5388400000000024E-4</c:v>
                </c:pt>
                <c:pt idx="684">
                  <c:v>1.5528850000000075E-4</c:v>
                </c:pt>
                <c:pt idx="685">
                  <c:v>1.5564900000000027E-4</c:v>
                </c:pt>
                <c:pt idx="686">
                  <c:v>1.5529600000000027E-4</c:v>
                </c:pt>
                <c:pt idx="687">
                  <c:v>1.5634750000000083E-4</c:v>
                </c:pt>
                <c:pt idx="688">
                  <c:v>1.574065000000004E-4</c:v>
                </c:pt>
                <c:pt idx="689">
                  <c:v>1.5845800000000051E-4</c:v>
                </c:pt>
                <c:pt idx="690">
                  <c:v>1.5881100000000086E-4</c:v>
                </c:pt>
                <c:pt idx="691">
                  <c:v>1.5881100000000086E-4</c:v>
                </c:pt>
                <c:pt idx="692">
                  <c:v>1.5916399999999983E-4</c:v>
                </c:pt>
                <c:pt idx="693">
                  <c:v>1.6022300000000052E-4</c:v>
                </c:pt>
                <c:pt idx="694">
                  <c:v>1.6127450000000081E-4</c:v>
                </c:pt>
                <c:pt idx="695">
                  <c:v>1.6197299999999985E-4</c:v>
                </c:pt>
                <c:pt idx="696">
                  <c:v>1.6232600000000032E-4</c:v>
                </c:pt>
                <c:pt idx="697">
                  <c:v>1.6233350000000052E-4</c:v>
                </c:pt>
                <c:pt idx="698">
                  <c:v>1.6339250000000036E-4</c:v>
                </c:pt>
                <c:pt idx="699">
                  <c:v>1.630395000000009E-4</c:v>
                </c:pt>
                <c:pt idx="700">
                  <c:v>1.6477450000000024E-4</c:v>
                </c:pt>
                <c:pt idx="701">
                  <c:v>1.6478200000000036E-4</c:v>
                </c:pt>
                <c:pt idx="702">
                  <c:v>1.6582600000000089E-4</c:v>
                </c:pt>
                <c:pt idx="703">
                  <c:v>1.6478200000000066E-4</c:v>
                </c:pt>
                <c:pt idx="704">
                  <c:v>1.6548050000000054E-4</c:v>
                </c:pt>
                <c:pt idx="705">
                  <c:v>1.6548800000000066E-4</c:v>
                </c:pt>
                <c:pt idx="706">
                  <c:v>1.6653200000000043E-4</c:v>
                </c:pt>
                <c:pt idx="707">
                  <c:v>1.6653950000000006E-4</c:v>
                </c:pt>
                <c:pt idx="708">
                  <c:v>1.6653950000000006E-4</c:v>
                </c:pt>
                <c:pt idx="709">
                  <c:v>1.6689250000000023E-4</c:v>
                </c:pt>
                <c:pt idx="710">
                  <c:v>1.6724550000000096E-4</c:v>
                </c:pt>
                <c:pt idx="711">
                  <c:v>1.6829700000000085E-4</c:v>
                </c:pt>
                <c:pt idx="712">
                  <c:v>1.6759850000000088E-4</c:v>
                </c:pt>
                <c:pt idx="713">
                  <c:v>1.6725300000000072E-4</c:v>
                </c:pt>
                <c:pt idx="714">
                  <c:v>1.6829700000000085E-4</c:v>
                </c:pt>
                <c:pt idx="715">
                  <c:v>1.6724550000000069E-4</c:v>
                </c:pt>
                <c:pt idx="716">
                  <c:v>1.6759850000000009E-4</c:v>
                </c:pt>
                <c:pt idx="717">
                  <c:v>1.6759850000000009E-4</c:v>
                </c:pt>
                <c:pt idx="718">
                  <c:v>1.6860500000000114E-4</c:v>
                </c:pt>
                <c:pt idx="719">
                  <c:v>1.7176699999999983E-4</c:v>
                </c:pt>
                <c:pt idx="720">
                  <c:v>1.7141400000000067E-4</c:v>
                </c:pt>
                <c:pt idx="721">
                  <c:v>1.7347950000000018E-4</c:v>
                </c:pt>
                <c:pt idx="722">
                  <c:v>1.7485400000000008E-4</c:v>
                </c:pt>
                <c:pt idx="723">
                  <c:v>1.7587550000000088E-4</c:v>
                </c:pt>
                <c:pt idx="724">
                  <c:v>1.7656649999999978E-4</c:v>
                </c:pt>
                <c:pt idx="725">
                  <c:v>1.779560000000006E-4</c:v>
                </c:pt>
                <c:pt idx="726">
                  <c:v>1.7829400000000112E-4</c:v>
                </c:pt>
                <c:pt idx="727">
                  <c:v>1.81448500000001E-4</c:v>
                </c:pt>
                <c:pt idx="728">
                  <c:v>1.8318349999999994E-4</c:v>
                </c:pt>
                <c:pt idx="729">
                  <c:v>1.842350000000014E-4</c:v>
                </c:pt>
                <c:pt idx="730">
                  <c:v>1.8598500000000063E-4</c:v>
                </c:pt>
                <c:pt idx="731">
                  <c:v>1.8702150000000076E-4</c:v>
                </c:pt>
                <c:pt idx="732">
                  <c:v>1.8947000000000007E-4</c:v>
                </c:pt>
                <c:pt idx="733">
                  <c:v>1.8981550000000055E-4</c:v>
                </c:pt>
                <c:pt idx="734">
                  <c:v>1.9086700000000106E-4</c:v>
                </c:pt>
                <c:pt idx="735">
                  <c:v>1.9155800000000088E-4</c:v>
                </c:pt>
                <c:pt idx="736">
                  <c:v>1.9224900000000094E-4</c:v>
                </c:pt>
                <c:pt idx="737">
                  <c:v>1.9259450000000085E-4</c:v>
                </c:pt>
                <c:pt idx="738">
                  <c:v>1.9259450000000042E-4</c:v>
                </c:pt>
                <c:pt idx="739">
                  <c:v>1.9363850000000138E-4</c:v>
                </c:pt>
                <c:pt idx="740">
                  <c:v>1.9468250000000064E-4</c:v>
                </c:pt>
                <c:pt idx="741">
                  <c:v>1.9432949999999987E-4</c:v>
                </c:pt>
                <c:pt idx="742">
                  <c:v>1.9537350000000105E-4</c:v>
                </c:pt>
                <c:pt idx="743">
                  <c:v>1.9502050000000124E-4</c:v>
                </c:pt>
                <c:pt idx="744">
                  <c:v>1.9535850000000111E-4</c:v>
                </c:pt>
                <c:pt idx="745">
                  <c:v>1.9604950000000113E-4</c:v>
                </c:pt>
                <c:pt idx="746">
                  <c:v>1.9639500000000076E-4</c:v>
                </c:pt>
                <c:pt idx="747">
                  <c:v>1.9674050000000068E-4</c:v>
                </c:pt>
                <c:pt idx="748">
                  <c:v>1.970785000000015E-4</c:v>
                </c:pt>
                <c:pt idx="749">
                  <c:v>1.9637250000000065E-4</c:v>
                </c:pt>
                <c:pt idx="750">
                  <c:v>1.9671800000000046E-4</c:v>
                </c:pt>
                <c:pt idx="751">
                  <c:v>1.9705600000000055E-4</c:v>
                </c:pt>
                <c:pt idx="752">
                  <c:v>1.9740150000000154E-4</c:v>
                </c:pt>
                <c:pt idx="753">
                  <c:v>1.9739400000000085E-4</c:v>
                </c:pt>
                <c:pt idx="754">
                  <c:v>1.9773950000000077E-4</c:v>
                </c:pt>
                <c:pt idx="755">
                  <c:v>1.9878350000000045E-4</c:v>
                </c:pt>
                <c:pt idx="756">
                  <c:v>1.980700000000006E-4</c:v>
                </c:pt>
                <c:pt idx="757">
                  <c:v>1.9911400000000026E-4</c:v>
                </c:pt>
                <c:pt idx="758">
                  <c:v>1.9841550000000095E-4</c:v>
                </c:pt>
                <c:pt idx="759">
                  <c:v>1.9909900000000068E-4</c:v>
                </c:pt>
                <c:pt idx="760">
                  <c:v>1.9839300000000065E-4</c:v>
                </c:pt>
                <c:pt idx="761">
                  <c:v>1.994370000000012E-4</c:v>
                </c:pt>
                <c:pt idx="762">
                  <c:v>1.9872350000000092E-4</c:v>
                </c:pt>
                <c:pt idx="763">
                  <c:v>1.990690000000008E-4</c:v>
                </c:pt>
                <c:pt idx="764">
                  <c:v>1.9871600000000085E-4</c:v>
                </c:pt>
                <c:pt idx="765">
                  <c:v>1.9906150000000114E-4</c:v>
                </c:pt>
                <c:pt idx="766">
                  <c:v>1.987010000000007E-4</c:v>
                </c:pt>
                <c:pt idx="767">
                  <c:v>1.9973750000000062E-4</c:v>
                </c:pt>
                <c:pt idx="768">
                  <c:v>2.0078150000000055E-4</c:v>
                </c:pt>
                <c:pt idx="769">
                  <c:v>2.0042850000000055E-4</c:v>
                </c:pt>
                <c:pt idx="770">
                  <c:v>2.0042100000000046E-4</c:v>
                </c:pt>
                <c:pt idx="771">
                  <c:v>2.0006799999999994E-4</c:v>
                </c:pt>
                <c:pt idx="772">
                  <c:v>2.0006050000000012E-4</c:v>
                </c:pt>
                <c:pt idx="773">
                  <c:v>2.0005300000000098E-4</c:v>
                </c:pt>
                <c:pt idx="774">
                  <c:v>2.0005300000000147E-4</c:v>
                </c:pt>
                <c:pt idx="775">
                  <c:v>1.9933950000000075E-4</c:v>
                </c:pt>
                <c:pt idx="776">
                  <c:v>1.9968500000000104E-4</c:v>
                </c:pt>
                <c:pt idx="777">
                  <c:v>1.9933950000000075E-4</c:v>
                </c:pt>
                <c:pt idx="778">
                  <c:v>2.0002300000000067E-4</c:v>
                </c:pt>
                <c:pt idx="779">
                  <c:v>2.0001550000000069E-4</c:v>
                </c:pt>
                <c:pt idx="780">
                  <c:v>1.9966250000000093E-4</c:v>
                </c:pt>
                <c:pt idx="781">
                  <c:v>2.0071400000000106E-4</c:v>
                </c:pt>
                <c:pt idx="782">
                  <c:v>1.9931700000000059E-4</c:v>
                </c:pt>
                <c:pt idx="783">
                  <c:v>1.9964000000000044E-4</c:v>
                </c:pt>
                <c:pt idx="784">
                  <c:v>1.9929450000000085E-4</c:v>
                </c:pt>
                <c:pt idx="785">
                  <c:v>1.9964000000000082E-4</c:v>
                </c:pt>
                <c:pt idx="786">
                  <c:v>1.9929450000000056E-4</c:v>
                </c:pt>
                <c:pt idx="787">
                  <c:v>1.9857350000000083E-4</c:v>
                </c:pt>
                <c:pt idx="788">
                  <c:v>1.992720000000008E-4</c:v>
                </c:pt>
                <c:pt idx="789">
                  <c:v>1.9926450000000068E-4</c:v>
                </c:pt>
                <c:pt idx="790">
                  <c:v>1.9961000000000054E-4</c:v>
                </c:pt>
                <c:pt idx="791">
                  <c:v>1.9995550000000072E-4</c:v>
                </c:pt>
                <c:pt idx="792">
                  <c:v>1.9995550000000072E-4</c:v>
                </c:pt>
                <c:pt idx="793">
                  <c:v>2.0030100000000109E-4</c:v>
                </c:pt>
                <c:pt idx="794">
                  <c:v>2.0027850000000036E-4</c:v>
                </c:pt>
                <c:pt idx="795">
                  <c:v>2.0027850000000036E-4</c:v>
                </c:pt>
                <c:pt idx="796">
                  <c:v>1.9992550000000128E-4</c:v>
                </c:pt>
                <c:pt idx="797">
                  <c:v>1.99925500000001E-4</c:v>
                </c:pt>
                <c:pt idx="798">
                  <c:v>2.0026350000000012E-4</c:v>
                </c:pt>
                <c:pt idx="799">
                  <c:v>2.0060899999999992E-4</c:v>
                </c:pt>
                <c:pt idx="800">
                  <c:v>2.0025599999999992E-4</c:v>
                </c:pt>
                <c:pt idx="801">
                  <c:v>1.9955750000000093E-4</c:v>
                </c:pt>
                <c:pt idx="802">
                  <c:v>2.0163799999999986E-4</c:v>
                </c:pt>
                <c:pt idx="803">
                  <c:v>1.9987300000000048E-4</c:v>
                </c:pt>
                <c:pt idx="804">
                  <c:v>2.0093200000000089E-4</c:v>
                </c:pt>
                <c:pt idx="805">
                  <c:v>2.0058649999999992E-4</c:v>
                </c:pt>
                <c:pt idx="806">
                  <c:v>2.0057900000000089E-4</c:v>
                </c:pt>
                <c:pt idx="807">
                  <c:v>2.0090200000000012E-4</c:v>
                </c:pt>
                <c:pt idx="808">
                  <c:v>2.0090200000000012E-4</c:v>
                </c:pt>
                <c:pt idx="809">
                  <c:v>2.0054900000000055E-4</c:v>
                </c:pt>
                <c:pt idx="810">
                  <c:v>2.0055650000000018E-4</c:v>
                </c:pt>
                <c:pt idx="811">
                  <c:v>2.0020350000000012E-4</c:v>
                </c:pt>
                <c:pt idx="812">
                  <c:v>2.0019599999999992E-4</c:v>
                </c:pt>
                <c:pt idx="813">
                  <c:v>2.0052650000000006E-4</c:v>
                </c:pt>
                <c:pt idx="814">
                  <c:v>2.0052650000000006E-4</c:v>
                </c:pt>
                <c:pt idx="815">
                  <c:v>1.998205000000009E-4</c:v>
                </c:pt>
                <c:pt idx="816">
                  <c:v>2.0086450000000001E-4</c:v>
                </c:pt>
                <c:pt idx="817">
                  <c:v>2.0050400000000011E-4</c:v>
                </c:pt>
                <c:pt idx="818">
                  <c:v>2.0015850000000069E-4</c:v>
                </c:pt>
                <c:pt idx="819">
                  <c:v>1.9979050000000023E-4</c:v>
                </c:pt>
                <c:pt idx="820">
                  <c:v>2.0119499999999972E-4</c:v>
                </c:pt>
                <c:pt idx="821">
                  <c:v>2.0119499999999972E-4</c:v>
                </c:pt>
                <c:pt idx="822">
                  <c:v>2.0118749999999981E-4</c:v>
                </c:pt>
                <c:pt idx="823">
                  <c:v>2.0152549999999982E-4</c:v>
                </c:pt>
                <c:pt idx="824">
                  <c:v>2.0185599999999974E-4</c:v>
                </c:pt>
                <c:pt idx="825">
                  <c:v>2.0115750000000002E-4</c:v>
                </c:pt>
                <c:pt idx="826">
                  <c:v>2.0010599999999986E-4</c:v>
                </c:pt>
                <c:pt idx="827">
                  <c:v>2.0150300000000072E-4</c:v>
                </c:pt>
                <c:pt idx="828">
                  <c:v>2.0080450000000002E-4</c:v>
                </c:pt>
                <c:pt idx="829">
                  <c:v>2.0115000000000072E-4</c:v>
                </c:pt>
                <c:pt idx="830">
                  <c:v>2.0148050000000001E-4</c:v>
                </c:pt>
                <c:pt idx="831">
                  <c:v>2.0147300000000136E-4</c:v>
                </c:pt>
                <c:pt idx="832">
                  <c:v>2.0077450000000055E-4</c:v>
                </c:pt>
                <c:pt idx="833">
                  <c:v>2.0076700000000059E-4</c:v>
                </c:pt>
                <c:pt idx="834">
                  <c:v>2.0042150000000028E-4</c:v>
                </c:pt>
                <c:pt idx="835">
                  <c:v>2.0006100000000078E-4</c:v>
                </c:pt>
                <c:pt idx="836">
                  <c:v>2.0041400000000105E-4</c:v>
                </c:pt>
                <c:pt idx="837">
                  <c:v>2.0109000000000072E-4</c:v>
                </c:pt>
                <c:pt idx="838">
                  <c:v>2.0109000000000072E-4</c:v>
                </c:pt>
                <c:pt idx="839">
                  <c:v>2.0108999999999982E-4</c:v>
                </c:pt>
                <c:pt idx="840">
                  <c:v>2.0108999999999982E-4</c:v>
                </c:pt>
                <c:pt idx="841">
                  <c:v>2.0142799999999986E-4</c:v>
                </c:pt>
                <c:pt idx="842">
                  <c:v>2.0177350000000099E-4</c:v>
                </c:pt>
                <c:pt idx="843">
                  <c:v>2.0177350000000099E-4</c:v>
                </c:pt>
                <c:pt idx="844">
                  <c:v>2.0177350000000099E-4</c:v>
                </c:pt>
                <c:pt idx="845">
                  <c:v>2.0072200000000056E-4</c:v>
                </c:pt>
                <c:pt idx="846">
                  <c:v>2.0106749999999952E-4</c:v>
                </c:pt>
                <c:pt idx="847">
                  <c:v>2.0140549999999956E-4</c:v>
                </c:pt>
                <c:pt idx="848">
                  <c:v>2.0105250000000018E-4</c:v>
                </c:pt>
                <c:pt idx="849">
                  <c:v>2.0139799999999999E-4</c:v>
                </c:pt>
                <c:pt idx="850">
                  <c:v>2.0069950000000018E-4</c:v>
                </c:pt>
                <c:pt idx="851">
                  <c:v>2.003540000000006E-4</c:v>
                </c:pt>
                <c:pt idx="852">
                  <c:v>2.010449999999995E-4</c:v>
                </c:pt>
                <c:pt idx="853">
                  <c:v>2.0207400000000074E-4</c:v>
                </c:pt>
                <c:pt idx="854">
                  <c:v>2.0207400000000055E-4</c:v>
                </c:pt>
                <c:pt idx="855">
                  <c:v>2.0207400000000055E-4</c:v>
                </c:pt>
                <c:pt idx="856">
                  <c:v>2.0137550000000004E-4</c:v>
                </c:pt>
                <c:pt idx="857">
                  <c:v>2.0137550000000004E-4</c:v>
                </c:pt>
                <c:pt idx="858">
                  <c:v>2.0170599999999996E-4</c:v>
                </c:pt>
                <c:pt idx="859">
                  <c:v>2.0170599999999952E-4</c:v>
                </c:pt>
                <c:pt idx="860">
                  <c:v>2.0240450000000003E-4</c:v>
                </c:pt>
                <c:pt idx="861">
                  <c:v>2.0100749999999994E-4</c:v>
                </c:pt>
                <c:pt idx="862">
                  <c:v>2.0170599999999952E-4</c:v>
                </c:pt>
                <c:pt idx="863">
                  <c:v>2.0135300000000041E-4</c:v>
                </c:pt>
                <c:pt idx="864">
                  <c:v>2.0100000000000028E-4</c:v>
                </c:pt>
                <c:pt idx="865">
                  <c:v>2.0170599999999952E-4</c:v>
                </c:pt>
                <c:pt idx="866">
                  <c:v>2.0273500000000125E-4</c:v>
                </c:pt>
                <c:pt idx="867">
                  <c:v>2.0168349999999952E-4</c:v>
                </c:pt>
                <c:pt idx="868">
                  <c:v>2.0202900000000062E-4</c:v>
                </c:pt>
                <c:pt idx="869">
                  <c:v>2.0238200000000071E-4</c:v>
                </c:pt>
                <c:pt idx="870">
                  <c:v>2.0168349999999952E-4</c:v>
                </c:pt>
                <c:pt idx="871">
                  <c:v>2.0167599999999989E-4</c:v>
                </c:pt>
                <c:pt idx="872">
                  <c:v>2.0168350000000001E-4</c:v>
                </c:pt>
                <c:pt idx="873">
                  <c:v>2.0168350000000001E-4</c:v>
                </c:pt>
                <c:pt idx="874">
                  <c:v>2.0270500000000099E-4</c:v>
                </c:pt>
                <c:pt idx="875">
                  <c:v>2.0340350000000058E-4</c:v>
                </c:pt>
                <c:pt idx="876">
                  <c:v>2.0341100000000119E-4</c:v>
                </c:pt>
                <c:pt idx="877">
                  <c:v>2.0305800000000083E-4</c:v>
                </c:pt>
                <c:pt idx="878">
                  <c:v>2.0340350000000058E-4</c:v>
                </c:pt>
                <c:pt idx="879">
                  <c:v>2.0235950000000133E-4</c:v>
                </c:pt>
                <c:pt idx="880">
                  <c:v>2.0270500000000099E-4</c:v>
                </c:pt>
                <c:pt idx="881">
                  <c:v>2.0305800000000051E-4</c:v>
                </c:pt>
                <c:pt idx="882">
                  <c:v>2.0235200000000143E-4</c:v>
                </c:pt>
                <c:pt idx="883">
                  <c:v>2.0341100000000083E-4</c:v>
                </c:pt>
                <c:pt idx="884">
                  <c:v>2.0270499999999996E-4</c:v>
                </c:pt>
                <c:pt idx="885">
                  <c:v>2.0200650000000019E-4</c:v>
                </c:pt>
                <c:pt idx="886">
                  <c:v>2.0338099999999996E-4</c:v>
                </c:pt>
                <c:pt idx="887">
                  <c:v>2.0198399999999951E-4</c:v>
                </c:pt>
                <c:pt idx="888">
                  <c:v>2.0232950000000088E-4</c:v>
                </c:pt>
                <c:pt idx="889">
                  <c:v>2.0198399999999986E-4</c:v>
                </c:pt>
                <c:pt idx="890">
                  <c:v>2.0232950000000064E-4</c:v>
                </c:pt>
                <c:pt idx="891">
                  <c:v>2.0197649999999999E-4</c:v>
                </c:pt>
                <c:pt idx="892">
                  <c:v>2.0163099999999972E-4</c:v>
                </c:pt>
                <c:pt idx="893">
                  <c:v>2.0198399999999986E-4</c:v>
                </c:pt>
                <c:pt idx="894">
                  <c:v>2.0232950000000088E-4</c:v>
                </c:pt>
                <c:pt idx="895">
                  <c:v>2.0197649999999999E-4</c:v>
                </c:pt>
                <c:pt idx="896">
                  <c:v>2.0302050000000011E-4</c:v>
                </c:pt>
                <c:pt idx="897">
                  <c:v>2.0268250000000007E-4</c:v>
                </c:pt>
                <c:pt idx="898">
                  <c:v>2.0267499999999982E-4</c:v>
                </c:pt>
                <c:pt idx="899">
                  <c:v>2.0300549999999952E-4</c:v>
                </c:pt>
                <c:pt idx="900">
                  <c:v>2.0405700000000098E-4</c:v>
                </c:pt>
                <c:pt idx="901">
                  <c:v>2.0370400000000014E-4</c:v>
                </c:pt>
                <c:pt idx="902">
                  <c:v>2.0335100000000065E-4</c:v>
                </c:pt>
                <c:pt idx="903">
                  <c:v>2.0369649999999996E-4</c:v>
                </c:pt>
                <c:pt idx="904">
                  <c:v>2.0370400000000014E-4</c:v>
                </c:pt>
                <c:pt idx="905">
                  <c:v>2.0370400000000014E-4</c:v>
                </c:pt>
                <c:pt idx="906">
                  <c:v>2.0370400000000014E-4</c:v>
                </c:pt>
                <c:pt idx="907">
                  <c:v>2.0335100000000065E-4</c:v>
                </c:pt>
                <c:pt idx="908">
                  <c:v>2.0300550000000001E-4</c:v>
                </c:pt>
                <c:pt idx="909">
                  <c:v>2.0335100000000065E-4</c:v>
                </c:pt>
                <c:pt idx="910">
                  <c:v>2.0404950000000059E-4</c:v>
                </c:pt>
                <c:pt idx="911">
                  <c:v>2.0335100000000013E-4</c:v>
                </c:pt>
                <c:pt idx="912">
                  <c:v>2.0335100000000013E-4</c:v>
                </c:pt>
                <c:pt idx="913">
                  <c:v>2.0230700000000074E-4</c:v>
                </c:pt>
                <c:pt idx="914">
                  <c:v>2.0229950000000027E-4</c:v>
                </c:pt>
                <c:pt idx="915">
                  <c:v>2.0266000000000012E-4</c:v>
                </c:pt>
                <c:pt idx="916">
                  <c:v>2.0265250000000028E-4</c:v>
                </c:pt>
                <c:pt idx="917">
                  <c:v>2.0335100000000013E-4</c:v>
                </c:pt>
                <c:pt idx="918">
                  <c:v>2.0265250000000028E-4</c:v>
                </c:pt>
                <c:pt idx="919">
                  <c:v>2.0230700000000074E-4</c:v>
                </c:pt>
                <c:pt idx="920">
                  <c:v>2.0230700000000074E-4</c:v>
                </c:pt>
                <c:pt idx="921">
                  <c:v>2.0300550000000001E-4</c:v>
                </c:pt>
                <c:pt idx="922">
                  <c:v>2.0335100000000013E-4</c:v>
                </c:pt>
                <c:pt idx="923">
                  <c:v>2.0370400000000008E-4</c:v>
                </c:pt>
                <c:pt idx="924">
                  <c:v>2.0370400000000008E-4</c:v>
                </c:pt>
                <c:pt idx="925">
                  <c:v>2.0265250000000055E-4</c:v>
                </c:pt>
                <c:pt idx="926">
                  <c:v>2.0299800000000084E-4</c:v>
                </c:pt>
                <c:pt idx="927">
                  <c:v>2.0370400000000008E-4</c:v>
                </c:pt>
                <c:pt idx="928">
                  <c:v>2.0370400000000008E-4</c:v>
                </c:pt>
                <c:pt idx="929">
                  <c:v>2.0335100000000013E-4</c:v>
                </c:pt>
                <c:pt idx="930">
                  <c:v>2.0335100000000013E-4</c:v>
                </c:pt>
                <c:pt idx="931">
                  <c:v>2.0195400000000012E-4</c:v>
                </c:pt>
                <c:pt idx="932">
                  <c:v>2.0229950000000027E-4</c:v>
                </c:pt>
                <c:pt idx="933">
                  <c:v>2.0265250000000055E-4</c:v>
                </c:pt>
                <c:pt idx="934">
                  <c:v>2.0299800000000008E-4</c:v>
                </c:pt>
                <c:pt idx="935">
                  <c:v>2.0300550000000001E-4</c:v>
                </c:pt>
                <c:pt idx="936">
                  <c:v>2.0300550000000001E-4</c:v>
                </c:pt>
                <c:pt idx="937">
                  <c:v>2.0230700000000074E-4</c:v>
                </c:pt>
                <c:pt idx="938">
                  <c:v>2.0367399999999993E-4</c:v>
                </c:pt>
                <c:pt idx="939">
                  <c:v>2.0367399999999999E-4</c:v>
                </c:pt>
                <c:pt idx="940">
                  <c:v>2.0332099999999996E-4</c:v>
                </c:pt>
                <c:pt idx="941">
                  <c:v>2.0297550000000035E-4</c:v>
                </c:pt>
                <c:pt idx="942">
                  <c:v>2.0332099999999996E-4</c:v>
                </c:pt>
                <c:pt idx="943">
                  <c:v>2.0332099999999996E-4</c:v>
                </c:pt>
                <c:pt idx="944">
                  <c:v>2.0332850000000054E-4</c:v>
                </c:pt>
                <c:pt idx="945">
                  <c:v>2.0367399999999999E-4</c:v>
                </c:pt>
                <c:pt idx="946">
                  <c:v>2.0332099999999996E-4</c:v>
                </c:pt>
                <c:pt idx="947">
                  <c:v>2.0332099999999996E-4</c:v>
                </c:pt>
                <c:pt idx="948">
                  <c:v>2.0366649999999952E-4</c:v>
                </c:pt>
                <c:pt idx="949">
                  <c:v>2.0332099999999996E-4</c:v>
                </c:pt>
                <c:pt idx="950">
                  <c:v>2.0332099999999996E-4</c:v>
                </c:pt>
                <c:pt idx="951">
                  <c:v>2.0366650000000001E-4</c:v>
                </c:pt>
                <c:pt idx="952">
                  <c:v>2.0332099999999996E-4</c:v>
                </c:pt>
                <c:pt idx="953">
                  <c:v>2.0366649999999952E-4</c:v>
                </c:pt>
                <c:pt idx="954">
                  <c:v>2.0332099999999996E-4</c:v>
                </c:pt>
                <c:pt idx="955">
                  <c:v>2.0436499999999989E-4</c:v>
                </c:pt>
                <c:pt idx="956">
                  <c:v>2.0366650000000001E-4</c:v>
                </c:pt>
                <c:pt idx="957">
                  <c:v>2.0401950000000161E-4</c:v>
                </c:pt>
                <c:pt idx="958">
                  <c:v>2.0366650000000001E-4</c:v>
                </c:pt>
                <c:pt idx="959">
                  <c:v>2.0332099999999996E-4</c:v>
                </c:pt>
                <c:pt idx="960">
                  <c:v>2.0437250000000128E-4</c:v>
                </c:pt>
                <c:pt idx="961">
                  <c:v>2.0401950000000112E-4</c:v>
                </c:pt>
                <c:pt idx="962">
                  <c:v>2.0436499999999992E-4</c:v>
                </c:pt>
                <c:pt idx="963">
                  <c:v>2.0437250000000126E-4</c:v>
                </c:pt>
                <c:pt idx="964">
                  <c:v>2.0401950000000112E-4</c:v>
                </c:pt>
                <c:pt idx="965">
                  <c:v>2.0401950000000112E-4</c:v>
                </c:pt>
                <c:pt idx="966">
                  <c:v>2.0297550000000018E-4</c:v>
                </c:pt>
                <c:pt idx="967">
                  <c:v>2.0262250000000048E-4</c:v>
                </c:pt>
                <c:pt idx="968">
                  <c:v>2.0332850000000013E-4</c:v>
                </c:pt>
                <c:pt idx="969">
                  <c:v>2.0437250000000128E-4</c:v>
                </c:pt>
                <c:pt idx="970">
                  <c:v>2.0472550000000058E-4</c:v>
                </c:pt>
                <c:pt idx="971">
                  <c:v>2.0437250000000088E-4</c:v>
                </c:pt>
                <c:pt idx="972">
                  <c:v>2.0401950000000112E-4</c:v>
                </c:pt>
                <c:pt idx="973">
                  <c:v>2.0437250000000128E-4</c:v>
                </c:pt>
                <c:pt idx="974">
                  <c:v>2.0471800000000108E-4</c:v>
                </c:pt>
                <c:pt idx="975">
                  <c:v>2.0401950000000112E-4</c:v>
                </c:pt>
                <c:pt idx="976">
                  <c:v>2.0401950000000112E-4</c:v>
                </c:pt>
                <c:pt idx="977">
                  <c:v>2.0401950000000112E-4</c:v>
                </c:pt>
                <c:pt idx="978">
                  <c:v>2.0332099999999996E-4</c:v>
                </c:pt>
                <c:pt idx="979">
                  <c:v>2.0366650000000001E-4</c:v>
                </c:pt>
                <c:pt idx="980">
                  <c:v>2.0437250000000088E-4</c:v>
                </c:pt>
                <c:pt idx="981">
                  <c:v>2.0437250000000128E-4</c:v>
                </c:pt>
                <c:pt idx="982">
                  <c:v>2.0297550000000035E-4</c:v>
                </c:pt>
                <c:pt idx="983">
                  <c:v>2.0367399999999999E-4</c:v>
                </c:pt>
                <c:pt idx="984">
                  <c:v>2.0297550000000018E-4</c:v>
                </c:pt>
                <c:pt idx="985">
                  <c:v>2.0367399999999999E-4</c:v>
                </c:pt>
                <c:pt idx="986">
                  <c:v>2.0437250000000128E-4</c:v>
                </c:pt>
                <c:pt idx="987">
                  <c:v>2.0401950000000112E-4</c:v>
                </c:pt>
                <c:pt idx="988">
                  <c:v>2.0367399999999999E-4</c:v>
                </c:pt>
                <c:pt idx="989">
                  <c:v>2.0437250000000128E-4</c:v>
                </c:pt>
                <c:pt idx="990">
                  <c:v>2.0437250000000088E-4</c:v>
                </c:pt>
                <c:pt idx="991">
                  <c:v>2.0437250000000128E-4</c:v>
                </c:pt>
                <c:pt idx="992">
                  <c:v>2.0507100000000095E-4</c:v>
                </c:pt>
                <c:pt idx="993">
                  <c:v>2.0471800000000144E-4</c:v>
                </c:pt>
                <c:pt idx="994">
                  <c:v>2.0472550000000058E-4</c:v>
                </c:pt>
                <c:pt idx="995">
                  <c:v>2.0437250000000126E-4</c:v>
                </c:pt>
                <c:pt idx="996">
                  <c:v>2.0437250000000126E-4</c:v>
                </c:pt>
                <c:pt idx="997">
                  <c:v>2.0401950000000112E-4</c:v>
                </c:pt>
                <c:pt idx="998">
                  <c:v>2.0472550000000044E-4</c:v>
                </c:pt>
                <c:pt idx="999">
                  <c:v>2.0437250000000126E-4</c:v>
                </c:pt>
                <c:pt idx="1000">
                  <c:v>2.0576950000000019E-4</c:v>
                </c:pt>
                <c:pt idx="1001">
                  <c:v>2.0577700000000079E-4</c:v>
                </c:pt>
                <c:pt idx="1002">
                  <c:v>2.0507100000000054E-4</c:v>
                </c:pt>
                <c:pt idx="1003">
                  <c:v>2.0507100000000054E-4</c:v>
                </c:pt>
                <c:pt idx="1004">
                  <c:v>2.0507100000000054E-4</c:v>
                </c:pt>
                <c:pt idx="1005">
                  <c:v>2.0506350000000053E-4</c:v>
                </c:pt>
                <c:pt idx="1006">
                  <c:v>2.0542400000000011E-4</c:v>
                </c:pt>
                <c:pt idx="1007">
                  <c:v>2.0542400000000011E-4</c:v>
                </c:pt>
                <c:pt idx="1008">
                  <c:v>2.0507100000000054E-4</c:v>
                </c:pt>
                <c:pt idx="1009">
                  <c:v>2.0507100000000054E-4</c:v>
                </c:pt>
                <c:pt idx="1010">
                  <c:v>2.0472550000000044E-4</c:v>
                </c:pt>
                <c:pt idx="1011">
                  <c:v>2.0472550000000028E-4</c:v>
                </c:pt>
                <c:pt idx="1012">
                  <c:v>2.0437250000000128E-4</c:v>
                </c:pt>
                <c:pt idx="1013">
                  <c:v>2.0472550000000044E-4</c:v>
                </c:pt>
                <c:pt idx="1014">
                  <c:v>2.0507100000000054E-4</c:v>
                </c:pt>
                <c:pt idx="1015">
                  <c:v>2.0576950000000019E-4</c:v>
                </c:pt>
                <c:pt idx="1016">
                  <c:v>2.0437250000000128E-4</c:v>
                </c:pt>
                <c:pt idx="1017">
                  <c:v>2.0437250000000128E-4</c:v>
                </c:pt>
                <c:pt idx="1018">
                  <c:v>2.0507100000000054E-4</c:v>
                </c:pt>
                <c:pt idx="1019">
                  <c:v>2.0472550000000044E-4</c:v>
                </c:pt>
                <c:pt idx="1020">
                  <c:v>2.0437250000000126E-4</c:v>
                </c:pt>
                <c:pt idx="1021">
                  <c:v>2.0472550000000044E-4</c:v>
                </c:pt>
                <c:pt idx="1022">
                  <c:v>2.0542400000000011E-4</c:v>
                </c:pt>
                <c:pt idx="1023">
                  <c:v>2.0507850000000045E-4</c:v>
                </c:pt>
                <c:pt idx="1024">
                  <c:v>2.0612250000000019E-4</c:v>
                </c:pt>
                <c:pt idx="1025">
                  <c:v>2.0542400000000011E-4</c:v>
                </c:pt>
                <c:pt idx="1026">
                  <c:v>2.0472550000000044E-4</c:v>
                </c:pt>
                <c:pt idx="1027">
                  <c:v>2.0542400000000011E-4</c:v>
                </c:pt>
                <c:pt idx="1028">
                  <c:v>2.0472550000000044E-4</c:v>
                </c:pt>
                <c:pt idx="1029">
                  <c:v>2.0367400000000002E-4</c:v>
                </c:pt>
                <c:pt idx="1030">
                  <c:v>2.036815E-4</c:v>
                </c:pt>
                <c:pt idx="1031">
                  <c:v>2.036815E-4</c:v>
                </c:pt>
                <c:pt idx="1032">
                  <c:v>2.0402700000000069E-4</c:v>
                </c:pt>
                <c:pt idx="1033">
                  <c:v>2.0403450000000054E-4</c:v>
                </c:pt>
                <c:pt idx="1034">
                  <c:v>2.0507850000000028E-4</c:v>
                </c:pt>
                <c:pt idx="1035">
                  <c:v>2.0508599999999972E-4</c:v>
                </c:pt>
                <c:pt idx="1036">
                  <c:v>2.0507850000000045E-4</c:v>
                </c:pt>
                <c:pt idx="1037">
                  <c:v>2.0543150000000056E-4</c:v>
                </c:pt>
                <c:pt idx="1038">
                  <c:v>2.0438000000000083E-4</c:v>
                </c:pt>
                <c:pt idx="1039">
                  <c:v>2.0507850000000045E-4</c:v>
                </c:pt>
                <c:pt idx="1040">
                  <c:v>2.0473300000000127E-4</c:v>
                </c:pt>
                <c:pt idx="1041">
                  <c:v>2.0507850000000028E-4</c:v>
                </c:pt>
                <c:pt idx="1042">
                  <c:v>2.0507850000000058E-4</c:v>
                </c:pt>
                <c:pt idx="1043">
                  <c:v>2.0403450000000019E-4</c:v>
                </c:pt>
                <c:pt idx="1044">
                  <c:v>2.0403450000000019E-4</c:v>
                </c:pt>
                <c:pt idx="1045">
                  <c:v>2.0438000000000083E-4</c:v>
                </c:pt>
                <c:pt idx="1046">
                  <c:v>2.0508599999999972E-4</c:v>
                </c:pt>
                <c:pt idx="1047">
                  <c:v>2.0403450000000019E-4</c:v>
                </c:pt>
                <c:pt idx="1048">
                  <c:v>2.0403450000000054E-4</c:v>
                </c:pt>
                <c:pt idx="1049">
                  <c:v>2.0403450000000054E-4</c:v>
                </c:pt>
                <c:pt idx="1050">
                  <c:v>2.0438000000000091E-4</c:v>
                </c:pt>
                <c:pt idx="1051">
                  <c:v>2.0543150000000056E-4</c:v>
                </c:pt>
                <c:pt idx="1052">
                  <c:v>2.0473300000000127E-4</c:v>
                </c:pt>
                <c:pt idx="1053">
                  <c:v>2.0473300000000127E-4</c:v>
                </c:pt>
                <c:pt idx="1054">
                  <c:v>2.0543150000000056E-4</c:v>
                </c:pt>
                <c:pt idx="1055">
                  <c:v>2.0508599999999972E-4</c:v>
                </c:pt>
                <c:pt idx="1056">
                  <c:v>2.061300000000003E-4</c:v>
                </c:pt>
                <c:pt idx="1057">
                  <c:v>2.061300000000003E-4</c:v>
                </c:pt>
                <c:pt idx="1058">
                  <c:v>2.0473300000000127E-4</c:v>
                </c:pt>
                <c:pt idx="1059">
                  <c:v>2.0438750000000019E-4</c:v>
                </c:pt>
                <c:pt idx="1060">
                  <c:v>2.0473300000000127E-4</c:v>
                </c:pt>
                <c:pt idx="1061">
                  <c:v>2.0543150000000058E-4</c:v>
                </c:pt>
                <c:pt idx="1062">
                  <c:v>2.0543150000000056E-4</c:v>
                </c:pt>
                <c:pt idx="1063">
                  <c:v>2.0473300000000127E-4</c:v>
                </c:pt>
                <c:pt idx="1064">
                  <c:v>2.0473300000000127E-4</c:v>
                </c:pt>
                <c:pt idx="1065">
                  <c:v>2.0507850000000028E-4</c:v>
                </c:pt>
                <c:pt idx="1066">
                  <c:v>2.0473300000000127E-4</c:v>
                </c:pt>
                <c:pt idx="1067">
                  <c:v>2.0473300000000127E-4</c:v>
                </c:pt>
                <c:pt idx="1068">
                  <c:v>2.0507850000000028E-4</c:v>
                </c:pt>
                <c:pt idx="1069">
                  <c:v>2.0473300000000127E-4</c:v>
                </c:pt>
                <c:pt idx="1070">
                  <c:v>2.0473300000000127E-4</c:v>
                </c:pt>
                <c:pt idx="1071">
                  <c:v>2.0543150000000056E-4</c:v>
                </c:pt>
                <c:pt idx="1072">
                  <c:v>2.0613000000000115E-4</c:v>
                </c:pt>
                <c:pt idx="1073">
                  <c:v>2.0613000000000115E-4</c:v>
                </c:pt>
                <c:pt idx="1074">
                  <c:v>2.0648300000000071E-4</c:v>
                </c:pt>
                <c:pt idx="1075">
                  <c:v>2.0648300000000071E-4</c:v>
                </c:pt>
                <c:pt idx="1076">
                  <c:v>2.0718899999999982E-4</c:v>
                </c:pt>
                <c:pt idx="1077">
                  <c:v>2.0648300000000071E-4</c:v>
                </c:pt>
                <c:pt idx="1078">
                  <c:v>2.0752699999999945E-4</c:v>
                </c:pt>
                <c:pt idx="1079">
                  <c:v>2.0718149999999992E-4</c:v>
                </c:pt>
                <c:pt idx="1080">
                  <c:v>2.0683600000000085E-4</c:v>
                </c:pt>
                <c:pt idx="1081">
                  <c:v>2.0718149999999992E-4</c:v>
                </c:pt>
                <c:pt idx="1082">
                  <c:v>2.0753449999999992E-4</c:v>
                </c:pt>
                <c:pt idx="1083">
                  <c:v>2.0718149999999992E-4</c:v>
                </c:pt>
                <c:pt idx="1084">
                  <c:v>2.0718150000000006E-4</c:v>
                </c:pt>
                <c:pt idx="1085">
                  <c:v>2.0788000000000054E-4</c:v>
                </c:pt>
                <c:pt idx="1086">
                  <c:v>2.0753449999999992E-4</c:v>
                </c:pt>
                <c:pt idx="1087">
                  <c:v>2.0683600000000101E-4</c:v>
                </c:pt>
                <c:pt idx="1088">
                  <c:v>2.0753449999999992E-4</c:v>
                </c:pt>
                <c:pt idx="1089">
                  <c:v>2.0858599999999986E-4</c:v>
                </c:pt>
                <c:pt idx="1090">
                  <c:v>2.0683600000000085E-4</c:v>
                </c:pt>
                <c:pt idx="1091">
                  <c:v>2.0718149999999992E-4</c:v>
                </c:pt>
                <c:pt idx="1092">
                  <c:v>2.0788749999999992E-4</c:v>
                </c:pt>
                <c:pt idx="1093">
                  <c:v>2.0753449999999992E-4</c:v>
                </c:pt>
                <c:pt idx="1094">
                  <c:v>2.0788749999999992E-4</c:v>
                </c:pt>
                <c:pt idx="1095">
                  <c:v>2.0753449999999992E-4</c:v>
                </c:pt>
                <c:pt idx="1096">
                  <c:v>2.0788749999999992E-4</c:v>
                </c:pt>
                <c:pt idx="1097">
                  <c:v>2.0718900000000058E-4</c:v>
                </c:pt>
                <c:pt idx="1098">
                  <c:v>2.0753449999999992E-4</c:v>
                </c:pt>
                <c:pt idx="1099">
                  <c:v>2.0788749999999992E-4</c:v>
                </c:pt>
                <c:pt idx="1100">
                  <c:v>2.0718900000000058E-4</c:v>
                </c:pt>
                <c:pt idx="1101">
                  <c:v>2.075419999999999E-4</c:v>
                </c:pt>
                <c:pt idx="1102">
                  <c:v>2.0823300000000103E-4</c:v>
                </c:pt>
                <c:pt idx="1103">
                  <c:v>2.0718900000000058E-4</c:v>
                </c:pt>
                <c:pt idx="1104">
                  <c:v>2.0753449999999992E-4</c:v>
                </c:pt>
                <c:pt idx="1105">
                  <c:v>2.075419999999999E-4</c:v>
                </c:pt>
                <c:pt idx="1106">
                  <c:v>2.0824050000000006E-4</c:v>
                </c:pt>
                <c:pt idx="1107">
                  <c:v>2.0858600000000054E-4</c:v>
                </c:pt>
                <c:pt idx="1108">
                  <c:v>2.0788749999999992E-4</c:v>
                </c:pt>
                <c:pt idx="1109">
                  <c:v>2.0718900000000058E-4</c:v>
                </c:pt>
                <c:pt idx="1110">
                  <c:v>2.0543900000000089E-4</c:v>
                </c:pt>
                <c:pt idx="1111">
                  <c:v>2.0579200000000092E-4</c:v>
                </c:pt>
                <c:pt idx="1112">
                  <c:v>2.0649050000000083E-4</c:v>
                </c:pt>
                <c:pt idx="1113">
                  <c:v>2.0718899999999982E-4</c:v>
                </c:pt>
                <c:pt idx="1114">
                  <c:v>2.0649050000000083E-4</c:v>
                </c:pt>
                <c:pt idx="1115">
                  <c:v>2.0719650000000002E-4</c:v>
                </c:pt>
                <c:pt idx="1116">
                  <c:v>2.0684350000000083E-4</c:v>
                </c:pt>
                <c:pt idx="1117">
                  <c:v>2.0718900000000058E-4</c:v>
                </c:pt>
                <c:pt idx="1118">
                  <c:v>2.0684350000000083E-4</c:v>
                </c:pt>
                <c:pt idx="1119">
                  <c:v>2.075419999999999E-4</c:v>
                </c:pt>
                <c:pt idx="1120">
                  <c:v>2.075419999999999E-4</c:v>
                </c:pt>
                <c:pt idx="1121">
                  <c:v>2.0788749999999992E-4</c:v>
                </c:pt>
                <c:pt idx="1122">
                  <c:v>2.0824050000000006E-4</c:v>
                </c:pt>
                <c:pt idx="1123">
                  <c:v>2.075419999999999E-4</c:v>
                </c:pt>
                <c:pt idx="1124">
                  <c:v>2.0789499999999982E-4</c:v>
                </c:pt>
                <c:pt idx="1125">
                  <c:v>2.06843500000001E-4</c:v>
                </c:pt>
                <c:pt idx="1126">
                  <c:v>2.075419999999999E-4</c:v>
                </c:pt>
                <c:pt idx="1127">
                  <c:v>2.06843500000001E-4</c:v>
                </c:pt>
                <c:pt idx="1128">
                  <c:v>2.0718900000000058E-4</c:v>
                </c:pt>
                <c:pt idx="1129">
                  <c:v>2.0719650000000002E-4</c:v>
                </c:pt>
                <c:pt idx="1130">
                  <c:v>2.0718900000000058E-4</c:v>
                </c:pt>
                <c:pt idx="1131">
                  <c:v>2.0859350000000115E-4</c:v>
                </c:pt>
                <c:pt idx="1132">
                  <c:v>2.1033600000000202E-4</c:v>
                </c:pt>
                <c:pt idx="1133">
                  <c:v>2.1068900000000086E-4</c:v>
                </c:pt>
                <c:pt idx="1134">
                  <c:v>2.1068900000000086E-4</c:v>
                </c:pt>
                <c:pt idx="1135">
                  <c:v>2.0999050000000016E-4</c:v>
                </c:pt>
                <c:pt idx="1136">
                  <c:v>2.0999050000000016E-4</c:v>
                </c:pt>
                <c:pt idx="1137">
                  <c:v>2.1104199999999996E-4</c:v>
                </c:pt>
                <c:pt idx="1138">
                  <c:v>2.1068900000000086E-4</c:v>
                </c:pt>
                <c:pt idx="1139">
                  <c:v>2.1034350000000132E-4</c:v>
                </c:pt>
                <c:pt idx="1140">
                  <c:v>2.0964500000000041E-4</c:v>
                </c:pt>
                <c:pt idx="1141">
                  <c:v>2.0999050000000016E-4</c:v>
                </c:pt>
                <c:pt idx="1142">
                  <c:v>2.1104199999999996E-4</c:v>
                </c:pt>
                <c:pt idx="1143">
                  <c:v>2.1069650000000062E-4</c:v>
                </c:pt>
                <c:pt idx="1144">
                  <c:v>2.1069650000000062E-4</c:v>
                </c:pt>
                <c:pt idx="1145">
                  <c:v>2.1139500000000002E-4</c:v>
                </c:pt>
                <c:pt idx="1146">
                  <c:v>2.1069650000000021E-4</c:v>
                </c:pt>
                <c:pt idx="1147">
                  <c:v>2.1140250000000049E-4</c:v>
                </c:pt>
                <c:pt idx="1148">
                  <c:v>2.1139500000000051E-4</c:v>
                </c:pt>
                <c:pt idx="1149">
                  <c:v>2.1104950000000049E-4</c:v>
                </c:pt>
                <c:pt idx="1150">
                  <c:v>2.1140250000000049E-4</c:v>
                </c:pt>
                <c:pt idx="1151">
                  <c:v>2.1104950000000054E-4</c:v>
                </c:pt>
                <c:pt idx="1152">
                  <c:v>2.1105700000000128E-4</c:v>
                </c:pt>
                <c:pt idx="1153">
                  <c:v>2.1035100000000188E-4</c:v>
                </c:pt>
                <c:pt idx="1154">
                  <c:v>2.1035850000000151E-4</c:v>
                </c:pt>
                <c:pt idx="1155">
                  <c:v>2.1035850000000151E-4</c:v>
                </c:pt>
                <c:pt idx="1156">
                  <c:v>2.1070400000000128E-4</c:v>
                </c:pt>
                <c:pt idx="1157">
                  <c:v>2.1000550000000012E-4</c:v>
                </c:pt>
                <c:pt idx="1158">
                  <c:v>2.1175550000000095E-4</c:v>
                </c:pt>
                <c:pt idx="1159">
                  <c:v>2.1071150000000151E-4</c:v>
                </c:pt>
                <c:pt idx="1160">
                  <c:v>2.1071150000000151E-4</c:v>
                </c:pt>
                <c:pt idx="1161">
                  <c:v>2.1175550000000095E-4</c:v>
                </c:pt>
                <c:pt idx="1162">
                  <c:v>2.1105700000000128E-4</c:v>
                </c:pt>
                <c:pt idx="1163">
                  <c:v>2.1105700000000088E-4</c:v>
                </c:pt>
                <c:pt idx="1164">
                  <c:v>2.1141000000000128E-4</c:v>
                </c:pt>
                <c:pt idx="1165">
                  <c:v>2.1141000000000012E-4</c:v>
                </c:pt>
                <c:pt idx="1166">
                  <c:v>2.1175550000000095E-4</c:v>
                </c:pt>
                <c:pt idx="1167">
                  <c:v>2.1210850000000055E-4</c:v>
                </c:pt>
                <c:pt idx="1168">
                  <c:v>2.1141000000000012E-4</c:v>
                </c:pt>
                <c:pt idx="1169">
                  <c:v>2.1140999999999998E-4</c:v>
                </c:pt>
                <c:pt idx="1170">
                  <c:v>2.1141000000000061E-4</c:v>
                </c:pt>
                <c:pt idx="1171">
                  <c:v>2.1105700000000047E-4</c:v>
                </c:pt>
                <c:pt idx="1172">
                  <c:v>2.1105700000000088E-4</c:v>
                </c:pt>
                <c:pt idx="1173">
                  <c:v>2.1071150000000126E-4</c:v>
                </c:pt>
                <c:pt idx="1174">
                  <c:v>2.1106449999999991E-4</c:v>
                </c:pt>
                <c:pt idx="1175">
                  <c:v>2.1071900000000135E-4</c:v>
                </c:pt>
                <c:pt idx="1176">
                  <c:v>2.1211600000000047E-4</c:v>
                </c:pt>
                <c:pt idx="1177">
                  <c:v>2.1211600000000047E-4</c:v>
                </c:pt>
                <c:pt idx="1178">
                  <c:v>2.1246150000000047E-4</c:v>
                </c:pt>
                <c:pt idx="1179">
                  <c:v>2.1281450000000055E-4</c:v>
                </c:pt>
                <c:pt idx="1180">
                  <c:v>2.1281450000000055E-4</c:v>
                </c:pt>
                <c:pt idx="1181">
                  <c:v>2.1107200000000062E-4</c:v>
                </c:pt>
                <c:pt idx="1182">
                  <c:v>2.1106449999999991E-4</c:v>
                </c:pt>
                <c:pt idx="1183">
                  <c:v>2.1036600000000008E-4</c:v>
                </c:pt>
                <c:pt idx="1184">
                  <c:v>2.1141750000000054E-4</c:v>
                </c:pt>
                <c:pt idx="1185">
                  <c:v>2.1141750000000078E-4</c:v>
                </c:pt>
                <c:pt idx="1186">
                  <c:v>2.1141750000000078E-4</c:v>
                </c:pt>
                <c:pt idx="1187">
                  <c:v>2.1037350000000112E-4</c:v>
                </c:pt>
                <c:pt idx="1188">
                  <c:v>2.1141750000000078E-4</c:v>
                </c:pt>
                <c:pt idx="1189">
                  <c:v>2.1141750000000078E-4</c:v>
                </c:pt>
                <c:pt idx="1190">
                  <c:v>2.1177050000000059E-4</c:v>
                </c:pt>
                <c:pt idx="1191">
                  <c:v>2.1211600000000142E-4</c:v>
                </c:pt>
                <c:pt idx="1192">
                  <c:v>2.1212350000000078E-4</c:v>
                </c:pt>
                <c:pt idx="1193">
                  <c:v>2.1211600000000142E-4</c:v>
                </c:pt>
                <c:pt idx="1194">
                  <c:v>2.1247650000000086E-4</c:v>
                </c:pt>
                <c:pt idx="1195">
                  <c:v>2.1387350000000139E-4</c:v>
                </c:pt>
                <c:pt idx="1196">
                  <c:v>2.1491750000000086E-4</c:v>
                </c:pt>
                <c:pt idx="1197">
                  <c:v>2.1387350000000104E-4</c:v>
                </c:pt>
                <c:pt idx="1198">
                  <c:v>2.1282200000000156E-4</c:v>
                </c:pt>
                <c:pt idx="1199">
                  <c:v>2.1212350000000105E-4</c:v>
                </c:pt>
                <c:pt idx="1200">
                  <c:v>2.1212350000000105E-4</c:v>
                </c:pt>
                <c:pt idx="1201">
                  <c:v>2.1212350000000105E-4</c:v>
                </c:pt>
                <c:pt idx="1202">
                  <c:v>2.1177800000000141E-4</c:v>
                </c:pt>
                <c:pt idx="1203">
                  <c:v>2.1107950000000082E-4</c:v>
                </c:pt>
                <c:pt idx="1204">
                  <c:v>2.1142499999999992E-4</c:v>
                </c:pt>
                <c:pt idx="1205">
                  <c:v>2.1212350000000078E-4</c:v>
                </c:pt>
                <c:pt idx="1206">
                  <c:v>2.1212350000000105E-4</c:v>
                </c:pt>
                <c:pt idx="1207">
                  <c:v>2.1212350000000105E-4</c:v>
                </c:pt>
                <c:pt idx="1208">
                  <c:v>2.1282200000000137E-4</c:v>
                </c:pt>
                <c:pt idx="1209">
                  <c:v>2.1212350000000078E-4</c:v>
                </c:pt>
                <c:pt idx="1210">
                  <c:v>2.1212350000000105E-4</c:v>
                </c:pt>
                <c:pt idx="1211">
                  <c:v>2.1247650000000086E-4</c:v>
                </c:pt>
                <c:pt idx="1212">
                  <c:v>2.121310000000009E-4</c:v>
                </c:pt>
                <c:pt idx="1213">
                  <c:v>2.121310000000009E-4</c:v>
                </c:pt>
                <c:pt idx="1214">
                  <c:v>2.1283700000000082E-4</c:v>
                </c:pt>
                <c:pt idx="1215">
                  <c:v>2.1249150000000056E-4</c:v>
                </c:pt>
                <c:pt idx="1216">
                  <c:v>2.1318999999999952E-4</c:v>
                </c:pt>
                <c:pt idx="1217">
                  <c:v>2.1318999999999952E-4</c:v>
                </c:pt>
                <c:pt idx="1218">
                  <c:v>2.1318999999999952E-4</c:v>
                </c:pt>
                <c:pt idx="1219">
                  <c:v>2.1354300000000015E-4</c:v>
                </c:pt>
                <c:pt idx="1220">
                  <c:v>2.1354300000000015E-4</c:v>
                </c:pt>
                <c:pt idx="1221">
                  <c:v>2.1319750000000013E-4</c:v>
                </c:pt>
                <c:pt idx="1222">
                  <c:v>2.1214599999999992E-4</c:v>
                </c:pt>
                <c:pt idx="1223">
                  <c:v>2.1284450000000005E-4</c:v>
                </c:pt>
                <c:pt idx="1224">
                  <c:v>2.1284450000000005E-4</c:v>
                </c:pt>
                <c:pt idx="1225">
                  <c:v>2.1284450000000005E-4</c:v>
                </c:pt>
                <c:pt idx="1226">
                  <c:v>2.1389600000000034E-4</c:v>
                </c:pt>
                <c:pt idx="1227">
                  <c:v>2.1354300000000001E-4</c:v>
                </c:pt>
                <c:pt idx="1228">
                  <c:v>2.1318999999999952E-4</c:v>
                </c:pt>
                <c:pt idx="1229">
                  <c:v>2.1424150000000052E-4</c:v>
                </c:pt>
                <c:pt idx="1230">
                  <c:v>2.1389600000000034E-4</c:v>
                </c:pt>
                <c:pt idx="1231">
                  <c:v>2.1459450000000052E-4</c:v>
                </c:pt>
                <c:pt idx="1232">
                  <c:v>2.1459450000000028E-4</c:v>
                </c:pt>
                <c:pt idx="1233">
                  <c:v>2.1424899999999999E-4</c:v>
                </c:pt>
                <c:pt idx="1234">
                  <c:v>2.1494750000000044E-4</c:v>
                </c:pt>
                <c:pt idx="1235">
                  <c:v>2.1459450000000052E-4</c:v>
                </c:pt>
                <c:pt idx="1236">
                  <c:v>2.1459450000000052E-4</c:v>
                </c:pt>
                <c:pt idx="1237">
                  <c:v>2.1390350000000032E-4</c:v>
                </c:pt>
                <c:pt idx="1238">
                  <c:v>2.1424150000000052E-4</c:v>
                </c:pt>
                <c:pt idx="1239">
                  <c:v>2.1459450000000052E-4</c:v>
                </c:pt>
                <c:pt idx="1240">
                  <c:v>2.1565350000000028E-4</c:v>
                </c:pt>
                <c:pt idx="1241">
                  <c:v>2.1739600000000088E-4</c:v>
                </c:pt>
                <c:pt idx="1242">
                  <c:v>2.1564599999999989E-4</c:v>
                </c:pt>
                <c:pt idx="1243">
                  <c:v>2.1495500000000064E-4</c:v>
                </c:pt>
                <c:pt idx="1244">
                  <c:v>2.1530800000000091E-4</c:v>
                </c:pt>
                <c:pt idx="1245">
                  <c:v>2.1600650000000069E-4</c:v>
                </c:pt>
                <c:pt idx="1246">
                  <c:v>2.1565350000000069E-4</c:v>
                </c:pt>
                <c:pt idx="1247">
                  <c:v>2.1635950000000183E-4</c:v>
                </c:pt>
                <c:pt idx="1248">
                  <c:v>2.1530050000000055E-4</c:v>
                </c:pt>
                <c:pt idx="1249">
                  <c:v>2.1460950000000068E-4</c:v>
                </c:pt>
                <c:pt idx="1250">
                  <c:v>2.1425650000000054E-4</c:v>
                </c:pt>
                <c:pt idx="1251">
                  <c:v>2.1390350000000032E-4</c:v>
                </c:pt>
                <c:pt idx="1252">
                  <c:v>2.1565350000000055E-4</c:v>
                </c:pt>
                <c:pt idx="1253">
                  <c:v>2.1599900000000057E-4</c:v>
                </c:pt>
                <c:pt idx="1254">
                  <c:v>2.1600650000000028E-4</c:v>
                </c:pt>
                <c:pt idx="1255">
                  <c:v>2.167050000000012E-4</c:v>
                </c:pt>
                <c:pt idx="1256">
                  <c:v>2.1635200000000136E-4</c:v>
                </c:pt>
                <c:pt idx="1257">
                  <c:v>2.1635200000000163E-4</c:v>
                </c:pt>
                <c:pt idx="1258">
                  <c:v>2.1671250000000134E-4</c:v>
                </c:pt>
                <c:pt idx="1259">
                  <c:v>2.1705800000000088E-4</c:v>
                </c:pt>
                <c:pt idx="1260">
                  <c:v>2.1775650000000068E-4</c:v>
                </c:pt>
                <c:pt idx="1261">
                  <c:v>2.1670500000000085E-4</c:v>
                </c:pt>
                <c:pt idx="1262">
                  <c:v>2.1741100000000063E-4</c:v>
                </c:pt>
                <c:pt idx="1263">
                  <c:v>2.1705800000000022E-4</c:v>
                </c:pt>
                <c:pt idx="1264">
                  <c:v>2.1846250000000079E-4</c:v>
                </c:pt>
                <c:pt idx="1265">
                  <c:v>2.1671250000000134E-4</c:v>
                </c:pt>
                <c:pt idx="1266">
                  <c:v>2.1601400000000111E-4</c:v>
                </c:pt>
                <c:pt idx="1267">
                  <c:v>2.1741850000000083E-4</c:v>
                </c:pt>
                <c:pt idx="1268">
                  <c:v>2.1637450000000096E-4</c:v>
                </c:pt>
                <c:pt idx="1269">
                  <c:v>2.1637450000000087E-4</c:v>
                </c:pt>
                <c:pt idx="1270">
                  <c:v>2.1707300000000157E-4</c:v>
                </c:pt>
                <c:pt idx="1271">
                  <c:v>2.1812450000000002E-4</c:v>
                </c:pt>
                <c:pt idx="1272">
                  <c:v>2.1847750000000089E-4</c:v>
                </c:pt>
                <c:pt idx="1273">
                  <c:v>2.1742599999999951E-4</c:v>
                </c:pt>
                <c:pt idx="1274">
                  <c:v>2.1743350000000088E-4</c:v>
                </c:pt>
                <c:pt idx="1275">
                  <c:v>2.1708050000000052E-4</c:v>
                </c:pt>
                <c:pt idx="1276">
                  <c:v>2.1813200000000187E-4</c:v>
                </c:pt>
                <c:pt idx="1277">
                  <c:v>2.1883050000000154E-4</c:v>
                </c:pt>
                <c:pt idx="1278">
                  <c:v>2.1848499999999992E-4</c:v>
                </c:pt>
                <c:pt idx="1279">
                  <c:v>2.1778650000000012E-4</c:v>
                </c:pt>
                <c:pt idx="1280">
                  <c:v>2.1708800000000045E-4</c:v>
                </c:pt>
                <c:pt idx="1281">
                  <c:v>2.1709550000000016E-4</c:v>
                </c:pt>
                <c:pt idx="1282">
                  <c:v>2.1744100000000059E-4</c:v>
                </c:pt>
                <c:pt idx="1283">
                  <c:v>2.177940000000007E-4</c:v>
                </c:pt>
                <c:pt idx="1284">
                  <c:v>2.1778650000000012E-4</c:v>
                </c:pt>
                <c:pt idx="1285">
                  <c:v>2.1744100000000059E-4</c:v>
                </c:pt>
                <c:pt idx="1286">
                  <c:v>2.1709550000000016E-4</c:v>
                </c:pt>
                <c:pt idx="1287">
                  <c:v>2.1779400000000086E-4</c:v>
                </c:pt>
                <c:pt idx="1288">
                  <c:v>2.1744850000000022E-4</c:v>
                </c:pt>
                <c:pt idx="1289">
                  <c:v>2.1779400000000086E-4</c:v>
                </c:pt>
                <c:pt idx="1290">
                  <c:v>2.18147000000001E-4</c:v>
                </c:pt>
                <c:pt idx="1291">
                  <c:v>2.18147000000001E-4</c:v>
                </c:pt>
                <c:pt idx="1292">
                  <c:v>2.1815450000000055E-4</c:v>
                </c:pt>
                <c:pt idx="1293">
                  <c:v>2.1780150000000068E-4</c:v>
                </c:pt>
                <c:pt idx="1294">
                  <c:v>2.1920599999999981E-4</c:v>
                </c:pt>
                <c:pt idx="1295">
                  <c:v>2.1919850000000032E-4</c:v>
                </c:pt>
                <c:pt idx="1296">
                  <c:v>2.1989700000000055E-4</c:v>
                </c:pt>
                <c:pt idx="1297">
                  <c:v>2.1990450000000002E-4</c:v>
                </c:pt>
                <c:pt idx="1298">
                  <c:v>2.1990450000000002E-4</c:v>
                </c:pt>
                <c:pt idx="1299">
                  <c:v>2.188530000000019E-4</c:v>
                </c:pt>
                <c:pt idx="1300">
                  <c:v>2.1920599999999959E-4</c:v>
                </c:pt>
                <c:pt idx="1301">
                  <c:v>2.1886050000000055E-4</c:v>
                </c:pt>
                <c:pt idx="1302">
                  <c:v>2.1991200000000103E-4</c:v>
                </c:pt>
                <c:pt idx="1303">
                  <c:v>2.2061050000000095E-4</c:v>
                </c:pt>
                <c:pt idx="1304">
                  <c:v>2.2026500000000055E-4</c:v>
                </c:pt>
                <c:pt idx="1305">
                  <c:v>2.2025750000000078E-4</c:v>
                </c:pt>
                <c:pt idx="1306">
                  <c:v>2.1991200000000103E-4</c:v>
                </c:pt>
                <c:pt idx="1307">
                  <c:v>2.2026500000000055E-4</c:v>
                </c:pt>
                <c:pt idx="1308">
                  <c:v>2.2061800000000191E-4</c:v>
                </c:pt>
                <c:pt idx="1309">
                  <c:v>2.2131650000000098E-4</c:v>
                </c:pt>
                <c:pt idx="1310">
                  <c:v>2.2061800000000104E-4</c:v>
                </c:pt>
                <c:pt idx="1311">
                  <c:v>2.2166950000000008E-4</c:v>
                </c:pt>
                <c:pt idx="1312">
                  <c:v>2.2131650000000098E-4</c:v>
                </c:pt>
                <c:pt idx="1313">
                  <c:v>2.2306650000000012E-4</c:v>
                </c:pt>
                <c:pt idx="1314">
                  <c:v>2.2306650000000012E-4</c:v>
                </c:pt>
                <c:pt idx="1315">
                  <c:v>2.2377250000000121E-4</c:v>
                </c:pt>
                <c:pt idx="1316">
                  <c:v>2.244710000000011E-4</c:v>
                </c:pt>
                <c:pt idx="1317">
                  <c:v>2.2131650000000119E-4</c:v>
                </c:pt>
                <c:pt idx="1318">
                  <c:v>2.2166950000000011E-4</c:v>
                </c:pt>
                <c:pt idx="1319">
                  <c:v>2.2202250000000101E-4</c:v>
                </c:pt>
                <c:pt idx="1320">
                  <c:v>2.2167700000000015E-4</c:v>
                </c:pt>
                <c:pt idx="1321">
                  <c:v>2.2097850000000075E-4</c:v>
                </c:pt>
                <c:pt idx="1322">
                  <c:v>2.223755000000015E-4</c:v>
                </c:pt>
                <c:pt idx="1323">
                  <c:v>2.2063300000000089E-4</c:v>
                </c:pt>
                <c:pt idx="1324">
                  <c:v>2.2238300000000183E-4</c:v>
                </c:pt>
                <c:pt idx="1325">
                  <c:v>2.2238300000000183E-4</c:v>
                </c:pt>
                <c:pt idx="1326">
                  <c:v>2.2203750000000173E-4</c:v>
                </c:pt>
                <c:pt idx="1327">
                  <c:v>2.2203750000000173E-4</c:v>
                </c:pt>
                <c:pt idx="1328">
                  <c:v>2.2098599999999992E-4</c:v>
                </c:pt>
                <c:pt idx="1329">
                  <c:v>2.2168449999999999E-4</c:v>
                </c:pt>
                <c:pt idx="1330">
                  <c:v>2.2203750000000173E-4</c:v>
                </c:pt>
                <c:pt idx="1331">
                  <c:v>2.2239050000000124E-4</c:v>
                </c:pt>
                <c:pt idx="1332">
                  <c:v>2.2239050000000108E-4</c:v>
                </c:pt>
                <c:pt idx="1333">
                  <c:v>2.2239050000000108E-4</c:v>
                </c:pt>
                <c:pt idx="1334">
                  <c:v>2.2274350000000144E-4</c:v>
                </c:pt>
                <c:pt idx="1335">
                  <c:v>2.2344200000000124E-4</c:v>
                </c:pt>
                <c:pt idx="1336">
                  <c:v>2.2274350000000144E-4</c:v>
                </c:pt>
                <c:pt idx="1337">
                  <c:v>2.2274350000000144E-4</c:v>
                </c:pt>
                <c:pt idx="1338">
                  <c:v>2.2309650000000033E-4</c:v>
                </c:pt>
                <c:pt idx="1339">
                  <c:v>2.2510950000000028E-4</c:v>
                </c:pt>
                <c:pt idx="1340">
                  <c:v>2.2682200000000139E-4</c:v>
                </c:pt>
                <c:pt idx="1341">
                  <c:v>2.2575550000000064E-4</c:v>
                </c:pt>
                <c:pt idx="1342">
                  <c:v>2.2643900000000192E-4</c:v>
                </c:pt>
                <c:pt idx="1343">
                  <c:v>2.2642400000000119E-4</c:v>
                </c:pt>
                <c:pt idx="1344">
                  <c:v>2.2642400000000097E-4</c:v>
                </c:pt>
                <c:pt idx="1345">
                  <c:v>2.2675450000000097E-4</c:v>
                </c:pt>
                <c:pt idx="1346">
                  <c:v>2.2640150000000092E-4</c:v>
                </c:pt>
                <c:pt idx="1347">
                  <c:v>2.2639400000000153E-4</c:v>
                </c:pt>
                <c:pt idx="1348">
                  <c:v>2.2604100000000112E-4</c:v>
                </c:pt>
                <c:pt idx="1349">
                  <c:v>2.2532750000000065E-4</c:v>
                </c:pt>
                <c:pt idx="1350">
                  <c:v>2.2532000000000105E-4</c:v>
                </c:pt>
                <c:pt idx="1351">
                  <c:v>2.2566549999999996E-4</c:v>
                </c:pt>
                <c:pt idx="1352">
                  <c:v>2.256580000000007E-4</c:v>
                </c:pt>
                <c:pt idx="1353">
                  <c:v>2.2704750000000028E-4</c:v>
                </c:pt>
                <c:pt idx="1354">
                  <c:v>2.2704750000000055E-4</c:v>
                </c:pt>
                <c:pt idx="1355">
                  <c:v>2.2669450000000036E-4</c:v>
                </c:pt>
                <c:pt idx="1356">
                  <c:v>2.2773850000000151E-4</c:v>
                </c:pt>
                <c:pt idx="1357">
                  <c:v>2.2773100000000212E-4</c:v>
                </c:pt>
                <c:pt idx="1358">
                  <c:v>2.270175000000011E-4</c:v>
                </c:pt>
                <c:pt idx="1359">
                  <c:v>2.2770850000000093E-4</c:v>
                </c:pt>
                <c:pt idx="1360">
                  <c:v>2.2840700000000187E-4</c:v>
                </c:pt>
                <c:pt idx="1361">
                  <c:v>2.2839950000000194E-4</c:v>
                </c:pt>
                <c:pt idx="1362">
                  <c:v>2.2945100000000082E-4</c:v>
                </c:pt>
                <c:pt idx="1363">
                  <c:v>2.2839950000000194E-4</c:v>
                </c:pt>
                <c:pt idx="1364">
                  <c:v>2.29090500000001E-4</c:v>
                </c:pt>
                <c:pt idx="1365">
                  <c:v>2.2943600000000124E-4</c:v>
                </c:pt>
                <c:pt idx="1366">
                  <c:v>2.280390000000016E-4</c:v>
                </c:pt>
                <c:pt idx="1367">
                  <c:v>2.280315000000017E-4</c:v>
                </c:pt>
                <c:pt idx="1368">
                  <c:v>2.2733300000000163E-4</c:v>
                </c:pt>
                <c:pt idx="1369">
                  <c:v>2.2906050000000058E-4</c:v>
                </c:pt>
                <c:pt idx="1370">
                  <c:v>2.2766350000000035E-4</c:v>
                </c:pt>
                <c:pt idx="1371">
                  <c:v>2.2836200000000121E-4</c:v>
                </c:pt>
                <c:pt idx="1372">
                  <c:v>2.287075000000012E-4</c:v>
                </c:pt>
                <c:pt idx="1373">
                  <c:v>2.2906050000000058E-4</c:v>
                </c:pt>
                <c:pt idx="1374">
                  <c:v>2.287075000000012E-4</c:v>
                </c:pt>
                <c:pt idx="1375">
                  <c:v>2.2903800000000153E-4</c:v>
                </c:pt>
                <c:pt idx="1376">
                  <c:v>2.2904550000000035E-4</c:v>
                </c:pt>
                <c:pt idx="1377">
                  <c:v>2.2868499999999982E-4</c:v>
                </c:pt>
                <c:pt idx="1378">
                  <c:v>2.2833950000000164E-4</c:v>
                </c:pt>
                <c:pt idx="1379">
                  <c:v>2.2903800000000112E-4</c:v>
                </c:pt>
                <c:pt idx="1380">
                  <c:v>2.2868499999999982E-4</c:v>
                </c:pt>
                <c:pt idx="1381">
                  <c:v>2.2903800000000112E-4</c:v>
                </c:pt>
                <c:pt idx="1382">
                  <c:v>2.2868499999999982E-4</c:v>
                </c:pt>
                <c:pt idx="1383">
                  <c:v>2.2936850000000091E-4</c:v>
                </c:pt>
                <c:pt idx="1384">
                  <c:v>2.2972150000000104E-4</c:v>
                </c:pt>
                <c:pt idx="1385">
                  <c:v>2.2936850000000074E-4</c:v>
                </c:pt>
                <c:pt idx="1386">
                  <c:v>2.2936850000000074E-4</c:v>
                </c:pt>
                <c:pt idx="1387">
                  <c:v>2.2971400000000098E-4</c:v>
                </c:pt>
                <c:pt idx="1388">
                  <c:v>2.2971400000000098E-4</c:v>
                </c:pt>
                <c:pt idx="1389">
                  <c:v>2.3006699999999982E-4</c:v>
                </c:pt>
                <c:pt idx="1390">
                  <c:v>2.2971400000000152E-4</c:v>
                </c:pt>
                <c:pt idx="1391">
                  <c:v>2.2971400000000152E-4</c:v>
                </c:pt>
                <c:pt idx="1392">
                  <c:v>2.2901550000000074E-4</c:v>
                </c:pt>
                <c:pt idx="1393">
                  <c:v>2.2796400000000012E-4</c:v>
                </c:pt>
                <c:pt idx="1394">
                  <c:v>2.2899300000000131E-4</c:v>
                </c:pt>
                <c:pt idx="1395">
                  <c:v>2.2899300000000131E-4</c:v>
                </c:pt>
                <c:pt idx="1396">
                  <c:v>2.2969150000000033E-4</c:v>
                </c:pt>
                <c:pt idx="1397">
                  <c:v>2.286400000000006E-4</c:v>
                </c:pt>
                <c:pt idx="1398">
                  <c:v>2.2829450000000018E-4</c:v>
                </c:pt>
                <c:pt idx="1399">
                  <c:v>2.286400000000006E-4</c:v>
                </c:pt>
                <c:pt idx="1400">
                  <c:v>2.2759600000000016E-4</c:v>
                </c:pt>
                <c:pt idx="1401">
                  <c:v>2.2724300000000064E-4</c:v>
                </c:pt>
                <c:pt idx="1402">
                  <c:v>2.2759600000000016E-4</c:v>
                </c:pt>
                <c:pt idx="1403">
                  <c:v>2.2829450000000015E-4</c:v>
                </c:pt>
                <c:pt idx="1404">
                  <c:v>2.2724300000000059E-4</c:v>
                </c:pt>
                <c:pt idx="1405">
                  <c:v>2.2725050000000019E-4</c:v>
                </c:pt>
                <c:pt idx="1406">
                  <c:v>2.2724300000000059E-4</c:v>
                </c:pt>
                <c:pt idx="1407">
                  <c:v>2.2758099999999992E-4</c:v>
                </c:pt>
                <c:pt idx="1408">
                  <c:v>2.2897800000000183E-4</c:v>
                </c:pt>
                <c:pt idx="1409">
                  <c:v>2.2897050000000128E-4</c:v>
                </c:pt>
                <c:pt idx="1410">
                  <c:v>2.2827950000000092E-4</c:v>
                </c:pt>
                <c:pt idx="1411">
                  <c:v>2.2932350000000136E-4</c:v>
                </c:pt>
                <c:pt idx="1412">
                  <c:v>2.3036750000000048E-4</c:v>
                </c:pt>
                <c:pt idx="1413">
                  <c:v>2.3002200000000043E-4</c:v>
                </c:pt>
                <c:pt idx="1414">
                  <c:v>2.2932350000000098E-4</c:v>
                </c:pt>
                <c:pt idx="1415">
                  <c:v>2.3036750000000013E-4</c:v>
                </c:pt>
                <c:pt idx="1416">
                  <c:v>2.2932350000000112E-4</c:v>
                </c:pt>
                <c:pt idx="1417">
                  <c:v>2.2966899999999992E-4</c:v>
                </c:pt>
                <c:pt idx="1418">
                  <c:v>2.300220000000006E-4</c:v>
                </c:pt>
                <c:pt idx="1419">
                  <c:v>2.2862499999999996E-4</c:v>
                </c:pt>
                <c:pt idx="1420">
                  <c:v>2.2932350000000112E-4</c:v>
                </c:pt>
                <c:pt idx="1421">
                  <c:v>2.2897050000000101E-4</c:v>
                </c:pt>
                <c:pt idx="1422">
                  <c:v>2.3069799999999956E-4</c:v>
                </c:pt>
                <c:pt idx="1423">
                  <c:v>2.3105099999999956E-4</c:v>
                </c:pt>
                <c:pt idx="1424">
                  <c:v>2.2999950000000097E-4</c:v>
                </c:pt>
                <c:pt idx="1425">
                  <c:v>2.3034499999999991E-4</c:v>
                </c:pt>
                <c:pt idx="1426">
                  <c:v>2.2999950000000097E-4</c:v>
                </c:pt>
                <c:pt idx="1427">
                  <c:v>2.2894800000000098E-4</c:v>
                </c:pt>
                <c:pt idx="1428">
                  <c:v>2.2964650000000002E-4</c:v>
                </c:pt>
                <c:pt idx="1429">
                  <c:v>2.2894800000000071E-4</c:v>
                </c:pt>
                <c:pt idx="1430">
                  <c:v>2.2894800000000071E-4</c:v>
                </c:pt>
                <c:pt idx="1431">
                  <c:v>2.3000699999999998E-4</c:v>
                </c:pt>
                <c:pt idx="1432">
                  <c:v>2.2930100000000104E-4</c:v>
                </c:pt>
                <c:pt idx="1433">
                  <c:v>2.2999950000000097E-4</c:v>
                </c:pt>
                <c:pt idx="1434">
                  <c:v>2.3069799999999991E-4</c:v>
                </c:pt>
                <c:pt idx="1435">
                  <c:v>2.3140400000000002E-4</c:v>
                </c:pt>
                <c:pt idx="1436">
                  <c:v>2.3105099999999991E-4</c:v>
                </c:pt>
                <c:pt idx="1437">
                  <c:v>2.3210250000000012E-4</c:v>
                </c:pt>
                <c:pt idx="1438">
                  <c:v>2.3244050000000016E-4</c:v>
                </c:pt>
                <c:pt idx="1439">
                  <c:v>2.3105099999999991E-4</c:v>
                </c:pt>
                <c:pt idx="1440">
                  <c:v>2.3174950000000012E-4</c:v>
                </c:pt>
                <c:pt idx="1441">
                  <c:v>2.3210250000000012E-4</c:v>
                </c:pt>
                <c:pt idx="1442">
                  <c:v>2.3312400000000032E-4</c:v>
                </c:pt>
                <c:pt idx="1443">
                  <c:v>2.3277100000000124E-4</c:v>
                </c:pt>
                <c:pt idx="1444">
                  <c:v>2.3312399999999959E-4</c:v>
                </c:pt>
                <c:pt idx="1445">
                  <c:v>2.3277100000000097E-4</c:v>
                </c:pt>
                <c:pt idx="1446">
                  <c:v>2.3277100000000124E-4</c:v>
                </c:pt>
                <c:pt idx="1447">
                  <c:v>2.3242550000000006E-4</c:v>
                </c:pt>
                <c:pt idx="1448">
                  <c:v>2.3102099999999998E-4</c:v>
                </c:pt>
                <c:pt idx="1449">
                  <c:v>2.3137400000000058E-4</c:v>
                </c:pt>
                <c:pt idx="1450">
                  <c:v>2.317269999999999E-4</c:v>
                </c:pt>
                <c:pt idx="1451">
                  <c:v>2.3311650000000015E-4</c:v>
                </c:pt>
                <c:pt idx="1452">
                  <c:v>2.3346950000000002E-4</c:v>
                </c:pt>
                <c:pt idx="1453">
                  <c:v>2.3207250000000074E-4</c:v>
                </c:pt>
                <c:pt idx="1454">
                  <c:v>2.3312399999999986E-4</c:v>
                </c:pt>
                <c:pt idx="1455">
                  <c:v>2.3241800000000084E-4</c:v>
                </c:pt>
                <c:pt idx="1456">
                  <c:v>2.3207250000000074E-4</c:v>
                </c:pt>
                <c:pt idx="1457">
                  <c:v>2.3277100000000097E-4</c:v>
                </c:pt>
                <c:pt idx="1458">
                  <c:v>2.3347699999999984E-4</c:v>
                </c:pt>
                <c:pt idx="1459">
                  <c:v>2.3311650000000002E-4</c:v>
                </c:pt>
                <c:pt idx="1460">
                  <c:v>2.3277100000000124E-4</c:v>
                </c:pt>
                <c:pt idx="1461">
                  <c:v>2.3277100000000124E-4</c:v>
                </c:pt>
                <c:pt idx="1462">
                  <c:v>2.3312399999999959E-4</c:v>
                </c:pt>
                <c:pt idx="1463">
                  <c:v>2.3414549999999952E-4</c:v>
                </c:pt>
                <c:pt idx="1464">
                  <c:v>2.3380000000000005E-4</c:v>
                </c:pt>
                <c:pt idx="1465">
                  <c:v>2.3414549999999952E-4</c:v>
                </c:pt>
                <c:pt idx="1466">
                  <c:v>2.3344699999999956E-4</c:v>
                </c:pt>
                <c:pt idx="1467">
                  <c:v>2.316969999999997E-4</c:v>
                </c:pt>
                <c:pt idx="1468">
                  <c:v>2.3310149999999992E-4</c:v>
                </c:pt>
                <c:pt idx="1469">
                  <c:v>2.3239550000000032E-4</c:v>
                </c:pt>
                <c:pt idx="1470">
                  <c:v>2.3274850000000019E-4</c:v>
                </c:pt>
                <c:pt idx="1471">
                  <c:v>2.3135150000000014E-4</c:v>
                </c:pt>
                <c:pt idx="1472">
                  <c:v>2.3065300000000099E-4</c:v>
                </c:pt>
                <c:pt idx="1473">
                  <c:v>2.3099850000000044E-4</c:v>
                </c:pt>
                <c:pt idx="1474">
                  <c:v>2.3099850000000052E-4</c:v>
                </c:pt>
                <c:pt idx="1475">
                  <c:v>2.3240300000000071E-4</c:v>
                </c:pt>
                <c:pt idx="1476">
                  <c:v>2.3205000000000057E-4</c:v>
                </c:pt>
                <c:pt idx="1477">
                  <c:v>2.3414549999999952E-4</c:v>
                </c:pt>
                <c:pt idx="1478">
                  <c:v>2.3345449999999992E-4</c:v>
                </c:pt>
                <c:pt idx="1479">
                  <c:v>2.3380000000000005E-4</c:v>
                </c:pt>
                <c:pt idx="1480">
                  <c:v>2.3345449999999962E-4</c:v>
                </c:pt>
                <c:pt idx="1481">
                  <c:v>2.3449850000000063E-4</c:v>
                </c:pt>
                <c:pt idx="1482">
                  <c:v>2.3310149999999992E-4</c:v>
                </c:pt>
                <c:pt idx="1483">
                  <c:v>2.3240300000000106E-4</c:v>
                </c:pt>
                <c:pt idx="1484">
                  <c:v>2.316969999999997E-4</c:v>
                </c:pt>
                <c:pt idx="1485">
                  <c:v>2.3309400000000012E-4</c:v>
                </c:pt>
                <c:pt idx="1486">
                  <c:v>2.3380000000000021E-4</c:v>
                </c:pt>
                <c:pt idx="1487">
                  <c:v>2.3345449999999992E-4</c:v>
                </c:pt>
                <c:pt idx="1488">
                  <c:v>2.3344699999999956E-4</c:v>
                </c:pt>
                <c:pt idx="1489">
                  <c:v>2.3275600000000147E-4</c:v>
                </c:pt>
                <c:pt idx="1490">
                  <c:v>2.3345449999999992E-4</c:v>
                </c:pt>
                <c:pt idx="1491">
                  <c:v>2.3380000000000018E-4</c:v>
                </c:pt>
                <c:pt idx="1492">
                  <c:v>2.3380000000000018E-4</c:v>
                </c:pt>
                <c:pt idx="1493">
                  <c:v>2.3345449999999992E-4</c:v>
                </c:pt>
                <c:pt idx="1494">
                  <c:v>2.3310150000000011E-4</c:v>
                </c:pt>
                <c:pt idx="1495">
                  <c:v>2.3345449999999992E-4</c:v>
                </c:pt>
                <c:pt idx="1496">
                  <c:v>2.3345449999999992E-4</c:v>
                </c:pt>
                <c:pt idx="1497">
                  <c:v>2.3344700000000012E-4</c:v>
                </c:pt>
                <c:pt idx="1498">
                  <c:v>2.3380000000000018E-4</c:v>
                </c:pt>
                <c:pt idx="1499">
                  <c:v>2.3310149999999992E-4</c:v>
                </c:pt>
                <c:pt idx="1500">
                  <c:v>2.3275600000000098E-4</c:v>
                </c:pt>
                <c:pt idx="1501">
                  <c:v>2.3171200000000132E-4</c:v>
                </c:pt>
                <c:pt idx="1502">
                  <c:v>2.3170449999999982E-4</c:v>
                </c:pt>
                <c:pt idx="1503">
                  <c:v>2.3276350000000086E-4</c:v>
                </c:pt>
                <c:pt idx="1504">
                  <c:v>2.3241050000000118E-4</c:v>
                </c:pt>
                <c:pt idx="1505">
                  <c:v>2.3205750000000072E-4</c:v>
                </c:pt>
                <c:pt idx="1506">
                  <c:v>2.3240300000000106E-4</c:v>
                </c:pt>
                <c:pt idx="1507">
                  <c:v>2.3276350000000086E-4</c:v>
                </c:pt>
                <c:pt idx="1508">
                  <c:v>2.3310899999999976E-4</c:v>
                </c:pt>
                <c:pt idx="1509">
                  <c:v>2.3310899999999976E-4</c:v>
                </c:pt>
                <c:pt idx="1510">
                  <c:v>2.3346199999999982E-4</c:v>
                </c:pt>
                <c:pt idx="1511">
                  <c:v>2.3381499999999952E-4</c:v>
                </c:pt>
                <c:pt idx="1512">
                  <c:v>2.3311650000000015E-4</c:v>
                </c:pt>
                <c:pt idx="1513">
                  <c:v>2.3310899999999976E-4</c:v>
                </c:pt>
                <c:pt idx="1514">
                  <c:v>2.3451350000000065E-4</c:v>
                </c:pt>
                <c:pt idx="1515">
                  <c:v>2.3450600000000054E-4</c:v>
                </c:pt>
                <c:pt idx="1516">
                  <c:v>2.3381499999999982E-4</c:v>
                </c:pt>
                <c:pt idx="1517">
                  <c:v>2.3451350000000114E-4</c:v>
                </c:pt>
                <c:pt idx="1518">
                  <c:v>2.3521199999999992E-4</c:v>
                </c:pt>
                <c:pt idx="1519">
                  <c:v>2.3451350000000065E-4</c:v>
                </c:pt>
                <c:pt idx="1520">
                  <c:v>2.3416050000000006E-4</c:v>
                </c:pt>
                <c:pt idx="1521">
                  <c:v>2.3381499999999996E-4</c:v>
                </c:pt>
                <c:pt idx="1522">
                  <c:v>2.3451350000000082E-4</c:v>
                </c:pt>
                <c:pt idx="1523">
                  <c:v>2.3311650000000002E-4</c:v>
                </c:pt>
                <c:pt idx="1524">
                  <c:v>2.3381499999999996E-4</c:v>
                </c:pt>
                <c:pt idx="1525">
                  <c:v>2.3277100000000173E-4</c:v>
                </c:pt>
                <c:pt idx="1526">
                  <c:v>2.3346950000000002E-4</c:v>
                </c:pt>
                <c:pt idx="1527">
                  <c:v>2.3346950000000002E-4</c:v>
                </c:pt>
                <c:pt idx="1528">
                  <c:v>2.3417550000000002E-4</c:v>
                </c:pt>
                <c:pt idx="1529">
                  <c:v>2.3452099999999982E-4</c:v>
                </c:pt>
                <c:pt idx="1530">
                  <c:v>2.3487400000000029E-4</c:v>
                </c:pt>
                <c:pt idx="1531">
                  <c:v>2.3346950000000002E-4</c:v>
                </c:pt>
                <c:pt idx="1532">
                  <c:v>2.3451350000000114E-4</c:v>
                </c:pt>
                <c:pt idx="1533">
                  <c:v>2.3346950000000002E-4</c:v>
                </c:pt>
                <c:pt idx="1534">
                  <c:v>2.3382250000000002E-4</c:v>
                </c:pt>
                <c:pt idx="1535">
                  <c:v>2.3487400000000029E-4</c:v>
                </c:pt>
                <c:pt idx="1536">
                  <c:v>2.3521950000000012E-4</c:v>
                </c:pt>
                <c:pt idx="1537">
                  <c:v>2.3487400000000045E-4</c:v>
                </c:pt>
                <c:pt idx="1538">
                  <c:v>2.3522699999999939E-4</c:v>
                </c:pt>
                <c:pt idx="1539">
                  <c:v>2.3591799999999992E-4</c:v>
                </c:pt>
                <c:pt idx="1540">
                  <c:v>2.3627099999999992E-4</c:v>
                </c:pt>
                <c:pt idx="1541">
                  <c:v>2.3627099999999992E-4</c:v>
                </c:pt>
                <c:pt idx="1542">
                  <c:v>2.3662399999999992E-4</c:v>
                </c:pt>
                <c:pt idx="1543">
                  <c:v>2.3557250000000012E-4</c:v>
                </c:pt>
                <c:pt idx="1544">
                  <c:v>2.3557999999999996E-4</c:v>
                </c:pt>
                <c:pt idx="1545">
                  <c:v>2.3627850000000044E-4</c:v>
                </c:pt>
                <c:pt idx="1546">
                  <c:v>2.3592549999999982E-4</c:v>
                </c:pt>
                <c:pt idx="1547">
                  <c:v>2.3593300000000051E-4</c:v>
                </c:pt>
                <c:pt idx="1548">
                  <c:v>2.3697700000000095E-4</c:v>
                </c:pt>
                <c:pt idx="1549">
                  <c:v>2.3592549999999982E-4</c:v>
                </c:pt>
                <c:pt idx="1550">
                  <c:v>2.3627850000000031E-4</c:v>
                </c:pt>
                <c:pt idx="1551">
                  <c:v>2.3697700000000095E-4</c:v>
                </c:pt>
                <c:pt idx="1552">
                  <c:v>2.3627850000000031E-4</c:v>
                </c:pt>
                <c:pt idx="1553">
                  <c:v>2.3802850000000054E-4</c:v>
                </c:pt>
                <c:pt idx="1554">
                  <c:v>2.3663150000000053E-4</c:v>
                </c:pt>
                <c:pt idx="1555">
                  <c:v>2.3663150000000053E-4</c:v>
                </c:pt>
                <c:pt idx="1556">
                  <c:v>2.3663150000000053E-4</c:v>
                </c:pt>
                <c:pt idx="1557">
                  <c:v>2.3733000000000047E-4</c:v>
                </c:pt>
                <c:pt idx="1558">
                  <c:v>2.373300000000006E-4</c:v>
                </c:pt>
                <c:pt idx="1559">
                  <c:v>2.3698449999999982E-4</c:v>
                </c:pt>
                <c:pt idx="1560">
                  <c:v>2.3698449999999982E-4</c:v>
                </c:pt>
                <c:pt idx="1561">
                  <c:v>2.3943300000000132E-4</c:v>
                </c:pt>
                <c:pt idx="1562">
                  <c:v>2.3628599999999986E-4</c:v>
                </c:pt>
                <c:pt idx="1563">
                  <c:v>2.3593300000000051E-4</c:v>
                </c:pt>
                <c:pt idx="1564">
                  <c:v>2.3698449999999982E-4</c:v>
                </c:pt>
                <c:pt idx="1565">
                  <c:v>2.3663900000000048E-4</c:v>
                </c:pt>
                <c:pt idx="1566">
                  <c:v>2.3594050000000008E-4</c:v>
                </c:pt>
                <c:pt idx="1567">
                  <c:v>2.3628599999999986E-4</c:v>
                </c:pt>
                <c:pt idx="1568">
                  <c:v>2.3594050000000008E-4</c:v>
                </c:pt>
                <c:pt idx="1569">
                  <c:v>2.3558750000000005E-4</c:v>
                </c:pt>
                <c:pt idx="1570">
                  <c:v>2.3663900000000065E-4</c:v>
                </c:pt>
                <c:pt idx="1571">
                  <c:v>2.3559500000000006E-4</c:v>
                </c:pt>
                <c:pt idx="1572">
                  <c:v>2.352419999999999E-4</c:v>
                </c:pt>
                <c:pt idx="1573">
                  <c:v>2.3664649999999992E-4</c:v>
                </c:pt>
                <c:pt idx="1574">
                  <c:v>2.3594799999999996E-4</c:v>
                </c:pt>
                <c:pt idx="1575">
                  <c:v>2.3699200000000119E-4</c:v>
                </c:pt>
                <c:pt idx="1576">
                  <c:v>2.3803600000000047E-4</c:v>
                </c:pt>
                <c:pt idx="1577">
                  <c:v>2.3629350000000049E-4</c:v>
                </c:pt>
                <c:pt idx="1578">
                  <c:v>2.376905000000001E-4</c:v>
                </c:pt>
                <c:pt idx="1579">
                  <c:v>2.3769049999999996E-4</c:v>
                </c:pt>
                <c:pt idx="1580">
                  <c:v>2.3734499999999992E-4</c:v>
                </c:pt>
                <c:pt idx="1581">
                  <c:v>2.3699200000000065E-4</c:v>
                </c:pt>
                <c:pt idx="1582">
                  <c:v>2.3804350000000056E-4</c:v>
                </c:pt>
                <c:pt idx="1583">
                  <c:v>2.3769799999999981E-4</c:v>
                </c:pt>
                <c:pt idx="1584">
                  <c:v>2.3769799999999981E-4</c:v>
                </c:pt>
                <c:pt idx="1585">
                  <c:v>2.3839650000000056E-4</c:v>
                </c:pt>
                <c:pt idx="1586">
                  <c:v>2.3874950000000059E-4</c:v>
                </c:pt>
                <c:pt idx="1587">
                  <c:v>2.3839650000000056E-4</c:v>
                </c:pt>
                <c:pt idx="1588">
                  <c:v>2.3839650000000056E-4</c:v>
                </c:pt>
                <c:pt idx="1589">
                  <c:v>2.3874200000000031E-4</c:v>
                </c:pt>
                <c:pt idx="1590">
                  <c:v>2.3805100000000014E-4</c:v>
                </c:pt>
                <c:pt idx="1591">
                  <c:v>2.3839650000000056E-4</c:v>
                </c:pt>
                <c:pt idx="1592">
                  <c:v>2.3839650000000078E-4</c:v>
                </c:pt>
                <c:pt idx="1593">
                  <c:v>2.3839650000000043E-4</c:v>
                </c:pt>
                <c:pt idx="1594">
                  <c:v>2.3699950000000068E-4</c:v>
                </c:pt>
                <c:pt idx="1595">
                  <c:v>2.3734499999999992E-4</c:v>
                </c:pt>
                <c:pt idx="1596">
                  <c:v>2.3839650000000078E-4</c:v>
                </c:pt>
                <c:pt idx="1597">
                  <c:v>2.3769799999999986E-4</c:v>
                </c:pt>
                <c:pt idx="1598">
                  <c:v>2.3770550000000001E-4</c:v>
                </c:pt>
                <c:pt idx="1599">
                  <c:v>2.3735250000000055E-4</c:v>
                </c:pt>
                <c:pt idx="1600">
                  <c:v>2.3665400000000061E-4</c:v>
                </c:pt>
                <c:pt idx="1601">
                  <c:v>2.3699950000000028E-4</c:v>
                </c:pt>
                <c:pt idx="1602">
                  <c:v>2.3735250000000055E-4</c:v>
                </c:pt>
                <c:pt idx="1603">
                  <c:v>2.3699950000000028E-4</c:v>
                </c:pt>
                <c:pt idx="1604">
                  <c:v>2.3665400000000012E-4</c:v>
                </c:pt>
                <c:pt idx="1605">
                  <c:v>2.3769799999999986E-4</c:v>
                </c:pt>
                <c:pt idx="1606">
                  <c:v>2.3769799999999986E-4</c:v>
                </c:pt>
                <c:pt idx="1607">
                  <c:v>2.3905750000000048E-4</c:v>
                </c:pt>
                <c:pt idx="1608">
                  <c:v>2.3972599999999992E-4</c:v>
                </c:pt>
                <c:pt idx="1609">
                  <c:v>2.4007150000000086E-4</c:v>
                </c:pt>
                <c:pt idx="1610">
                  <c:v>2.3901250000000059E-4</c:v>
                </c:pt>
                <c:pt idx="1611">
                  <c:v>2.4006400000000012E-4</c:v>
                </c:pt>
                <c:pt idx="1612">
                  <c:v>2.4040950000000073E-4</c:v>
                </c:pt>
                <c:pt idx="1613">
                  <c:v>2.3900499999999936E-4</c:v>
                </c:pt>
                <c:pt idx="1614">
                  <c:v>2.3865950000000072E-4</c:v>
                </c:pt>
                <c:pt idx="1615">
                  <c:v>2.3901250000000077E-4</c:v>
                </c:pt>
                <c:pt idx="1616">
                  <c:v>2.3968849999999952E-4</c:v>
                </c:pt>
                <c:pt idx="1617">
                  <c:v>2.4074000000000079E-4</c:v>
                </c:pt>
                <c:pt idx="1618">
                  <c:v>2.4178399999999999E-4</c:v>
                </c:pt>
                <c:pt idx="1619">
                  <c:v>2.4283550000000033E-4</c:v>
                </c:pt>
                <c:pt idx="1620">
                  <c:v>2.4143850000000038E-4</c:v>
                </c:pt>
                <c:pt idx="1621">
                  <c:v>2.4318099999999951E-4</c:v>
                </c:pt>
                <c:pt idx="1622">
                  <c:v>2.4318099999999976E-4</c:v>
                </c:pt>
                <c:pt idx="1623">
                  <c:v>2.4212950000000014E-4</c:v>
                </c:pt>
                <c:pt idx="1624">
                  <c:v>2.4212950000000014E-4</c:v>
                </c:pt>
                <c:pt idx="1625">
                  <c:v>2.4143099999999993E-4</c:v>
                </c:pt>
                <c:pt idx="1626">
                  <c:v>2.4423250000000021E-4</c:v>
                </c:pt>
                <c:pt idx="1627">
                  <c:v>2.4248250000000055E-4</c:v>
                </c:pt>
                <c:pt idx="1628">
                  <c:v>2.4249000000000089E-4</c:v>
                </c:pt>
                <c:pt idx="1629">
                  <c:v>2.4351900000000042E-4</c:v>
                </c:pt>
                <c:pt idx="1630">
                  <c:v>2.4387200000000074E-4</c:v>
                </c:pt>
                <c:pt idx="1631">
                  <c:v>2.435265000000001E-4</c:v>
                </c:pt>
                <c:pt idx="1632">
                  <c:v>2.4422499999999982E-4</c:v>
                </c:pt>
                <c:pt idx="1633">
                  <c:v>2.4351900000000042E-4</c:v>
                </c:pt>
                <c:pt idx="1634">
                  <c:v>2.4422499999999982E-4</c:v>
                </c:pt>
                <c:pt idx="1635">
                  <c:v>2.445705000000006E-4</c:v>
                </c:pt>
                <c:pt idx="1636">
                  <c:v>2.4387200000000053E-4</c:v>
                </c:pt>
                <c:pt idx="1637">
                  <c:v>2.4597499999999989E-4</c:v>
                </c:pt>
                <c:pt idx="1638">
                  <c:v>2.4387200000000074E-4</c:v>
                </c:pt>
                <c:pt idx="1639">
                  <c:v>2.4492350000000058E-4</c:v>
                </c:pt>
                <c:pt idx="1640">
                  <c:v>2.4492350000000058E-4</c:v>
                </c:pt>
                <c:pt idx="1641">
                  <c:v>2.4457050000000076E-4</c:v>
                </c:pt>
                <c:pt idx="1642">
                  <c:v>2.4527649999999995E-4</c:v>
                </c:pt>
                <c:pt idx="1643">
                  <c:v>2.4526899999999984E-4</c:v>
                </c:pt>
                <c:pt idx="1644">
                  <c:v>2.4387200000000018E-4</c:v>
                </c:pt>
                <c:pt idx="1645">
                  <c:v>2.4456300000000048E-4</c:v>
                </c:pt>
                <c:pt idx="1646">
                  <c:v>2.4490100000000071E-4</c:v>
                </c:pt>
                <c:pt idx="1647">
                  <c:v>2.4313599999999986E-4</c:v>
                </c:pt>
                <c:pt idx="1648">
                  <c:v>2.4313599999999986E-4</c:v>
                </c:pt>
                <c:pt idx="1649">
                  <c:v>2.4418000000000036E-4</c:v>
                </c:pt>
                <c:pt idx="1650">
                  <c:v>2.4348150000000002E-4</c:v>
                </c:pt>
                <c:pt idx="1651">
                  <c:v>2.4347400000000031E-4</c:v>
                </c:pt>
                <c:pt idx="1652">
                  <c:v>2.4382699999999995E-4</c:v>
                </c:pt>
                <c:pt idx="1653">
                  <c:v>2.4418000000000063E-4</c:v>
                </c:pt>
                <c:pt idx="1654">
                  <c:v>2.4382699999999995E-4</c:v>
                </c:pt>
                <c:pt idx="1655">
                  <c:v>2.4277550000000034E-4</c:v>
                </c:pt>
                <c:pt idx="1656">
                  <c:v>2.4277550000000099E-4</c:v>
                </c:pt>
                <c:pt idx="1657">
                  <c:v>2.4242250000000083E-4</c:v>
                </c:pt>
                <c:pt idx="1658">
                  <c:v>2.4277550000000099E-4</c:v>
                </c:pt>
                <c:pt idx="1659">
                  <c:v>2.4242250000000083E-4</c:v>
                </c:pt>
                <c:pt idx="1660">
                  <c:v>2.4172400000000018E-4</c:v>
                </c:pt>
                <c:pt idx="1661">
                  <c:v>2.4171650000000069E-4</c:v>
                </c:pt>
                <c:pt idx="1662">
                  <c:v>2.4346649999999956E-4</c:v>
                </c:pt>
                <c:pt idx="1663">
                  <c:v>2.4242250000000064E-4</c:v>
                </c:pt>
                <c:pt idx="1664">
                  <c:v>2.4345150000000022E-4</c:v>
                </c:pt>
                <c:pt idx="1665">
                  <c:v>2.4309850000000055E-4</c:v>
                </c:pt>
                <c:pt idx="1666">
                  <c:v>2.4309850000000055E-4</c:v>
                </c:pt>
                <c:pt idx="1667">
                  <c:v>2.4309100000000064E-4</c:v>
                </c:pt>
                <c:pt idx="1668">
                  <c:v>2.4170150000000059E-4</c:v>
                </c:pt>
                <c:pt idx="1669">
                  <c:v>2.4239250000000125E-4</c:v>
                </c:pt>
                <c:pt idx="1670">
                  <c:v>2.4204700000000104E-4</c:v>
                </c:pt>
                <c:pt idx="1671">
                  <c:v>2.4378950000000053E-4</c:v>
                </c:pt>
                <c:pt idx="1672">
                  <c:v>2.4169400000000001E-4</c:v>
                </c:pt>
                <c:pt idx="1673">
                  <c:v>2.4169400000000001E-4</c:v>
                </c:pt>
                <c:pt idx="1674">
                  <c:v>2.4309100000000064E-4</c:v>
                </c:pt>
                <c:pt idx="1675">
                  <c:v>2.4239250000000176E-4</c:v>
                </c:pt>
                <c:pt idx="1676">
                  <c:v>2.4239250000000125E-4</c:v>
                </c:pt>
                <c:pt idx="1677">
                  <c:v>2.4309850000000055E-4</c:v>
                </c:pt>
                <c:pt idx="1678">
                  <c:v>2.4309100000000064E-4</c:v>
                </c:pt>
                <c:pt idx="1679">
                  <c:v>2.4274550000000022E-4</c:v>
                </c:pt>
                <c:pt idx="1680">
                  <c:v>2.4344400000000002E-4</c:v>
                </c:pt>
                <c:pt idx="1681">
                  <c:v>2.4239250000000176E-4</c:v>
                </c:pt>
                <c:pt idx="1682">
                  <c:v>2.4240000000000109E-4</c:v>
                </c:pt>
                <c:pt idx="1683">
                  <c:v>2.4273050000000096E-4</c:v>
                </c:pt>
                <c:pt idx="1684">
                  <c:v>2.4342899999999992E-4</c:v>
                </c:pt>
                <c:pt idx="1685">
                  <c:v>2.4342899999999992E-4</c:v>
                </c:pt>
                <c:pt idx="1686">
                  <c:v>2.4482599999999991E-4</c:v>
                </c:pt>
                <c:pt idx="1687">
                  <c:v>2.4308350000000012E-4</c:v>
                </c:pt>
                <c:pt idx="1688">
                  <c:v>2.4342899999999992E-4</c:v>
                </c:pt>
                <c:pt idx="1689">
                  <c:v>2.4378199999999992E-4</c:v>
                </c:pt>
                <c:pt idx="1690">
                  <c:v>2.4378199999999992E-4</c:v>
                </c:pt>
                <c:pt idx="1691">
                  <c:v>2.4626049999999956E-4</c:v>
                </c:pt>
                <c:pt idx="1692">
                  <c:v>2.4660599999999991E-4</c:v>
                </c:pt>
                <c:pt idx="1693">
                  <c:v>2.455619999999999E-4</c:v>
                </c:pt>
                <c:pt idx="1694">
                  <c:v>2.455545000000001E-4</c:v>
                </c:pt>
                <c:pt idx="1695">
                  <c:v>2.4520899999999992E-4</c:v>
                </c:pt>
                <c:pt idx="1696">
                  <c:v>2.4590000000000012E-4</c:v>
                </c:pt>
                <c:pt idx="1697">
                  <c:v>2.455545000000001E-4</c:v>
                </c:pt>
                <c:pt idx="1698">
                  <c:v>2.455545000000001E-4</c:v>
                </c:pt>
                <c:pt idx="1699">
                  <c:v>2.4485600000000081E-4</c:v>
                </c:pt>
                <c:pt idx="1700">
                  <c:v>2.455545000000001E-4</c:v>
                </c:pt>
                <c:pt idx="1701">
                  <c:v>2.4520149999999986E-4</c:v>
                </c:pt>
                <c:pt idx="1702">
                  <c:v>2.4590000000000012E-4</c:v>
                </c:pt>
                <c:pt idx="1703">
                  <c:v>2.4659850000000039E-4</c:v>
                </c:pt>
                <c:pt idx="1704">
                  <c:v>2.4590000000000012E-4</c:v>
                </c:pt>
                <c:pt idx="1705">
                  <c:v>2.4590000000000001E-4</c:v>
                </c:pt>
                <c:pt idx="1706">
                  <c:v>2.4590000000000001E-4</c:v>
                </c:pt>
                <c:pt idx="1707">
                  <c:v>2.4450300000000019E-4</c:v>
                </c:pt>
                <c:pt idx="1708">
                  <c:v>2.4588499999999962E-4</c:v>
                </c:pt>
                <c:pt idx="1709">
                  <c:v>2.4657599999999992E-4</c:v>
                </c:pt>
                <c:pt idx="1710">
                  <c:v>2.4587750000000047E-4</c:v>
                </c:pt>
                <c:pt idx="1711">
                  <c:v>2.4623050000000094E-4</c:v>
                </c:pt>
                <c:pt idx="1712">
                  <c:v>2.4797299999999997E-4</c:v>
                </c:pt>
                <c:pt idx="1713">
                  <c:v>2.4797299999999997E-4</c:v>
                </c:pt>
                <c:pt idx="1714">
                  <c:v>2.4762749999999946E-4</c:v>
                </c:pt>
                <c:pt idx="1715">
                  <c:v>2.4762749999999946E-4</c:v>
                </c:pt>
                <c:pt idx="1716">
                  <c:v>2.4657600000000139E-4</c:v>
                </c:pt>
                <c:pt idx="1717">
                  <c:v>2.4727449999999959E-4</c:v>
                </c:pt>
                <c:pt idx="1718">
                  <c:v>2.476200000000001E-4</c:v>
                </c:pt>
                <c:pt idx="1719">
                  <c:v>2.4867899999999997E-4</c:v>
                </c:pt>
                <c:pt idx="1720">
                  <c:v>2.4727449999999981E-4</c:v>
                </c:pt>
                <c:pt idx="1721">
                  <c:v>2.4587750000000047E-4</c:v>
                </c:pt>
                <c:pt idx="1722">
                  <c:v>2.4867150000000012E-4</c:v>
                </c:pt>
                <c:pt idx="1723">
                  <c:v>2.4762749999999995E-4</c:v>
                </c:pt>
                <c:pt idx="1724">
                  <c:v>2.4762749999999946E-4</c:v>
                </c:pt>
                <c:pt idx="1725">
                  <c:v>2.4798049999999981E-4</c:v>
                </c:pt>
                <c:pt idx="1726">
                  <c:v>2.4798049999999981E-4</c:v>
                </c:pt>
                <c:pt idx="1727">
                  <c:v>2.4902449999999982E-4</c:v>
                </c:pt>
                <c:pt idx="1728">
                  <c:v>2.4727449999999981E-4</c:v>
                </c:pt>
                <c:pt idx="1729">
                  <c:v>2.4657600000000139E-4</c:v>
                </c:pt>
                <c:pt idx="1730">
                  <c:v>2.4727449999999981E-4</c:v>
                </c:pt>
                <c:pt idx="1731">
                  <c:v>2.4692900000000077E-4</c:v>
                </c:pt>
                <c:pt idx="1732">
                  <c:v>2.4727450000000008E-4</c:v>
                </c:pt>
                <c:pt idx="1733">
                  <c:v>2.4727450000000008E-4</c:v>
                </c:pt>
                <c:pt idx="1734">
                  <c:v>2.4587750000000042E-4</c:v>
                </c:pt>
                <c:pt idx="1735">
                  <c:v>2.4623050000000012E-4</c:v>
                </c:pt>
                <c:pt idx="1736">
                  <c:v>2.4658350000000037E-4</c:v>
                </c:pt>
                <c:pt idx="1737">
                  <c:v>2.4658350000000037E-4</c:v>
                </c:pt>
                <c:pt idx="1738">
                  <c:v>2.4623050000000012E-4</c:v>
                </c:pt>
                <c:pt idx="1739">
                  <c:v>2.4657600000000139E-4</c:v>
                </c:pt>
                <c:pt idx="1740">
                  <c:v>2.4657600000000139E-4</c:v>
                </c:pt>
                <c:pt idx="1741">
                  <c:v>2.4692900000000077E-4</c:v>
                </c:pt>
                <c:pt idx="1742">
                  <c:v>2.4657599999999992E-4</c:v>
                </c:pt>
                <c:pt idx="1743">
                  <c:v>2.4623050000000012E-4</c:v>
                </c:pt>
                <c:pt idx="1744">
                  <c:v>2.4553200000000051E-4</c:v>
                </c:pt>
                <c:pt idx="1745">
                  <c:v>2.4517900000000037E-4</c:v>
                </c:pt>
                <c:pt idx="1746">
                  <c:v>2.4553200000000089E-4</c:v>
                </c:pt>
                <c:pt idx="1747">
                  <c:v>2.4518649999999989E-4</c:v>
                </c:pt>
                <c:pt idx="1748">
                  <c:v>2.4553200000000051E-4</c:v>
                </c:pt>
                <c:pt idx="1749">
                  <c:v>2.4482599999999991E-4</c:v>
                </c:pt>
                <c:pt idx="1750">
                  <c:v>2.4517900000000037E-4</c:v>
                </c:pt>
                <c:pt idx="1751">
                  <c:v>2.4482599999999991E-4</c:v>
                </c:pt>
                <c:pt idx="1752">
                  <c:v>2.4587750000000042E-4</c:v>
                </c:pt>
                <c:pt idx="1753">
                  <c:v>2.4553950000000025E-4</c:v>
                </c:pt>
                <c:pt idx="1754">
                  <c:v>2.4623800000000067E-4</c:v>
                </c:pt>
                <c:pt idx="1755">
                  <c:v>2.4694400000000046E-4</c:v>
                </c:pt>
                <c:pt idx="1756">
                  <c:v>2.4623800000000067E-4</c:v>
                </c:pt>
                <c:pt idx="1757">
                  <c:v>2.4623800000000067E-4</c:v>
                </c:pt>
                <c:pt idx="1758">
                  <c:v>2.4623800000000067E-4</c:v>
                </c:pt>
                <c:pt idx="1759">
                  <c:v>2.4693650000000061E-4</c:v>
                </c:pt>
                <c:pt idx="1760">
                  <c:v>2.4623800000000067E-4</c:v>
                </c:pt>
                <c:pt idx="1761">
                  <c:v>2.4553950000000025E-4</c:v>
                </c:pt>
                <c:pt idx="1762">
                  <c:v>2.4518649999999995E-4</c:v>
                </c:pt>
                <c:pt idx="1763">
                  <c:v>2.4588499999999962E-4</c:v>
                </c:pt>
                <c:pt idx="1764">
                  <c:v>2.458925000000006E-4</c:v>
                </c:pt>
                <c:pt idx="1765">
                  <c:v>2.4553950000000025E-4</c:v>
                </c:pt>
                <c:pt idx="1766">
                  <c:v>2.4553199999999997E-4</c:v>
                </c:pt>
                <c:pt idx="1767">
                  <c:v>2.4623800000000067E-4</c:v>
                </c:pt>
                <c:pt idx="1768">
                  <c:v>2.4553950000000041E-4</c:v>
                </c:pt>
                <c:pt idx="1769">
                  <c:v>2.4623800000000067E-4</c:v>
                </c:pt>
                <c:pt idx="1770">
                  <c:v>2.4658350000000064E-4</c:v>
                </c:pt>
                <c:pt idx="1771">
                  <c:v>2.4623800000000067E-4</c:v>
                </c:pt>
                <c:pt idx="1772">
                  <c:v>2.4589250000000038E-4</c:v>
                </c:pt>
                <c:pt idx="1773">
                  <c:v>2.4589250000000038E-4</c:v>
                </c:pt>
                <c:pt idx="1774">
                  <c:v>2.4623800000000067E-4</c:v>
                </c:pt>
                <c:pt idx="1775">
                  <c:v>2.4623800000000067E-4</c:v>
                </c:pt>
                <c:pt idx="1776">
                  <c:v>2.4798800000000042E-4</c:v>
                </c:pt>
                <c:pt idx="1777">
                  <c:v>2.4659100000000108E-4</c:v>
                </c:pt>
                <c:pt idx="1778">
                  <c:v>2.4659100000000108E-4</c:v>
                </c:pt>
                <c:pt idx="1779">
                  <c:v>2.4764249999999991E-4</c:v>
                </c:pt>
                <c:pt idx="1780">
                  <c:v>2.4728950000000005E-4</c:v>
                </c:pt>
                <c:pt idx="1781">
                  <c:v>2.4729699999999962E-4</c:v>
                </c:pt>
                <c:pt idx="1782">
                  <c:v>2.4694399999999997E-4</c:v>
                </c:pt>
                <c:pt idx="1783">
                  <c:v>2.4694399999999997E-4</c:v>
                </c:pt>
                <c:pt idx="1784">
                  <c:v>2.4728949999999956E-4</c:v>
                </c:pt>
                <c:pt idx="1785">
                  <c:v>2.4834100000000104E-4</c:v>
                </c:pt>
                <c:pt idx="1786">
                  <c:v>2.4868650000000009E-4</c:v>
                </c:pt>
                <c:pt idx="1787">
                  <c:v>2.4764250000000002E-4</c:v>
                </c:pt>
                <c:pt idx="1788">
                  <c:v>2.4764249999999991E-4</c:v>
                </c:pt>
                <c:pt idx="1789">
                  <c:v>2.4764999999999976E-4</c:v>
                </c:pt>
                <c:pt idx="1790">
                  <c:v>2.4764250000000002E-4</c:v>
                </c:pt>
                <c:pt idx="1791">
                  <c:v>2.4728950000000005E-4</c:v>
                </c:pt>
                <c:pt idx="1792">
                  <c:v>2.4834100000000159E-4</c:v>
                </c:pt>
                <c:pt idx="1793">
                  <c:v>2.4798800000000042E-4</c:v>
                </c:pt>
                <c:pt idx="1794">
                  <c:v>2.4834100000000159E-4</c:v>
                </c:pt>
                <c:pt idx="1795">
                  <c:v>2.4799550000000005E-4</c:v>
                </c:pt>
                <c:pt idx="1796">
                  <c:v>2.4903950000000077E-4</c:v>
                </c:pt>
                <c:pt idx="1797">
                  <c:v>2.4834850000000062E-4</c:v>
                </c:pt>
                <c:pt idx="1798">
                  <c:v>2.4869400000000037E-4</c:v>
                </c:pt>
                <c:pt idx="1799">
                  <c:v>2.4834100000000104E-4</c:v>
                </c:pt>
                <c:pt idx="1800">
                  <c:v>2.4903950000000077E-4</c:v>
                </c:pt>
                <c:pt idx="1801">
                  <c:v>2.4904699999999991E-4</c:v>
                </c:pt>
                <c:pt idx="1802">
                  <c:v>2.4869400000000037E-4</c:v>
                </c:pt>
                <c:pt idx="1803">
                  <c:v>2.4869400000000037E-4</c:v>
                </c:pt>
                <c:pt idx="1804">
                  <c:v>2.4834850000000062E-4</c:v>
                </c:pt>
                <c:pt idx="1805">
                  <c:v>2.4869400000000037E-4</c:v>
                </c:pt>
                <c:pt idx="1806">
                  <c:v>2.4799550000000005E-4</c:v>
                </c:pt>
                <c:pt idx="1807">
                  <c:v>2.4834850000000089E-4</c:v>
                </c:pt>
                <c:pt idx="1808">
                  <c:v>2.4799550000000005E-4</c:v>
                </c:pt>
                <c:pt idx="1809">
                  <c:v>2.4729699999999962E-4</c:v>
                </c:pt>
                <c:pt idx="1810">
                  <c:v>2.4799550000000005E-4</c:v>
                </c:pt>
                <c:pt idx="1811">
                  <c:v>2.4834850000000089E-4</c:v>
                </c:pt>
                <c:pt idx="1812">
                  <c:v>2.4869400000000048E-4</c:v>
                </c:pt>
                <c:pt idx="1813">
                  <c:v>2.4765000000000046E-4</c:v>
                </c:pt>
                <c:pt idx="1814">
                  <c:v>2.4834850000000089E-4</c:v>
                </c:pt>
                <c:pt idx="1815">
                  <c:v>2.4730450000000001E-4</c:v>
                </c:pt>
                <c:pt idx="1816">
                  <c:v>2.4904700000000078E-4</c:v>
                </c:pt>
                <c:pt idx="1817">
                  <c:v>2.4940000000000064E-4</c:v>
                </c:pt>
                <c:pt idx="1818">
                  <c:v>2.4904700000000078E-4</c:v>
                </c:pt>
                <c:pt idx="1819">
                  <c:v>2.4870150000000097E-4</c:v>
                </c:pt>
                <c:pt idx="1820">
                  <c:v>2.494000000000008E-4</c:v>
                </c:pt>
                <c:pt idx="1821">
                  <c:v>2.4975300000000137E-4</c:v>
                </c:pt>
                <c:pt idx="1822">
                  <c:v>2.4870900000000125E-4</c:v>
                </c:pt>
                <c:pt idx="1823">
                  <c:v>2.4905450000000019E-4</c:v>
                </c:pt>
                <c:pt idx="1824">
                  <c:v>2.4940000000000064E-4</c:v>
                </c:pt>
                <c:pt idx="1825">
                  <c:v>2.4905450000000019E-4</c:v>
                </c:pt>
                <c:pt idx="1826">
                  <c:v>2.4905450000000019E-4</c:v>
                </c:pt>
                <c:pt idx="1827">
                  <c:v>2.4905450000000019E-4</c:v>
                </c:pt>
                <c:pt idx="1828">
                  <c:v>2.4905450000000019E-4</c:v>
                </c:pt>
                <c:pt idx="1829">
                  <c:v>2.4940000000000037E-4</c:v>
                </c:pt>
                <c:pt idx="1830">
                  <c:v>2.4800300000000141E-4</c:v>
                </c:pt>
                <c:pt idx="1831">
                  <c:v>2.4870150000000049E-4</c:v>
                </c:pt>
                <c:pt idx="1832">
                  <c:v>2.4940000000000037E-4</c:v>
                </c:pt>
                <c:pt idx="1833">
                  <c:v>2.5045150000000131E-4</c:v>
                </c:pt>
                <c:pt idx="1834">
                  <c:v>2.5080450000000015E-4</c:v>
                </c:pt>
                <c:pt idx="1835">
                  <c:v>2.4940750000000011E-4</c:v>
                </c:pt>
                <c:pt idx="1836">
                  <c:v>2.497530000000017E-4</c:v>
                </c:pt>
                <c:pt idx="1837">
                  <c:v>2.4905450000000019E-4</c:v>
                </c:pt>
                <c:pt idx="1838">
                  <c:v>2.5010599999999999E-4</c:v>
                </c:pt>
                <c:pt idx="1839">
                  <c:v>2.5010599999999999E-4</c:v>
                </c:pt>
                <c:pt idx="1840">
                  <c:v>2.5010599999999999E-4</c:v>
                </c:pt>
                <c:pt idx="1841">
                  <c:v>2.4905450000000019E-4</c:v>
                </c:pt>
                <c:pt idx="1842">
                  <c:v>2.4870900000000125E-4</c:v>
                </c:pt>
                <c:pt idx="1843">
                  <c:v>2.4940750000000011E-4</c:v>
                </c:pt>
                <c:pt idx="1844">
                  <c:v>2.4870900000000163E-4</c:v>
                </c:pt>
                <c:pt idx="1845">
                  <c:v>2.4801050000000099E-4</c:v>
                </c:pt>
                <c:pt idx="1846">
                  <c:v>2.4905450000000019E-4</c:v>
                </c:pt>
                <c:pt idx="1847">
                  <c:v>2.5045900000000159E-4</c:v>
                </c:pt>
                <c:pt idx="1848">
                  <c:v>2.5150300000000079E-4</c:v>
                </c:pt>
                <c:pt idx="1849">
                  <c:v>2.5115750000000056E-4</c:v>
                </c:pt>
                <c:pt idx="1850">
                  <c:v>2.5080450000000015E-4</c:v>
                </c:pt>
                <c:pt idx="1851">
                  <c:v>2.5011350000000114E-4</c:v>
                </c:pt>
                <c:pt idx="1852">
                  <c:v>2.5011350000000114E-4</c:v>
                </c:pt>
                <c:pt idx="1853">
                  <c:v>2.5011350000000114E-4</c:v>
                </c:pt>
                <c:pt idx="1854">
                  <c:v>2.5011350000000114E-4</c:v>
                </c:pt>
                <c:pt idx="1855">
                  <c:v>2.5011350000000114E-4</c:v>
                </c:pt>
                <c:pt idx="1856">
                  <c:v>2.4976050000000019E-4</c:v>
                </c:pt>
                <c:pt idx="1857">
                  <c:v>2.4976050000000046E-4</c:v>
                </c:pt>
                <c:pt idx="1858">
                  <c:v>2.5115750000000012E-4</c:v>
                </c:pt>
                <c:pt idx="1859">
                  <c:v>2.5045900000000159E-4</c:v>
                </c:pt>
                <c:pt idx="1860">
                  <c:v>2.4976050000000046E-4</c:v>
                </c:pt>
                <c:pt idx="1861">
                  <c:v>2.5011350000000114E-4</c:v>
                </c:pt>
                <c:pt idx="1862">
                  <c:v>2.5011350000000114E-4</c:v>
                </c:pt>
                <c:pt idx="1863">
                  <c:v>2.4941499999999996E-4</c:v>
                </c:pt>
                <c:pt idx="1864">
                  <c:v>2.4976050000000019E-4</c:v>
                </c:pt>
                <c:pt idx="1865">
                  <c:v>2.5045900000000159E-4</c:v>
                </c:pt>
                <c:pt idx="1866">
                  <c:v>2.5045900000000214E-4</c:v>
                </c:pt>
                <c:pt idx="1867">
                  <c:v>2.5046650000000047E-4</c:v>
                </c:pt>
                <c:pt idx="1868">
                  <c:v>2.50812000000002E-4</c:v>
                </c:pt>
                <c:pt idx="1869">
                  <c:v>2.50812000000002E-4</c:v>
                </c:pt>
                <c:pt idx="1870">
                  <c:v>2.5081200000000184E-4</c:v>
                </c:pt>
                <c:pt idx="1871">
                  <c:v>2.5081950000000114E-4</c:v>
                </c:pt>
                <c:pt idx="1872">
                  <c:v>2.5151800000000098E-4</c:v>
                </c:pt>
                <c:pt idx="1873">
                  <c:v>2.5046650000000047E-4</c:v>
                </c:pt>
                <c:pt idx="1874">
                  <c:v>2.5081950000000163E-4</c:v>
                </c:pt>
                <c:pt idx="1875">
                  <c:v>2.5116500000000019E-4</c:v>
                </c:pt>
                <c:pt idx="1876">
                  <c:v>2.5081200000000184E-4</c:v>
                </c:pt>
                <c:pt idx="1877">
                  <c:v>2.5012099999999996E-4</c:v>
                </c:pt>
                <c:pt idx="1878">
                  <c:v>2.5046650000000047E-4</c:v>
                </c:pt>
                <c:pt idx="1879">
                  <c:v>2.5012099999999996E-4</c:v>
                </c:pt>
                <c:pt idx="1880">
                  <c:v>2.5151800000000098E-4</c:v>
                </c:pt>
                <c:pt idx="1881">
                  <c:v>2.5012099999999996E-4</c:v>
                </c:pt>
                <c:pt idx="1882">
                  <c:v>2.5081950000000163E-4</c:v>
                </c:pt>
                <c:pt idx="1883">
                  <c:v>2.5012099999999996E-4</c:v>
                </c:pt>
                <c:pt idx="1884">
                  <c:v>2.5046650000000047E-4</c:v>
                </c:pt>
                <c:pt idx="1885">
                  <c:v>2.5046650000000047E-4</c:v>
                </c:pt>
                <c:pt idx="1886">
                  <c:v>2.5046650000000047E-4</c:v>
                </c:pt>
                <c:pt idx="1887">
                  <c:v>2.511649999999997E-4</c:v>
                </c:pt>
                <c:pt idx="1888">
                  <c:v>2.5012099999999996E-4</c:v>
                </c:pt>
                <c:pt idx="1889">
                  <c:v>2.5046650000000047E-4</c:v>
                </c:pt>
                <c:pt idx="1890">
                  <c:v>2.5117250000000047E-4</c:v>
                </c:pt>
                <c:pt idx="1891">
                  <c:v>2.5047400000000064E-4</c:v>
                </c:pt>
                <c:pt idx="1892">
                  <c:v>2.5082700000000002E-4</c:v>
                </c:pt>
                <c:pt idx="1893">
                  <c:v>2.5081950000000163E-4</c:v>
                </c:pt>
                <c:pt idx="1894">
                  <c:v>2.5117250000000047E-4</c:v>
                </c:pt>
                <c:pt idx="1895">
                  <c:v>2.494225000000004E-4</c:v>
                </c:pt>
                <c:pt idx="1896">
                  <c:v>2.4907700000000076E-4</c:v>
                </c:pt>
                <c:pt idx="1897">
                  <c:v>2.494225000000004E-4</c:v>
                </c:pt>
                <c:pt idx="1898">
                  <c:v>2.4943000000000084E-4</c:v>
                </c:pt>
                <c:pt idx="1899">
                  <c:v>2.5012099999999996E-4</c:v>
                </c:pt>
                <c:pt idx="1900">
                  <c:v>2.4977550000000037E-4</c:v>
                </c:pt>
                <c:pt idx="1901">
                  <c:v>2.5012099999999996E-4</c:v>
                </c:pt>
                <c:pt idx="1902">
                  <c:v>2.4977550000000037E-4</c:v>
                </c:pt>
                <c:pt idx="1903">
                  <c:v>2.4977550000000037E-4</c:v>
                </c:pt>
                <c:pt idx="1904">
                  <c:v>2.5047400000000129E-4</c:v>
                </c:pt>
                <c:pt idx="1905">
                  <c:v>2.5012850000000056E-4</c:v>
                </c:pt>
                <c:pt idx="1906">
                  <c:v>2.5047400000000129E-4</c:v>
                </c:pt>
                <c:pt idx="1907">
                  <c:v>2.5012850000000056E-4</c:v>
                </c:pt>
                <c:pt idx="1908">
                  <c:v>2.5081950000000163E-4</c:v>
                </c:pt>
                <c:pt idx="1909">
                  <c:v>2.5082700000000148E-4</c:v>
                </c:pt>
                <c:pt idx="1910">
                  <c:v>2.5082700000000148E-4</c:v>
                </c:pt>
                <c:pt idx="1911">
                  <c:v>2.5047400000000096E-4</c:v>
                </c:pt>
                <c:pt idx="1912">
                  <c:v>2.5012850000000056E-4</c:v>
                </c:pt>
                <c:pt idx="1913">
                  <c:v>2.5082700000000002E-4</c:v>
                </c:pt>
                <c:pt idx="1914">
                  <c:v>2.5153300000000099E-4</c:v>
                </c:pt>
                <c:pt idx="1915">
                  <c:v>2.5118000000000015E-4</c:v>
                </c:pt>
                <c:pt idx="1916">
                  <c:v>2.5293000000000017E-4</c:v>
                </c:pt>
                <c:pt idx="1917">
                  <c:v>2.5222400000000011E-4</c:v>
                </c:pt>
                <c:pt idx="1918">
                  <c:v>2.5292250000000081E-4</c:v>
                </c:pt>
                <c:pt idx="1919">
                  <c:v>2.5223150000000077E-4</c:v>
                </c:pt>
                <c:pt idx="1920">
                  <c:v>2.5257700000000117E-4</c:v>
                </c:pt>
                <c:pt idx="1921">
                  <c:v>2.5293000000000142E-4</c:v>
                </c:pt>
                <c:pt idx="1922">
                  <c:v>2.5328299999999976E-4</c:v>
                </c:pt>
                <c:pt idx="1923">
                  <c:v>2.5223900000000078E-4</c:v>
                </c:pt>
                <c:pt idx="1924">
                  <c:v>2.525845000000001E-4</c:v>
                </c:pt>
                <c:pt idx="1925">
                  <c:v>2.5153300000000002E-4</c:v>
                </c:pt>
                <c:pt idx="1926">
                  <c:v>2.5084200000000096E-4</c:v>
                </c:pt>
                <c:pt idx="1927">
                  <c:v>2.5153300000000099E-4</c:v>
                </c:pt>
                <c:pt idx="1928">
                  <c:v>2.5153300000000002E-4</c:v>
                </c:pt>
                <c:pt idx="1929">
                  <c:v>2.5083450000000057E-4</c:v>
                </c:pt>
                <c:pt idx="1930">
                  <c:v>2.5083450000000057E-4</c:v>
                </c:pt>
                <c:pt idx="1931">
                  <c:v>2.5084200000000096E-4</c:v>
                </c:pt>
                <c:pt idx="1932">
                  <c:v>2.5258449999999982E-4</c:v>
                </c:pt>
                <c:pt idx="1933">
                  <c:v>2.501360000000016E-4</c:v>
                </c:pt>
                <c:pt idx="1934">
                  <c:v>2.5048150000000038E-4</c:v>
                </c:pt>
                <c:pt idx="1935">
                  <c:v>2.5083450000000057E-4</c:v>
                </c:pt>
                <c:pt idx="1936">
                  <c:v>2.501360000000016E-4</c:v>
                </c:pt>
                <c:pt idx="1937">
                  <c:v>2.5048900000000142E-4</c:v>
                </c:pt>
                <c:pt idx="1938">
                  <c:v>2.511875E-4</c:v>
                </c:pt>
                <c:pt idx="1939">
                  <c:v>2.5188599999999956E-4</c:v>
                </c:pt>
                <c:pt idx="1940">
                  <c:v>2.511875E-4</c:v>
                </c:pt>
                <c:pt idx="1941">
                  <c:v>2.5153300000000099E-4</c:v>
                </c:pt>
                <c:pt idx="1942">
                  <c:v>2.5013599999999992E-4</c:v>
                </c:pt>
                <c:pt idx="1943">
                  <c:v>2.5012850000000056E-4</c:v>
                </c:pt>
                <c:pt idx="1944">
                  <c:v>2.5117250000000052E-4</c:v>
                </c:pt>
                <c:pt idx="1945">
                  <c:v>2.5118000000000015E-4</c:v>
                </c:pt>
                <c:pt idx="1946">
                  <c:v>2.5082700000000002E-4</c:v>
                </c:pt>
                <c:pt idx="1947">
                  <c:v>2.515254999999999E-4</c:v>
                </c:pt>
                <c:pt idx="1948">
                  <c:v>2.5153300000000099E-4</c:v>
                </c:pt>
                <c:pt idx="1949">
                  <c:v>2.5117250000000047E-4</c:v>
                </c:pt>
                <c:pt idx="1950">
                  <c:v>2.5047400000000064E-4</c:v>
                </c:pt>
                <c:pt idx="1951">
                  <c:v>2.5082700000000002E-4</c:v>
                </c:pt>
                <c:pt idx="1952">
                  <c:v>2.5047400000000096E-4</c:v>
                </c:pt>
                <c:pt idx="1953">
                  <c:v>2.501285000000004E-4</c:v>
                </c:pt>
                <c:pt idx="1954">
                  <c:v>2.501285000000004E-4</c:v>
                </c:pt>
                <c:pt idx="1955">
                  <c:v>2.4873150000000145E-4</c:v>
                </c:pt>
                <c:pt idx="1956">
                  <c:v>2.4838599999999996E-4</c:v>
                </c:pt>
                <c:pt idx="1957">
                  <c:v>2.4837850000000125E-4</c:v>
                </c:pt>
                <c:pt idx="1958">
                  <c:v>2.494225000000004E-4</c:v>
                </c:pt>
                <c:pt idx="1959">
                  <c:v>2.4942999999999992E-4</c:v>
                </c:pt>
                <c:pt idx="1960">
                  <c:v>2.4907700000000049E-4</c:v>
                </c:pt>
                <c:pt idx="1961">
                  <c:v>2.4942999999999992E-4</c:v>
                </c:pt>
                <c:pt idx="1962">
                  <c:v>2.4977550000000037E-4</c:v>
                </c:pt>
                <c:pt idx="1963">
                  <c:v>2.4943000000000084E-4</c:v>
                </c:pt>
                <c:pt idx="1964">
                  <c:v>2.5047400000000096E-4</c:v>
                </c:pt>
                <c:pt idx="1965">
                  <c:v>2.5082700000000002E-4</c:v>
                </c:pt>
                <c:pt idx="1966">
                  <c:v>2.5187850000000063E-4</c:v>
                </c:pt>
                <c:pt idx="1967">
                  <c:v>2.5048150000000081E-4</c:v>
                </c:pt>
                <c:pt idx="1968">
                  <c:v>2.5118000000000015E-4</c:v>
                </c:pt>
                <c:pt idx="1969">
                  <c:v>2.5083450000000057E-4</c:v>
                </c:pt>
                <c:pt idx="1970">
                  <c:v>2.5153300000000099E-4</c:v>
                </c:pt>
                <c:pt idx="1971">
                  <c:v>2.5083450000000057E-4</c:v>
                </c:pt>
                <c:pt idx="1972">
                  <c:v>2.4943750000000064E-4</c:v>
                </c:pt>
                <c:pt idx="1973">
                  <c:v>2.5013599999999992E-4</c:v>
                </c:pt>
                <c:pt idx="1974">
                  <c:v>2.49783E-4</c:v>
                </c:pt>
                <c:pt idx="1975">
                  <c:v>2.4978300000000103E-4</c:v>
                </c:pt>
                <c:pt idx="1976">
                  <c:v>2.4943750000000036E-4</c:v>
                </c:pt>
                <c:pt idx="1977">
                  <c:v>2.4979050000000056E-4</c:v>
                </c:pt>
                <c:pt idx="1978">
                  <c:v>2.4977550000000064E-4</c:v>
                </c:pt>
                <c:pt idx="1979">
                  <c:v>2.4978300000000141E-4</c:v>
                </c:pt>
                <c:pt idx="1980">
                  <c:v>2.4979050000000056E-4</c:v>
                </c:pt>
                <c:pt idx="1981">
                  <c:v>2.5048150000000038E-4</c:v>
                </c:pt>
                <c:pt idx="1982">
                  <c:v>2.5118000000000015E-4</c:v>
                </c:pt>
                <c:pt idx="1983">
                  <c:v>2.5013599999999992E-4</c:v>
                </c:pt>
                <c:pt idx="1984">
                  <c:v>2.5153300000000062E-4</c:v>
                </c:pt>
                <c:pt idx="1985">
                  <c:v>2.5223150000000077E-4</c:v>
                </c:pt>
                <c:pt idx="1986">
                  <c:v>2.5083450000000057E-4</c:v>
                </c:pt>
                <c:pt idx="1987">
                  <c:v>2.5013599999999992E-4</c:v>
                </c:pt>
                <c:pt idx="1988">
                  <c:v>2.5013599999999992E-4</c:v>
                </c:pt>
                <c:pt idx="1989">
                  <c:v>2.5013599999999992E-4</c:v>
                </c:pt>
                <c:pt idx="1990">
                  <c:v>2.4943750000000096E-4</c:v>
                </c:pt>
                <c:pt idx="1991">
                  <c:v>2.4873900000000216E-4</c:v>
                </c:pt>
                <c:pt idx="1992">
                  <c:v>2.4908450000000001E-4</c:v>
                </c:pt>
                <c:pt idx="1993">
                  <c:v>2.4908450000000001E-4</c:v>
                </c:pt>
                <c:pt idx="1994">
                  <c:v>2.4908450000000001E-4</c:v>
                </c:pt>
                <c:pt idx="1995">
                  <c:v>2.490844999999999E-4</c:v>
                </c:pt>
                <c:pt idx="1996">
                  <c:v>2.4839350000000154E-4</c:v>
                </c:pt>
                <c:pt idx="1997">
                  <c:v>2.490844999999999E-4</c:v>
                </c:pt>
                <c:pt idx="1998">
                  <c:v>2.5013599999999992E-4</c:v>
                </c:pt>
                <c:pt idx="1999">
                  <c:v>2.48739000000002E-4</c:v>
                </c:pt>
                <c:pt idx="2000">
                  <c:v>2.4909200000000051E-4</c:v>
                </c:pt>
                <c:pt idx="2001">
                  <c:v>2.490844999999999E-4</c:v>
                </c:pt>
                <c:pt idx="2002">
                  <c:v>2.4943750000000096E-4</c:v>
                </c:pt>
                <c:pt idx="2003">
                  <c:v>2.490844999999999E-4</c:v>
                </c:pt>
                <c:pt idx="2004">
                  <c:v>2.4838599999999996E-4</c:v>
                </c:pt>
                <c:pt idx="2005">
                  <c:v>2.4803300000000145E-4</c:v>
                </c:pt>
                <c:pt idx="2006">
                  <c:v>2.4908450000000001E-4</c:v>
                </c:pt>
                <c:pt idx="2007">
                  <c:v>2.4943750000000096E-4</c:v>
                </c:pt>
                <c:pt idx="2008">
                  <c:v>2.4908450000000001E-4</c:v>
                </c:pt>
                <c:pt idx="2009">
                  <c:v>2.4908450000000001E-4</c:v>
                </c:pt>
                <c:pt idx="2010">
                  <c:v>2.4908450000000001E-4</c:v>
                </c:pt>
                <c:pt idx="2011">
                  <c:v>2.4908450000000001E-4</c:v>
                </c:pt>
                <c:pt idx="2012">
                  <c:v>2.4873900000000216E-4</c:v>
                </c:pt>
                <c:pt idx="2013">
                  <c:v>2.4978300000000103E-4</c:v>
                </c:pt>
                <c:pt idx="2014">
                  <c:v>2.4943750000000096E-4</c:v>
                </c:pt>
                <c:pt idx="2015">
                  <c:v>2.4978300000000141E-4</c:v>
                </c:pt>
                <c:pt idx="2016">
                  <c:v>2.4908450000000001E-4</c:v>
                </c:pt>
                <c:pt idx="2017">
                  <c:v>2.5154049999999992E-4</c:v>
                </c:pt>
                <c:pt idx="2018">
                  <c:v>2.5048900000000131E-4</c:v>
                </c:pt>
                <c:pt idx="2019">
                  <c:v>2.5013599999999992E-4</c:v>
                </c:pt>
                <c:pt idx="2020">
                  <c:v>2.511875E-4</c:v>
                </c:pt>
                <c:pt idx="2021">
                  <c:v>2.5188599999999999E-4</c:v>
                </c:pt>
                <c:pt idx="2022">
                  <c:v>2.5223150000000077E-4</c:v>
                </c:pt>
                <c:pt idx="2023">
                  <c:v>2.525845000000001E-4</c:v>
                </c:pt>
                <c:pt idx="2024">
                  <c:v>2.525845000000001E-4</c:v>
                </c:pt>
                <c:pt idx="2025">
                  <c:v>2.525845000000001E-4</c:v>
                </c:pt>
                <c:pt idx="2026">
                  <c:v>2.525845000000001E-4</c:v>
                </c:pt>
                <c:pt idx="2027">
                  <c:v>2.5188599999999994E-4</c:v>
                </c:pt>
                <c:pt idx="2028">
                  <c:v>2.5118750000000011E-4</c:v>
                </c:pt>
                <c:pt idx="2029">
                  <c:v>2.5048900000000142E-4</c:v>
                </c:pt>
                <c:pt idx="2030">
                  <c:v>2.5118750000000011E-4</c:v>
                </c:pt>
                <c:pt idx="2031">
                  <c:v>2.5154049999999992E-4</c:v>
                </c:pt>
                <c:pt idx="2032">
                  <c:v>2.5118750000000011E-4</c:v>
                </c:pt>
                <c:pt idx="2033">
                  <c:v>2.5189350000000087E-4</c:v>
                </c:pt>
                <c:pt idx="2034">
                  <c:v>2.5154049999999992E-4</c:v>
                </c:pt>
                <c:pt idx="2035">
                  <c:v>2.5189350000000087E-4</c:v>
                </c:pt>
                <c:pt idx="2036">
                  <c:v>2.5189350000000098E-4</c:v>
                </c:pt>
                <c:pt idx="2037">
                  <c:v>2.5189350000000098E-4</c:v>
                </c:pt>
                <c:pt idx="2038">
                  <c:v>2.5154049999999992E-4</c:v>
                </c:pt>
                <c:pt idx="2039">
                  <c:v>2.5154049999999992E-4</c:v>
                </c:pt>
                <c:pt idx="2040">
                  <c:v>2.5259200000000168E-4</c:v>
                </c:pt>
                <c:pt idx="2041">
                  <c:v>2.5084200000000085E-4</c:v>
                </c:pt>
                <c:pt idx="2042">
                  <c:v>2.5084200000000085E-4</c:v>
                </c:pt>
                <c:pt idx="2043">
                  <c:v>2.5014350000000064E-4</c:v>
                </c:pt>
                <c:pt idx="2044">
                  <c:v>2.5014350000000064E-4</c:v>
                </c:pt>
                <c:pt idx="2045">
                  <c:v>2.5118750000000011E-4</c:v>
                </c:pt>
                <c:pt idx="2046">
                  <c:v>2.5084200000000172E-4</c:v>
                </c:pt>
                <c:pt idx="2047">
                  <c:v>2.5189350000000038E-4</c:v>
                </c:pt>
                <c:pt idx="2048">
                  <c:v>2.5224649999999992E-4</c:v>
                </c:pt>
                <c:pt idx="2049">
                  <c:v>2.519009999999999E-4</c:v>
                </c:pt>
                <c:pt idx="2050">
                  <c:v>2.519009999999999E-4</c:v>
                </c:pt>
                <c:pt idx="2051">
                  <c:v>2.519009999999999E-4</c:v>
                </c:pt>
                <c:pt idx="2052">
                  <c:v>2.5154799999999982E-4</c:v>
                </c:pt>
                <c:pt idx="2053">
                  <c:v>2.5224649999999992E-4</c:v>
                </c:pt>
                <c:pt idx="2054">
                  <c:v>2.5120249999999991E-4</c:v>
                </c:pt>
                <c:pt idx="2055">
                  <c:v>2.519009999999999E-4</c:v>
                </c:pt>
                <c:pt idx="2056">
                  <c:v>2.519009999999999E-4</c:v>
                </c:pt>
                <c:pt idx="2057">
                  <c:v>2.5120250000000002E-4</c:v>
                </c:pt>
                <c:pt idx="2058">
                  <c:v>2.5050400000000041E-4</c:v>
                </c:pt>
                <c:pt idx="2059">
                  <c:v>2.5120249999999991E-4</c:v>
                </c:pt>
                <c:pt idx="2060">
                  <c:v>2.5015100000000146E-4</c:v>
                </c:pt>
                <c:pt idx="2061">
                  <c:v>2.5084950000000064E-4</c:v>
                </c:pt>
                <c:pt idx="2062">
                  <c:v>2.5050400000000041E-4</c:v>
                </c:pt>
                <c:pt idx="2063">
                  <c:v>2.515555000000001E-4</c:v>
                </c:pt>
                <c:pt idx="2064">
                  <c:v>2.515555000000001E-4</c:v>
                </c:pt>
                <c:pt idx="2065">
                  <c:v>2.5259950000000104E-4</c:v>
                </c:pt>
                <c:pt idx="2066">
                  <c:v>2.5259950000000104E-4</c:v>
                </c:pt>
                <c:pt idx="2067">
                  <c:v>2.515479999999995E-4</c:v>
                </c:pt>
                <c:pt idx="2068">
                  <c:v>2.5154799999999982E-4</c:v>
                </c:pt>
                <c:pt idx="2069">
                  <c:v>2.519009999999999E-4</c:v>
                </c:pt>
                <c:pt idx="2070">
                  <c:v>2.5120999999999981E-4</c:v>
                </c:pt>
                <c:pt idx="2071">
                  <c:v>2.5154799999999982E-4</c:v>
                </c:pt>
                <c:pt idx="2072">
                  <c:v>2.5050400000000041E-4</c:v>
                </c:pt>
                <c:pt idx="2073">
                  <c:v>2.5050400000000041E-4</c:v>
                </c:pt>
                <c:pt idx="2074">
                  <c:v>2.5119499999999985E-4</c:v>
                </c:pt>
                <c:pt idx="2075">
                  <c:v>2.5015100000000146E-4</c:v>
                </c:pt>
                <c:pt idx="2076">
                  <c:v>2.4980550000000014E-4</c:v>
                </c:pt>
                <c:pt idx="2077">
                  <c:v>2.4980550000000014E-4</c:v>
                </c:pt>
                <c:pt idx="2078">
                  <c:v>2.5084950000000064E-4</c:v>
                </c:pt>
                <c:pt idx="2079">
                  <c:v>2.5085700000000092E-4</c:v>
                </c:pt>
                <c:pt idx="2080">
                  <c:v>2.4980550000000014E-4</c:v>
                </c:pt>
                <c:pt idx="2081">
                  <c:v>2.5085700000000071E-4</c:v>
                </c:pt>
                <c:pt idx="2082">
                  <c:v>2.5084950000000064E-4</c:v>
                </c:pt>
                <c:pt idx="2083">
                  <c:v>2.519009999999999E-4</c:v>
                </c:pt>
                <c:pt idx="2084">
                  <c:v>2.519009999999999E-4</c:v>
                </c:pt>
                <c:pt idx="2085">
                  <c:v>2.5120250000000002E-4</c:v>
                </c:pt>
                <c:pt idx="2086">
                  <c:v>2.5120250000000002E-4</c:v>
                </c:pt>
                <c:pt idx="2087">
                  <c:v>2.519009999999999E-4</c:v>
                </c:pt>
                <c:pt idx="2088">
                  <c:v>2.519009999999999E-4</c:v>
                </c:pt>
                <c:pt idx="2089">
                  <c:v>2.5225400000000064E-4</c:v>
                </c:pt>
                <c:pt idx="2090">
                  <c:v>2.5260699999999991E-4</c:v>
                </c:pt>
                <c:pt idx="2091">
                  <c:v>2.5330550000000006E-4</c:v>
                </c:pt>
                <c:pt idx="2092">
                  <c:v>2.5295250000000117E-4</c:v>
                </c:pt>
                <c:pt idx="2093">
                  <c:v>2.5225400000000064E-4</c:v>
                </c:pt>
                <c:pt idx="2094">
                  <c:v>2.5296000000000064E-4</c:v>
                </c:pt>
                <c:pt idx="2095">
                  <c:v>2.5260699999999991E-4</c:v>
                </c:pt>
                <c:pt idx="2096">
                  <c:v>2.5226150000000011E-4</c:v>
                </c:pt>
                <c:pt idx="2097">
                  <c:v>2.5260700000000012E-4</c:v>
                </c:pt>
                <c:pt idx="2098">
                  <c:v>2.5331300000000159E-4</c:v>
                </c:pt>
                <c:pt idx="2099">
                  <c:v>2.5296000000000064E-4</c:v>
                </c:pt>
                <c:pt idx="2100">
                  <c:v>2.5296000000000037E-4</c:v>
                </c:pt>
                <c:pt idx="2101">
                  <c:v>2.5331300000000116E-4</c:v>
                </c:pt>
                <c:pt idx="2102">
                  <c:v>2.5401900000000121E-4</c:v>
                </c:pt>
                <c:pt idx="2103">
                  <c:v>2.5401900000000143E-4</c:v>
                </c:pt>
                <c:pt idx="2104">
                  <c:v>2.5471000000000207E-4</c:v>
                </c:pt>
                <c:pt idx="2105">
                  <c:v>2.5436450000000047E-4</c:v>
                </c:pt>
                <c:pt idx="2106">
                  <c:v>2.5435700000000112E-4</c:v>
                </c:pt>
                <c:pt idx="2107">
                  <c:v>2.5540850000000016E-4</c:v>
                </c:pt>
                <c:pt idx="2108">
                  <c:v>2.5471000000000147E-4</c:v>
                </c:pt>
                <c:pt idx="2109">
                  <c:v>2.5401150000000131E-4</c:v>
                </c:pt>
                <c:pt idx="2110">
                  <c:v>2.5332050000000041E-4</c:v>
                </c:pt>
                <c:pt idx="2111">
                  <c:v>2.5366599999999961E-4</c:v>
                </c:pt>
                <c:pt idx="2112">
                  <c:v>2.536735000000006E-4</c:v>
                </c:pt>
                <c:pt idx="2113">
                  <c:v>2.5401900000000181E-4</c:v>
                </c:pt>
                <c:pt idx="2114">
                  <c:v>2.5332050000000041E-4</c:v>
                </c:pt>
                <c:pt idx="2115">
                  <c:v>2.5332800000000101E-4</c:v>
                </c:pt>
                <c:pt idx="2116">
                  <c:v>2.5332050000000052E-4</c:v>
                </c:pt>
                <c:pt idx="2117">
                  <c:v>2.5297500000000158E-4</c:v>
                </c:pt>
                <c:pt idx="2118">
                  <c:v>2.5297500000000158E-4</c:v>
                </c:pt>
                <c:pt idx="2119">
                  <c:v>2.5402650000000025E-4</c:v>
                </c:pt>
                <c:pt idx="2120">
                  <c:v>2.5437950000000163E-4</c:v>
                </c:pt>
                <c:pt idx="2121">
                  <c:v>2.5507800000000016E-4</c:v>
                </c:pt>
                <c:pt idx="2122">
                  <c:v>2.5543100000000019E-4</c:v>
                </c:pt>
                <c:pt idx="2123">
                  <c:v>2.5402650000000025E-4</c:v>
                </c:pt>
                <c:pt idx="2124">
                  <c:v>2.5472500000000051E-4</c:v>
                </c:pt>
                <c:pt idx="2125">
                  <c:v>2.5472500000000051E-4</c:v>
                </c:pt>
                <c:pt idx="2126">
                  <c:v>2.5577650000000097E-4</c:v>
                </c:pt>
                <c:pt idx="2127">
                  <c:v>2.5647500000000091E-4</c:v>
                </c:pt>
                <c:pt idx="2128">
                  <c:v>2.5542350000000061E-4</c:v>
                </c:pt>
                <c:pt idx="2129">
                  <c:v>2.5472500000000051E-4</c:v>
                </c:pt>
                <c:pt idx="2130">
                  <c:v>2.5542350000000061E-4</c:v>
                </c:pt>
                <c:pt idx="2131">
                  <c:v>2.5473250000000182E-4</c:v>
                </c:pt>
                <c:pt idx="2132">
                  <c:v>2.5576900000000101E-4</c:v>
                </c:pt>
                <c:pt idx="2133">
                  <c:v>2.5680550000000064E-4</c:v>
                </c:pt>
                <c:pt idx="2134">
                  <c:v>2.5750400000000041E-4</c:v>
                </c:pt>
                <c:pt idx="2135">
                  <c:v>2.5854800000000091E-4</c:v>
                </c:pt>
                <c:pt idx="2136">
                  <c:v>2.5854050000000052E-4</c:v>
                </c:pt>
                <c:pt idx="2137">
                  <c:v>2.5958449999999972E-4</c:v>
                </c:pt>
                <c:pt idx="2138">
                  <c:v>2.6028300000000064E-4</c:v>
                </c:pt>
                <c:pt idx="2139">
                  <c:v>2.5992250000000011E-4</c:v>
                </c:pt>
                <c:pt idx="2140">
                  <c:v>2.6027550000000047E-4</c:v>
                </c:pt>
                <c:pt idx="2141">
                  <c:v>2.6166499999999958E-4</c:v>
                </c:pt>
                <c:pt idx="2142">
                  <c:v>2.6201050000000111E-4</c:v>
                </c:pt>
                <c:pt idx="2143">
                  <c:v>2.6131200000000193E-4</c:v>
                </c:pt>
                <c:pt idx="2144">
                  <c:v>2.6234850000000118E-4</c:v>
                </c:pt>
                <c:pt idx="2145">
                  <c:v>2.6234850000000118E-4</c:v>
                </c:pt>
                <c:pt idx="2146">
                  <c:v>2.6374550000000002E-4</c:v>
                </c:pt>
                <c:pt idx="2147">
                  <c:v>2.6408350000000117E-4</c:v>
                </c:pt>
                <c:pt idx="2148">
                  <c:v>2.6338499999999982E-4</c:v>
                </c:pt>
                <c:pt idx="2149">
                  <c:v>2.6337750000000084E-4</c:v>
                </c:pt>
                <c:pt idx="2150">
                  <c:v>2.6337750000000117E-4</c:v>
                </c:pt>
                <c:pt idx="2151">
                  <c:v>2.6512000000000036E-4</c:v>
                </c:pt>
                <c:pt idx="2152">
                  <c:v>2.6442150000000091E-4</c:v>
                </c:pt>
                <c:pt idx="2153">
                  <c:v>2.6476700000000115E-4</c:v>
                </c:pt>
                <c:pt idx="2154">
                  <c:v>2.6546550000000011E-4</c:v>
                </c:pt>
                <c:pt idx="2155">
                  <c:v>2.6581100000000181E-4</c:v>
                </c:pt>
                <c:pt idx="2156">
                  <c:v>2.6615650000000102E-4</c:v>
                </c:pt>
                <c:pt idx="2157">
                  <c:v>2.6685500000000177E-4</c:v>
                </c:pt>
                <c:pt idx="2158">
                  <c:v>2.6720050000000011E-4</c:v>
                </c:pt>
                <c:pt idx="2159">
                  <c:v>2.6720799999999995E-4</c:v>
                </c:pt>
                <c:pt idx="2160">
                  <c:v>2.6719300000000123E-4</c:v>
                </c:pt>
                <c:pt idx="2161">
                  <c:v>2.6754599999999985E-4</c:v>
                </c:pt>
                <c:pt idx="2162">
                  <c:v>2.6720050000000011E-4</c:v>
                </c:pt>
                <c:pt idx="2163">
                  <c:v>2.6719300000000156E-4</c:v>
                </c:pt>
                <c:pt idx="2164">
                  <c:v>2.6684000000000191E-4</c:v>
                </c:pt>
                <c:pt idx="2165">
                  <c:v>2.6789150000000085E-4</c:v>
                </c:pt>
                <c:pt idx="2166">
                  <c:v>2.6859000000000144E-4</c:v>
                </c:pt>
                <c:pt idx="2167">
                  <c:v>2.6892800000000085E-4</c:v>
                </c:pt>
                <c:pt idx="2168">
                  <c:v>2.692809999999999E-4</c:v>
                </c:pt>
                <c:pt idx="2169">
                  <c:v>2.6997950000000087E-4</c:v>
                </c:pt>
                <c:pt idx="2170">
                  <c:v>2.6962649999999992E-4</c:v>
                </c:pt>
                <c:pt idx="2171">
                  <c:v>2.692809999999999E-4</c:v>
                </c:pt>
                <c:pt idx="2172">
                  <c:v>2.6892800000000172E-4</c:v>
                </c:pt>
                <c:pt idx="2173">
                  <c:v>2.7033250000000177E-4</c:v>
                </c:pt>
                <c:pt idx="2174">
                  <c:v>2.706705000000008E-4</c:v>
                </c:pt>
                <c:pt idx="2175">
                  <c:v>2.7206750000000084E-4</c:v>
                </c:pt>
                <c:pt idx="2176">
                  <c:v>2.7172200000000164E-4</c:v>
                </c:pt>
                <c:pt idx="2177">
                  <c:v>2.7277350000000209E-4</c:v>
                </c:pt>
                <c:pt idx="2178">
                  <c:v>2.7172200000000164E-4</c:v>
                </c:pt>
                <c:pt idx="2179">
                  <c:v>2.7241300000000216E-4</c:v>
                </c:pt>
                <c:pt idx="2180">
                  <c:v>2.7381000000000107E-4</c:v>
                </c:pt>
                <c:pt idx="2181">
                  <c:v>2.7310400000000036E-4</c:v>
                </c:pt>
                <c:pt idx="2182">
                  <c:v>2.7345700000000109E-4</c:v>
                </c:pt>
                <c:pt idx="2183">
                  <c:v>2.7345700000000109E-4</c:v>
                </c:pt>
                <c:pt idx="2184">
                  <c:v>2.7345700000000109E-4</c:v>
                </c:pt>
                <c:pt idx="2185">
                  <c:v>2.724055000000008E-4</c:v>
                </c:pt>
                <c:pt idx="2186">
                  <c:v>2.7310400000000036E-4</c:v>
                </c:pt>
                <c:pt idx="2187">
                  <c:v>2.7310400000000036E-4</c:v>
                </c:pt>
                <c:pt idx="2188">
                  <c:v>2.745010000000011E-4</c:v>
                </c:pt>
                <c:pt idx="2189">
                  <c:v>2.7379500000000083E-4</c:v>
                </c:pt>
                <c:pt idx="2190">
                  <c:v>2.7309650000000078E-4</c:v>
                </c:pt>
                <c:pt idx="2191">
                  <c:v>2.7414800000000156E-4</c:v>
                </c:pt>
                <c:pt idx="2192">
                  <c:v>2.7448600000000136E-4</c:v>
                </c:pt>
                <c:pt idx="2193">
                  <c:v>2.7553750000000089E-4</c:v>
                </c:pt>
                <c:pt idx="2194">
                  <c:v>2.762360000000011E-4</c:v>
                </c:pt>
                <c:pt idx="2195">
                  <c:v>2.7658900000000129E-4</c:v>
                </c:pt>
                <c:pt idx="2196">
                  <c:v>2.7728000000000041E-4</c:v>
                </c:pt>
                <c:pt idx="2197">
                  <c:v>2.7728000000000041E-4</c:v>
                </c:pt>
                <c:pt idx="2198">
                  <c:v>2.7658900000000129E-4</c:v>
                </c:pt>
                <c:pt idx="2199">
                  <c:v>2.7763300000000125E-4</c:v>
                </c:pt>
                <c:pt idx="2200">
                  <c:v>2.7763300000000125E-4</c:v>
                </c:pt>
                <c:pt idx="2201">
                  <c:v>2.7728750000000036E-4</c:v>
                </c:pt>
                <c:pt idx="2202">
                  <c:v>2.7693450000000104E-4</c:v>
                </c:pt>
                <c:pt idx="2203">
                  <c:v>2.7764050000000012E-4</c:v>
                </c:pt>
                <c:pt idx="2204">
                  <c:v>2.7658900000000129E-4</c:v>
                </c:pt>
                <c:pt idx="2205">
                  <c:v>2.7658900000000156E-4</c:v>
                </c:pt>
                <c:pt idx="2206">
                  <c:v>2.7728750000000036E-4</c:v>
                </c:pt>
                <c:pt idx="2207">
                  <c:v>2.762360000000011E-4</c:v>
                </c:pt>
                <c:pt idx="2208">
                  <c:v>2.7694200000000181E-4</c:v>
                </c:pt>
                <c:pt idx="2209">
                  <c:v>2.7728750000000036E-4</c:v>
                </c:pt>
                <c:pt idx="2210">
                  <c:v>2.7658900000000156E-4</c:v>
                </c:pt>
                <c:pt idx="2211">
                  <c:v>2.7728000000000079E-4</c:v>
                </c:pt>
                <c:pt idx="2212">
                  <c:v>2.7657400000000127E-4</c:v>
                </c:pt>
                <c:pt idx="2213">
                  <c:v>2.776255000000001E-4</c:v>
                </c:pt>
                <c:pt idx="2214">
                  <c:v>2.7797850000000121E-4</c:v>
                </c:pt>
                <c:pt idx="2215">
                  <c:v>2.7832400000000156E-4</c:v>
                </c:pt>
                <c:pt idx="2216">
                  <c:v>2.776255000000001E-4</c:v>
                </c:pt>
                <c:pt idx="2217">
                  <c:v>2.7797850000000121E-4</c:v>
                </c:pt>
                <c:pt idx="2218">
                  <c:v>2.7692700000000119E-4</c:v>
                </c:pt>
                <c:pt idx="2219">
                  <c:v>2.7622850000000098E-4</c:v>
                </c:pt>
                <c:pt idx="2220">
                  <c:v>2.7691950000000183E-4</c:v>
                </c:pt>
                <c:pt idx="2221">
                  <c:v>2.776255000000001E-4</c:v>
                </c:pt>
                <c:pt idx="2222">
                  <c:v>2.7797850000000089E-4</c:v>
                </c:pt>
                <c:pt idx="2223">
                  <c:v>2.7902250000000085E-4</c:v>
                </c:pt>
                <c:pt idx="2224">
                  <c:v>2.8007400000000044E-4</c:v>
                </c:pt>
                <c:pt idx="2225">
                  <c:v>2.7832400000000156E-4</c:v>
                </c:pt>
                <c:pt idx="2226">
                  <c:v>2.7867700000000126E-4</c:v>
                </c:pt>
                <c:pt idx="2227">
                  <c:v>2.7901500000000154E-4</c:v>
                </c:pt>
                <c:pt idx="2228">
                  <c:v>2.7936800000000152E-4</c:v>
                </c:pt>
                <c:pt idx="2229">
                  <c:v>2.7971350000000197E-4</c:v>
                </c:pt>
                <c:pt idx="2230">
                  <c:v>2.7866200000000119E-4</c:v>
                </c:pt>
                <c:pt idx="2231">
                  <c:v>2.7936800000000152E-4</c:v>
                </c:pt>
                <c:pt idx="2232">
                  <c:v>2.7901500000000089E-4</c:v>
                </c:pt>
                <c:pt idx="2233">
                  <c:v>2.8006650000000016E-4</c:v>
                </c:pt>
                <c:pt idx="2234">
                  <c:v>2.7971350000000197E-4</c:v>
                </c:pt>
                <c:pt idx="2235">
                  <c:v>2.8006650000000016E-4</c:v>
                </c:pt>
                <c:pt idx="2236">
                  <c:v>2.8041200000000115E-4</c:v>
                </c:pt>
                <c:pt idx="2237">
                  <c:v>2.7971350000000197E-4</c:v>
                </c:pt>
                <c:pt idx="2238">
                  <c:v>2.7936800000000125E-4</c:v>
                </c:pt>
                <c:pt idx="2239">
                  <c:v>2.7936800000000092E-4</c:v>
                </c:pt>
                <c:pt idx="2240">
                  <c:v>2.7901500000000105E-4</c:v>
                </c:pt>
                <c:pt idx="2241">
                  <c:v>2.7936800000000152E-4</c:v>
                </c:pt>
                <c:pt idx="2242">
                  <c:v>2.8040450000000006E-4</c:v>
                </c:pt>
                <c:pt idx="2243">
                  <c:v>2.7935300000000171E-4</c:v>
                </c:pt>
                <c:pt idx="2244">
                  <c:v>2.8075000000000083E-4</c:v>
                </c:pt>
                <c:pt idx="2245">
                  <c:v>2.8075000000000083E-4</c:v>
                </c:pt>
                <c:pt idx="2246">
                  <c:v>2.7969850000000076E-4</c:v>
                </c:pt>
                <c:pt idx="2247">
                  <c:v>2.8109550000000004E-4</c:v>
                </c:pt>
                <c:pt idx="2248">
                  <c:v>2.8214699999999995E-4</c:v>
                </c:pt>
                <c:pt idx="2249">
                  <c:v>2.8214699999999995E-4</c:v>
                </c:pt>
                <c:pt idx="2250">
                  <c:v>2.8180150000000004E-4</c:v>
                </c:pt>
                <c:pt idx="2251">
                  <c:v>2.8180150000000015E-4</c:v>
                </c:pt>
                <c:pt idx="2252">
                  <c:v>2.8075750000000084E-4</c:v>
                </c:pt>
                <c:pt idx="2253">
                  <c:v>2.8040450000000006E-4</c:v>
                </c:pt>
                <c:pt idx="2254">
                  <c:v>2.8075000000000083E-4</c:v>
                </c:pt>
                <c:pt idx="2255">
                  <c:v>2.8075000000000083E-4</c:v>
                </c:pt>
                <c:pt idx="2256">
                  <c:v>2.8110299999999972E-4</c:v>
                </c:pt>
                <c:pt idx="2257">
                  <c:v>2.8005900000000177E-4</c:v>
                </c:pt>
                <c:pt idx="2258">
                  <c:v>2.8075000000000132E-4</c:v>
                </c:pt>
                <c:pt idx="2259">
                  <c:v>2.8110300000000037E-4</c:v>
                </c:pt>
                <c:pt idx="2260">
                  <c:v>2.8075000000000181E-4</c:v>
                </c:pt>
                <c:pt idx="2261">
                  <c:v>2.8213950000000081E-4</c:v>
                </c:pt>
                <c:pt idx="2262">
                  <c:v>2.814410000000006E-4</c:v>
                </c:pt>
                <c:pt idx="2263">
                  <c:v>2.8249250000000068E-4</c:v>
                </c:pt>
                <c:pt idx="2264">
                  <c:v>2.8038950000000058E-4</c:v>
                </c:pt>
                <c:pt idx="2265">
                  <c:v>2.8213950000000081E-4</c:v>
                </c:pt>
                <c:pt idx="2266">
                  <c:v>2.8249250000000111E-4</c:v>
                </c:pt>
                <c:pt idx="2267">
                  <c:v>2.8179400000000047E-4</c:v>
                </c:pt>
                <c:pt idx="2268">
                  <c:v>2.8249250000000111E-4</c:v>
                </c:pt>
                <c:pt idx="2269">
                  <c:v>2.8213950000000097E-4</c:v>
                </c:pt>
                <c:pt idx="2270">
                  <c:v>2.8249250000000068E-4</c:v>
                </c:pt>
                <c:pt idx="2271">
                  <c:v>2.8388950000000012E-4</c:v>
                </c:pt>
                <c:pt idx="2272">
                  <c:v>2.8388950000000012E-4</c:v>
                </c:pt>
                <c:pt idx="2273">
                  <c:v>2.8424250000000015E-4</c:v>
                </c:pt>
                <c:pt idx="2274">
                  <c:v>2.8389699999999991E-4</c:v>
                </c:pt>
                <c:pt idx="2275">
                  <c:v>2.8528649999999989E-4</c:v>
                </c:pt>
                <c:pt idx="2276">
                  <c:v>2.8424250000000015E-4</c:v>
                </c:pt>
                <c:pt idx="2277">
                  <c:v>2.8389699999999991E-4</c:v>
                </c:pt>
                <c:pt idx="2278">
                  <c:v>2.8424250000000015E-4</c:v>
                </c:pt>
                <c:pt idx="2279">
                  <c:v>2.8527900000000037E-4</c:v>
                </c:pt>
                <c:pt idx="2280">
                  <c:v>2.8527900000000037E-4</c:v>
                </c:pt>
                <c:pt idx="2281">
                  <c:v>2.8492599999999991E-4</c:v>
                </c:pt>
                <c:pt idx="2282">
                  <c:v>2.8527900000000037E-4</c:v>
                </c:pt>
                <c:pt idx="2283">
                  <c:v>2.8492599999999991E-4</c:v>
                </c:pt>
                <c:pt idx="2284">
                  <c:v>2.8492599999999991E-4</c:v>
                </c:pt>
                <c:pt idx="2285">
                  <c:v>2.8562449999999979E-4</c:v>
                </c:pt>
                <c:pt idx="2286">
                  <c:v>2.8562449999999979E-4</c:v>
                </c:pt>
                <c:pt idx="2287">
                  <c:v>2.8492599999999991E-4</c:v>
                </c:pt>
                <c:pt idx="2288">
                  <c:v>2.8457300000000096E-4</c:v>
                </c:pt>
                <c:pt idx="2289">
                  <c:v>2.8493350000000116E-4</c:v>
                </c:pt>
                <c:pt idx="2290">
                  <c:v>2.8527900000000037E-4</c:v>
                </c:pt>
                <c:pt idx="2291">
                  <c:v>2.8527900000000037E-4</c:v>
                </c:pt>
                <c:pt idx="2292">
                  <c:v>2.8527900000000037E-4</c:v>
                </c:pt>
                <c:pt idx="2293">
                  <c:v>2.8597750000000042E-4</c:v>
                </c:pt>
                <c:pt idx="2294">
                  <c:v>2.8563199999999991E-4</c:v>
                </c:pt>
                <c:pt idx="2295">
                  <c:v>2.8598499999999972E-4</c:v>
                </c:pt>
                <c:pt idx="2296">
                  <c:v>2.852789999999995E-4</c:v>
                </c:pt>
                <c:pt idx="2297">
                  <c:v>2.8667599999999992E-4</c:v>
                </c:pt>
                <c:pt idx="2298">
                  <c:v>2.8596999999999959E-4</c:v>
                </c:pt>
                <c:pt idx="2299">
                  <c:v>2.8631550000000075E-4</c:v>
                </c:pt>
                <c:pt idx="2300">
                  <c:v>2.8736699999999991E-4</c:v>
                </c:pt>
                <c:pt idx="2301">
                  <c:v>2.8771250000000085E-4</c:v>
                </c:pt>
                <c:pt idx="2302">
                  <c:v>2.8701400000000037E-4</c:v>
                </c:pt>
                <c:pt idx="2303">
                  <c:v>2.8666850000000002E-4</c:v>
                </c:pt>
                <c:pt idx="2304">
                  <c:v>2.8701400000000037E-4</c:v>
                </c:pt>
                <c:pt idx="2305">
                  <c:v>2.8632300000000125E-4</c:v>
                </c:pt>
                <c:pt idx="2306">
                  <c:v>2.8702150000000016E-4</c:v>
                </c:pt>
                <c:pt idx="2307">
                  <c:v>2.8666850000000002E-4</c:v>
                </c:pt>
                <c:pt idx="2308">
                  <c:v>2.8597000000000052E-4</c:v>
                </c:pt>
                <c:pt idx="2309">
                  <c:v>2.8597000000000052E-4</c:v>
                </c:pt>
                <c:pt idx="2310">
                  <c:v>2.8632300000000125E-4</c:v>
                </c:pt>
                <c:pt idx="2311">
                  <c:v>2.8597750000000031E-4</c:v>
                </c:pt>
                <c:pt idx="2312">
                  <c:v>2.8632300000000125E-4</c:v>
                </c:pt>
                <c:pt idx="2313">
                  <c:v>2.8772000000000037E-4</c:v>
                </c:pt>
                <c:pt idx="2314">
                  <c:v>2.8807300000000099E-4</c:v>
                </c:pt>
                <c:pt idx="2315">
                  <c:v>2.8737450000000002E-4</c:v>
                </c:pt>
                <c:pt idx="2316">
                  <c:v>2.8667599999999992E-4</c:v>
                </c:pt>
                <c:pt idx="2317">
                  <c:v>2.8737450000000002E-4</c:v>
                </c:pt>
                <c:pt idx="2318">
                  <c:v>2.8807300000000099E-4</c:v>
                </c:pt>
                <c:pt idx="2319">
                  <c:v>2.8876400000000044E-4</c:v>
                </c:pt>
                <c:pt idx="2320">
                  <c:v>2.8875650000000081E-4</c:v>
                </c:pt>
                <c:pt idx="2321">
                  <c:v>2.8841100000000068E-4</c:v>
                </c:pt>
                <c:pt idx="2322">
                  <c:v>2.8910950000000002E-4</c:v>
                </c:pt>
                <c:pt idx="2323">
                  <c:v>2.8875650000000113E-4</c:v>
                </c:pt>
                <c:pt idx="2324">
                  <c:v>2.8841100000000182E-4</c:v>
                </c:pt>
                <c:pt idx="2325">
                  <c:v>2.8876400000000044E-4</c:v>
                </c:pt>
                <c:pt idx="2326">
                  <c:v>2.8875650000000081E-4</c:v>
                </c:pt>
                <c:pt idx="2327">
                  <c:v>2.8876400000000044E-4</c:v>
                </c:pt>
                <c:pt idx="2328">
                  <c:v>2.8910950000000002E-4</c:v>
                </c:pt>
                <c:pt idx="2329">
                  <c:v>2.8946250000000016E-4</c:v>
                </c:pt>
                <c:pt idx="2330">
                  <c:v>2.8980799999999996E-4</c:v>
                </c:pt>
                <c:pt idx="2331">
                  <c:v>2.8946250000000016E-4</c:v>
                </c:pt>
                <c:pt idx="2332">
                  <c:v>2.8911699999999992E-4</c:v>
                </c:pt>
                <c:pt idx="2333">
                  <c:v>2.8980799999999996E-4</c:v>
                </c:pt>
                <c:pt idx="2334">
                  <c:v>2.8911699999999992E-4</c:v>
                </c:pt>
                <c:pt idx="2335">
                  <c:v>2.8946250000000016E-4</c:v>
                </c:pt>
                <c:pt idx="2336">
                  <c:v>2.8946250000000016E-4</c:v>
                </c:pt>
                <c:pt idx="2337">
                  <c:v>2.9085950000000128E-4</c:v>
                </c:pt>
                <c:pt idx="2338">
                  <c:v>2.8946999999999952E-4</c:v>
                </c:pt>
                <c:pt idx="2339">
                  <c:v>2.8946250000000016E-4</c:v>
                </c:pt>
                <c:pt idx="2340">
                  <c:v>2.8946250000000016E-4</c:v>
                </c:pt>
                <c:pt idx="2341">
                  <c:v>2.8876400000000087E-4</c:v>
                </c:pt>
                <c:pt idx="2342">
                  <c:v>2.9016100000000021E-4</c:v>
                </c:pt>
                <c:pt idx="2343">
                  <c:v>2.8876400000000087E-4</c:v>
                </c:pt>
                <c:pt idx="2344">
                  <c:v>2.8946999999999952E-4</c:v>
                </c:pt>
                <c:pt idx="2345">
                  <c:v>2.8876400000000087E-4</c:v>
                </c:pt>
                <c:pt idx="2346">
                  <c:v>2.9016850000000022E-4</c:v>
                </c:pt>
                <c:pt idx="2347">
                  <c:v>2.8911699999999992E-4</c:v>
                </c:pt>
                <c:pt idx="2348">
                  <c:v>2.8911699999999992E-4</c:v>
                </c:pt>
                <c:pt idx="2349">
                  <c:v>2.8877150000000131E-4</c:v>
                </c:pt>
                <c:pt idx="2350">
                  <c:v>2.8911699999999992E-4</c:v>
                </c:pt>
                <c:pt idx="2351">
                  <c:v>2.8980799999999996E-4</c:v>
                </c:pt>
                <c:pt idx="2352">
                  <c:v>2.8841850000000145E-4</c:v>
                </c:pt>
                <c:pt idx="2353">
                  <c:v>2.8911699999999992E-4</c:v>
                </c:pt>
                <c:pt idx="2354">
                  <c:v>2.911975000000001E-4</c:v>
                </c:pt>
                <c:pt idx="2355">
                  <c:v>2.9085200000000187E-4</c:v>
                </c:pt>
                <c:pt idx="2356">
                  <c:v>2.9049900000000157E-4</c:v>
                </c:pt>
                <c:pt idx="2357">
                  <c:v>2.90852000000001E-4</c:v>
                </c:pt>
                <c:pt idx="2358">
                  <c:v>2.9084450000000002E-4</c:v>
                </c:pt>
                <c:pt idx="2359">
                  <c:v>2.9049900000000157E-4</c:v>
                </c:pt>
                <c:pt idx="2360">
                  <c:v>2.9224899999999996E-4</c:v>
                </c:pt>
                <c:pt idx="2361">
                  <c:v>2.9085200000000187E-4</c:v>
                </c:pt>
                <c:pt idx="2362">
                  <c:v>2.9085200000000187E-4</c:v>
                </c:pt>
                <c:pt idx="2363">
                  <c:v>2.9015350000000117E-4</c:v>
                </c:pt>
                <c:pt idx="2364">
                  <c:v>2.8980799999999996E-4</c:v>
                </c:pt>
                <c:pt idx="2365">
                  <c:v>2.8945499999999982E-4</c:v>
                </c:pt>
                <c:pt idx="2366">
                  <c:v>2.9050650000000012E-4</c:v>
                </c:pt>
                <c:pt idx="2367">
                  <c:v>2.9085200000000187E-4</c:v>
                </c:pt>
                <c:pt idx="2368">
                  <c:v>2.9155799999999992E-4</c:v>
                </c:pt>
                <c:pt idx="2369">
                  <c:v>2.9120499999999978E-4</c:v>
                </c:pt>
                <c:pt idx="2370">
                  <c:v>2.9085200000000187E-4</c:v>
                </c:pt>
                <c:pt idx="2371">
                  <c:v>2.9120499999999989E-4</c:v>
                </c:pt>
                <c:pt idx="2372">
                  <c:v>2.9085200000000187E-4</c:v>
                </c:pt>
                <c:pt idx="2373">
                  <c:v>2.922565000000004E-4</c:v>
                </c:pt>
                <c:pt idx="2374">
                  <c:v>2.9155799999999992E-4</c:v>
                </c:pt>
                <c:pt idx="2375">
                  <c:v>2.9120499999999989E-4</c:v>
                </c:pt>
                <c:pt idx="2376">
                  <c:v>2.9050650000000012E-4</c:v>
                </c:pt>
                <c:pt idx="2377">
                  <c:v>2.922565000000004E-4</c:v>
                </c:pt>
                <c:pt idx="2378">
                  <c:v>2.9224899999999996E-4</c:v>
                </c:pt>
                <c:pt idx="2379">
                  <c:v>2.9190350000000016E-4</c:v>
                </c:pt>
                <c:pt idx="2380">
                  <c:v>2.922565000000004E-4</c:v>
                </c:pt>
                <c:pt idx="2381">
                  <c:v>2.9190350000000016E-4</c:v>
                </c:pt>
                <c:pt idx="2382">
                  <c:v>2.9260200000000058E-4</c:v>
                </c:pt>
                <c:pt idx="2383">
                  <c:v>2.9155800000000117E-4</c:v>
                </c:pt>
                <c:pt idx="2384">
                  <c:v>2.9190350000000016E-4</c:v>
                </c:pt>
                <c:pt idx="2385">
                  <c:v>2.9155800000000117E-4</c:v>
                </c:pt>
                <c:pt idx="2386">
                  <c:v>2.9121250000000088E-4</c:v>
                </c:pt>
                <c:pt idx="2387">
                  <c:v>2.9190350000000016E-4</c:v>
                </c:pt>
                <c:pt idx="2388">
                  <c:v>2.9155050000000051E-4</c:v>
                </c:pt>
                <c:pt idx="2389">
                  <c:v>2.9190350000000016E-4</c:v>
                </c:pt>
                <c:pt idx="2390">
                  <c:v>2.9155800000000117E-4</c:v>
                </c:pt>
                <c:pt idx="2391">
                  <c:v>2.9260950000000016E-4</c:v>
                </c:pt>
                <c:pt idx="2392">
                  <c:v>2.922565000000004E-4</c:v>
                </c:pt>
                <c:pt idx="2393">
                  <c:v>2.922565000000004E-4</c:v>
                </c:pt>
                <c:pt idx="2394">
                  <c:v>2.9191100000000076E-4</c:v>
                </c:pt>
                <c:pt idx="2395">
                  <c:v>2.9226399999999992E-4</c:v>
                </c:pt>
                <c:pt idx="2396">
                  <c:v>2.9260950000000016E-4</c:v>
                </c:pt>
                <c:pt idx="2397">
                  <c:v>2.9191100000000076E-4</c:v>
                </c:pt>
                <c:pt idx="2398">
                  <c:v>2.9260950000000054E-4</c:v>
                </c:pt>
                <c:pt idx="2399">
                  <c:v>2.9296250000000041E-4</c:v>
                </c:pt>
                <c:pt idx="2400">
                  <c:v>2.9295500000000121E-4</c:v>
                </c:pt>
                <c:pt idx="2401">
                  <c:v>2.9295500000000061E-4</c:v>
                </c:pt>
                <c:pt idx="2402">
                  <c:v>2.9260950000000054E-4</c:v>
                </c:pt>
                <c:pt idx="2403">
                  <c:v>2.9191100000000076E-4</c:v>
                </c:pt>
                <c:pt idx="2404">
                  <c:v>2.9191100000000076E-4</c:v>
                </c:pt>
                <c:pt idx="2405">
                  <c:v>2.9295500000000061E-4</c:v>
                </c:pt>
                <c:pt idx="2406">
                  <c:v>2.9191100000000076E-4</c:v>
                </c:pt>
                <c:pt idx="2407">
                  <c:v>2.9226400000000041E-4</c:v>
                </c:pt>
                <c:pt idx="2408">
                  <c:v>2.9191100000000076E-4</c:v>
                </c:pt>
                <c:pt idx="2409">
                  <c:v>2.9226400000000041E-4</c:v>
                </c:pt>
                <c:pt idx="2410">
                  <c:v>2.9226400000000041E-4</c:v>
                </c:pt>
                <c:pt idx="2411">
                  <c:v>2.9330800000000108E-4</c:v>
                </c:pt>
                <c:pt idx="2412">
                  <c:v>2.9260950000000054E-4</c:v>
                </c:pt>
                <c:pt idx="2413">
                  <c:v>2.9331550000000076E-4</c:v>
                </c:pt>
                <c:pt idx="2414">
                  <c:v>2.9330800000000108E-4</c:v>
                </c:pt>
                <c:pt idx="2415">
                  <c:v>2.9296250000000057E-4</c:v>
                </c:pt>
                <c:pt idx="2416">
                  <c:v>2.9330800000000021E-4</c:v>
                </c:pt>
                <c:pt idx="2417">
                  <c:v>2.9296250000000041E-4</c:v>
                </c:pt>
                <c:pt idx="2418">
                  <c:v>2.933080000000008E-4</c:v>
                </c:pt>
                <c:pt idx="2419">
                  <c:v>2.9331550000000076E-4</c:v>
                </c:pt>
                <c:pt idx="2420">
                  <c:v>2.9331550000000076E-4</c:v>
                </c:pt>
                <c:pt idx="2421">
                  <c:v>2.9296250000000041E-4</c:v>
                </c:pt>
                <c:pt idx="2422">
                  <c:v>2.9296250000000041E-4</c:v>
                </c:pt>
                <c:pt idx="2423">
                  <c:v>2.9401400000000092E-4</c:v>
                </c:pt>
                <c:pt idx="2424">
                  <c:v>2.936609999999998E-4</c:v>
                </c:pt>
                <c:pt idx="2425">
                  <c:v>2.9436700000000056E-4</c:v>
                </c:pt>
                <c:pt idx="2426">
                  <c:v>2.9331550000000076E-4</c:v>
                </c:pt>
                <c:pt idx="2427">
                  <c:v>2.9436700000000056E-4</c:v>
                </c:pt>
                <c:pt idx="2428">
                  <c:v>2.9472000000000119E-4</c:v>
                </c:pt>
                <c:pt idx="2429">
                  <c:v>2.9366849999999987E-4</c:v>
                </c:pt>
                <c:pt idx="2430">
                  <c:v>2.9472000000000119E-4</c:v>
                </c:pt>
                <c:pt idx="2431">
                  <c:v>2.9366849999999992E-4</c:v>
                </c:pt>
                <c:pt idx="2432">
                  <c:v>2.9437450000000085E-4</c:v>
                </c:pt>
                <c:pt idx="2433">
                  <c:v>2.9402150000000076E-4</c:v>
                </c:pt>
                <c:pt idx="2434">
                  <c:v>2.9506549999999996E-4</c:v>
                </c:pt>
                <c:pt idx="2435">
                  <c:v>2.9402150000000076E-4</c:v>
                </c:pt>
                <c:pt idx="2436">
                  <c:v>2.9402150000000076E-4</c:v>
                </c:pt>
                <c:pt idx="2437">
                  <c:v>2.9402150000000076E-4</c:v>
                </c:pt>
                <c:pt idx="2438">
                  <c:v>2.9437450000000085E-4</c:v>
                </c:pt>
                <c:pt idx="2439">
                  <c:v>2.9367600000000047E-4</c:v>
                </c:pt>
                <c:pt idx="2440">
                  <c:v>2.940215000000012E-4</c:v>
                </c:pt>
                <c:pt idx="2441">
                  <c:v>2.940215000000012E-4</c:v>
                </c:pt>
                <c:pt idx="2442">
                  <c:v>2.940290000000011E-4</c:v>
                </c:pt>
                <c:pt idx="2443">
                  <c:v>2.940215000000012E-4</c:v>
                </c:pt>
                <c:pt idx="2444">
                  <c:v>2.9437450000000085E-4</c:v>
                </c:pt>
                <c:pt idx="2445">
                  <c:v>2.9402150000000076E-4</c:v>
                </c:pt>
                <c:pt idx="2446">
                  <c:v>2.9472750000000104E-4</c:v>
                </c:pt>
                <c:pt idx="2447">
                  <c:v>2.9438200000000151E-4</c:v>
                </c:pt>
                <c:pt idx="2448">
                  <c:v>2.9542600000000076E-4</c:v>
                </c:pt>
                <c:pt idx="2449">
                  <c:v>2.9507300000000133E-4</c:v>
                </c:pt>
                <c:pt idx="2450">
                  <c:v>2.9472750000000104E-4</c:v>
                </c:pt>
                <c:pt idx="2451">
                  <c:v>2.9472750000000039E-4</c:v>
                </c:pt>
                <c:pt idx="2452">
                  <c:v>2.9577900000000111E-4</c:v>
                </c:pt>
                <c:pt idx="2453">
                  <c:v>2.9577900000000111E-4</c:v>
                </c:pt>
                <c:pt idx="2454">
                  <c:v>2.9577150000000089E-4</c:v>
                </c:pt>
                <c:pt idx="2455">
                  <c:v>2.9647750000000121E-4</c:v>
                </c:pt>
                <c:pt idx="2456">
                  <c:v>2.9612450000000016E-4</c:v>
                </c:pt>
                <c:pt idx="2457">
                  <c:v>2.9612450000000016E-4</c:v>
                </c:pt>
                <c:pt idx="2458">
                  <c:v>2.9438200000000151E-4</c:v>
                </c:pt>
                <c:pt idx="2459">
                  <c:v>2.9542599999999995E-4</c:v>
                </c:pt>
                <c:pt idx="2460">
                  <c:v>2.9508050000000014E-4</c:v>
                </c:pt>
                <c:pt idx="2461">
                  <c:v>2.947350000000011E-4</c:v>
                </c:pt>
                <c:pt idx="2462">
                  <c:v>2.9508050000000014E-4</c:v>
                </c:pt>
                <c:pt idx="2463">
                  <c:v>2.9508050000000014E-4</c:v>
                </c:pt>
                <c:pt idx="2464">
                  <c:v>2.9542599999999995E-4</c:v>
                </c:pt>
                <c:pt idx="2465">
                  <c:v>2.9508050000000014E-4</c:v>
                </c:pt>
                <c:pt idx="2466">
                  <c:v>2.9542599999999995E-4</c:v>
                </c:pt>
                <c:pt idx="2467">
                  <c:v>2.9508050000000014E-4</c:v>
                </c:pt>
                <c:pt idx="2468">
                  <c:v>2.947350000000011E-4</c:v>
                </c:pt>
                <c:pt idx="2469">
                  <c:v>2.9438200000000151E-4</c:v>
                </c:pt>
                <c:pt idx="2470">
                  <c:v>2.9508050000000014E-4</c:v>
                </c:pt>
                <c:pt idx="2471">
                  <c:v>2.9647750000000078E-4</c:v>
                </c:pt>
                <c:pt idx="2472">
                  <c:v>2.9613200000000152E-4</c:v>
                </c:pt>
                <c:pt idx="2473">
                  <c:v>2.9543350000000104E-4</c:v>
                </c:pt>
                <c:pt idx="2474">
                  <c:v>2.9683050000000108E-4</c:v>
                </c:pt>
                <c:pt idx="2475">
                  <c:v>2.9683050000000092E-4</c:v>
                </c:pt>
                <c:pt idx="2476">
                  <c:v>2.9613200000000071E-4</c:v>
                </c:pt>
                <c:pt idx="2477">
                  <c:v>2.9613200000000071E-4</c:v>
                </c:pt>
                <c:pt idx="2478">
                  <c:v>2.96477500000001E-4</c:v>
                </c:pt>
                <c:pt idx="2479">
                  <c:v>2.9613200000000071E-4</c:v>
                </c:pt>
                <c:pt idx="2480">
                  <c:v>2.9578650000000042E-4</c:v>
                </c:pt>
                <c:pt idx="2481">
                  <c:v>2.9613200000000071E-4</c:v>
                </c:pt>
                <c:pt idx="2482">
                  <c:v>2.9578650000000015E-4</c:v>
                </c:pt>
                <c:pt idx="2483">
                  <c:v>2.9577900000000111E-4</c:v>
                </c:pt>
                <c:pt idx="2484">
                  <c:v>2.9648499999999992E-4</c:v>
                </c:pt>
                <c:pt idx="2485">
                  <c:v>2.9753650000000016E-4</c:v>
                </c:pt>
                <c:pt idx="2486">
                  <c:v>2.9683800000000147E-4</c:v>
                </c:pt>
                <c:pt idx="2487">
                  <c:v>2.961395000000011E-4</c:v>
                </c:pt>
                <c:pt idx="2488">
                  <c:v>2.9683800000000147E-4</c:v>
                </c:pt>
                <c:pt idx="2489">
                  <c:v>2.9718350000000024E-4</c:v>
                </c:pt>
                <c:pt idx="2490">
                  <c:v>2.9719100000000085E-4</c:v>
                </c:pt>
                <c:pt idx="2491">
                  <c:v>2.9718350000000024E-4</c:v>
                </c:pt>
                <c:pt idx="2492">
                  <c:v>2.9788950000000041E-4</c:v>
                </c:pt>
                <c:pt idx="2493">
                  <c:v>2.961395000000011E-4</c:v>
                </c:pt>
                <c:pt idx="2494">
                  <c:v>2.9683800000000147E-4</c:v>
                </c:pt>
                <c:pt idx="2495">
                  <c:v>2.9824250000000076E-4</c:v>
                </c:pt>
                <c:pt idx="2496">
                  <c:v>2.9753650000000016E-4</c:v>
                </c:pt>
                <c:pt idx="2497">
                  <c:v>2.9823500000000086E-4</c:v>
                </c:pt>
                <c:pt idx="2498">
                  <c:v>2.9753650000000016E-4</c:v>
                </c:pt>
                <c:pt idx="2499">
                  <c:v>2.9754400000000006E-4</c:v>
                </c:pt>
                <c:pt idx="2500">
                  <c:v>2.9788199999999996E-4</c:v>
                </c:pt>
                <c:pt idx="2501">
                  <c:v>2.971910000000002E-4</c:v>
                </c:pt>
                <c:pt idx="2502">
                  <c:v>2.982425000000006E-4</c:v>
                </c:pt>
                <c:pt idx="2503">
                  <c:v>2.9788950000000041E-4</c:v>
                </c:pt>
                <c:pt idx="2504">
                  <c:v>2.9788950000000041E-4</c:v>
                </c:pt>
                <c:pt idx="2505">
                  <c:v>2.9788950000000041E-4</c:v>
                </c:pt>
                <c:pt idx="2506">
                  <c:v>2.9823500000000059E-4</c:v>
                </c:pt>
                <c:pt idx="2507">
                  <c:v>2.982425000000006E-4</c:v>
                </c:pt>
                <c:pt idx="2508">
                  <c:v>2.9754400000000006E-4</c:v>
                </c:pt>
                <c:pt idx="2509">
                  <c:v>2.9788950000000025E-4</c:v>
                </c:pt>
                <c:pt idx="2510">
                  <c:v>2.9788950000000041E-4</c:v>
                </c:pt>
                <c:pt idx="2511">
                  <c:v>2.9754400000000006E-4</c:v>
                </c:pt>
                <c:pt idx="2512">
                  <c:v>2.9859550000000079E-4</c:v>
                </c:pt>
                <c:pt idx="2513">
                  <c:v>2.9789700000000091E-4</c:v>
                </c:pt>
                <c:pt idx="2514">
                  <c:v>2.982425000000006E-4</c:v>
                </c:pt>
                <c:pt idx="2515">
                  <c:v>2.9824250000000076E-4</c:v>
                </c:pt>
                <c:pt idx="2516">
                  <c:v>2.9719100000000117E-4</c:v>
                </c:pt>
                <c:pt idx="2517">
                  <c:v>2.9683800000000147E-4</c:v>
                </c:pt>
                <c:pt idx="2518">
                  <c:v>2.9684550000000012E-4</c:v>
                </c:pt>
                <c:pt idx="2519">
                  <c:v>2.9719850000000037E-4</c:v>
                </c:pt>
                <c:pt idx="2520">
                  <c:v>2.9719100000000117E-4</c:v>
                </c:pt>
                <c:pt idx="2521">
                  <c:v>2.9754400000000006E-4</c:v>
                </c:pt>
                <c:pt idx="2522">
                  <c:v>2.9754400000000006E-4</c:v>
                </c:pt>
                <c:pt idx="2523">
                  <c:v>2.9684550000000012E-4</c:v>
                </c:pt>
                <c:pt idx="2524">
                  <c:v>2.9719100000000085E-4</c:v>
                </c:pt>
                <c:pt idx="2525">
                  <c:v>2.9684550000000012E-4</c:v>
                </c:pt>
                <c:pt idx="2526">
                  <c:v>2.9754400000000006E-4</c:v>
                </c:pt>
                <c:pt idx="2527">
                  <c:v>2.9789700000000058E-4</c:v>
                </c:pt>
                <c:pt idx="2528">
                  <c:v>2.9859550000000057E-4</c:v>
                </c:pt>
                <c:pt idx="2529">
                  <c:v>2.9894100000000081E-4</c:v>
                </c:pt>
                <c:pt idx="2530">
                  <c:v>2.9929400000000002E-4</c:v>
                </c:pt>
                <c:pt idx="2531">
                  <c:v>2.9929400000000002E-4</c:v>
                </c:pt>
                <c:pt idx="2532">
                  <c:v>2.9894100000000081E-4</c:v>
                </c:pt>
                <c:pt idx="2533">
                  <c:v>2.9894100000000081E-4</c:v>
                </c:pt>
                <c:pt idx="2534">
                  <c:v>2.9894850000000076E-4</c:v>
                </c:pt>
                <c:pt idx="2535">
                  <c:v>2.9894100000000081E-4</c:v>
                </c:pt>
                <c:pt idx="2536">
                  <c:v>2.9789700000000058E-4</c:v>
                </c:pt>
                <c:pt idx="2537">
                  <c:v>2.9755150000000051E-4</c:v>
                </c:pt>
                <c:pt idx="2538">
                  <c:v>2.9755150000000051E-4</c:v>
                </c:pt>
                <c:pt idx="2539">
                  <c:v>2.9754400000000006E-4</c:v>
                </c:pt>
                <c:pt idx="2540">
                  <c:v>2.9754400000000006E-4</c:v>
                </c:pt>
                <c:pt idx="2541">
                  <c:v>2.9755150000000056E-4</c:v>
                </c:pt>
                <c:pt idx="2542">
                  <c:v>2.9650000000000097E-4</c:v>
                </c:pt>
                <c:pt idx="2543">
                  <c:v>2.9720599999999962E-4</c:v>
                </c:pt>
                <c:pt idx="2544">
                  <c:v>2.9755150000000051E-4</c:v>
                </c:pt>
                <c:pt idx="2545">
                  <c:v>2.9719850000000048E-4</c:v>
                </c:pt>
                <c:pt idx="2546">
                  <c:v>2.9789700000000058E-4</c:v>
                </c:pt>
                <c:pt idx="2547">
                  <c:v>2.9789700000000058E-4</c:v>
                </c:pt>
                <c:pt idx="2548">
                  <c:v>2.9825000000000045E-4</c:v>
                </c:pt>
                <c:pt idx="2549">
                  <c:v>2.9790450000000005E-4</c:v>
                </c:pt>
                <c:pt idx="2550">
                  <c:v>2.9790450000000005E-4</c:v>
                </c:pt>
                <c:pt idx="2551">
                  <c:v>2.9895600000000126E-4</c:v>
                </c:pt>
                <c:pt idx="2552">
                  <c:v>2.9895600000000126E-4</c:v>
                </c:pt>
                <c:pt idx="2553">
                  <c:v>2.9825750000000062E-4</c:v>
                </c:pt>
                <c:pt idx="2554">
                  <c:v>2.9860300000000091E-4</c:v>
                </c:pt>
                <c:pt idx="2555">
                  <c:v>2.9965450000000001E-4</c:v>
                </c:pt>
                <c:pt idx="2556">
                  <c:v>2.9895600000000029E-4</c:v>
                </c:pt>
                <c:pt idx="2557">
                  <c:v>2.9930900000000097E-4</c:v>
                </c:pt>
                <c:pt idx="2558">
                  <c:v>2.9930900000000097E-4</c:v>
                </c:pt>
                <c:pt idx="2559">
                  <c:v>3.0000750000000101E-4</c:v>
                </c:pt>
                <c:pt idx="2560">
                  <c:v>2.9861050000000048E-4</c:v>
                </c:pt>
                <c:pt idx="2561">
                  <c:v>2.9965450000000001E-4</c:v>
                </c:pt>
                <c:pt idx="2562">
                  <c:v>3.0105900000000185E-4</c:v>
                </c:pt>
                <c:pt idx="2563">
                  <c:v>3.0105150000000097E-4</c:v>
                </c:pt>
                <c:pt idx="2564">
                  <c:v>3.0035300000000212E-4</c:v>
                </c:pt>
                <c:pt idx="2565">
                  <c:v>3.0070600000000177E-4</c:v>
                </c:pt>
                <c:pt idx="2566">
                  <c:v>3.0070600000000177E-4</c:v>
                </c:pt>
                <c:pt idx="2567">
                  <c:v>3.0070600000000177E-4</c:v>
                </c:pt>
                <c:pt idx="2568">
                  <c:v>3.0070600000000106E-4</c:v>
                </c:pt>
                <c:pt idx="2569">
                  <c:v>3.0035300000000212E-4</c:v>
                </c:pt>
                <c:pt idx="2570">
                  <c:v>2.9930900000000097E-4</c:v>
                </c:pt>
                <c:pt idx="2571">
                  <c:v>2.9825750000000062E-4</c:v>
                </c:pt>
                <c:pt idx="2572">
                  <c:v>2.9825750000000062E-4</c:v>
                </c:pt>
                <c:pt idx="2573">
                  <c:v>2.9755900000000095E-4</c:v>
                </c:pt>
                <c:pt idx="2574">
                  <c:v>2.9861050000000048E-4</c:v>
                </c:pt>
                <c:pt idx="2575">
                  <c:v>2.9826499999999976E-4</c:v>
                </c:pt>
                <c:pt idx="2576">
                  <c:v>2.9825750000000062E-4</c:v>
                </c:pt>
                <c:pt idx="2577">
                  <c:v>2.9826500000000052E-4</c:v>
                </c:pt>
                <c:pt idx="2578">
                  <c:v>2.9755900000000095E-4</c:v>
                </c:pt>
                <c:pt idx="2579">
                  <c:v>2.9861050000000092E-4</c:v>
                </c:pt>
                <c:pt idx="2580">
                  <c:v>2.9861050000000092E-4</c:v>
                </c:pt>
                <c:pt idx="2581">
                  <c:v>2.9861050000000092E-4</c:v>
                </c:pt>
                <c:pt idx="2582">
                  <c:v>2.9930900000000097E-4</c:v>
                </c:pt>
                <c:pt idx="2583">
                  <c:v>2.9861050000000092E-4</c:v>
                </c:pt>
                <c:pt idx="2584">
                  <c:v>2.9861050000000092E-4</c:v>
                </c:pt>
                <c:pt idx="2585">
                  <c:v>2.9756650000000009E-4</c:v>
                </c:pt>
                <c:pt idx="2586">
                  <c:v>2.9826499999999976E-4</c:v>
                </c:pt>
                <c:pt idx="2587">
                  <c:v>2.9826499999999976E-4</c:v>
                </c:pt>
                <c:pt idx="2588">
                  <c:v>2.9861050000000048E-4</c:v>
                </c:pt>
                <c:pt idx="2589">
                  <c:v>2.9826499999999976E-4</c:v>
                </c:pt>
                <c:pt idx="2590">
                  <c:v>2.9896350000000078E-4</c:v>
                </c:pt>
                <c:pt idx="2591">
                  <c:v>2.9896350000000078E-4</c:v>
                </c:pt>
                <c:pt idx="2592">
                  <c:v>2.9756650000000009E-4</c:v>
                </c:pt>
                <c:pt idx="2593">
                  <c:v>2.9686800000000162E-4</c:v>
                </c:pt>
                <c:pt idx="2594">
                  <c:v>2.9686800000000091E-4</c:v>
                </c:pt>
                <c:pt idx="2595">
                  <c:v>2.9651500000000126E-4</c:v>
                </c:pt>
                <c:pt idx="2596">
                  <c:v>2.9756650000000009E-4</c:v>
                </c:pt>
                <c:pt idx="2597">
                  <c:v>2.9791950000000077E-4</c:v>
                </c:pt>
                <c:pt idx="2598">
                  <c:v>2.9861800000000109E-4</c:v>
                </c:pt>
                <c:pt idx="2599">
                  <c:v>2.9861800000000109E-4</c:v>
                </c:pt>
                <c:pt idx="2600">
                  <c:v>2.9861800000000109E-4</c:v>
                </c:pt>
                <c:pt idx="2601">
                  <c:v>2.9861800000000196E-4</c:v>
                </c:pt>
                <c:pt idx="2602">
                  <c:v>2.9756650000000009E-4</c:v>
                </c:pt>
                <c:pt idx="2603">
                  <c:v>2.9686800000000091E-4</c:v>
                </c:pt>
                <c:pt idx="2604">
                  <c:v>2.9827250000000129E-4</c:v>
                </c:pt>
                <c:pt idx="2605">
                  <c:v>2.9791950000000077E-4</c:v>
                </c:pt>
                <c:pt idx="2606">
                  <c:v>2.9791950000000077E-4</c:v>
                </c:pt>
                <c:pt idx="2607">
                  <c:v>2.9897100000000144E-4</c:v>
                </c:pt>
                <c:pt idx="2608">
                  <c:v>2.9722099999999986E-4</c:v>
                </c:pt>
                <c:pt idx="2609">
                  <c:v>2.9791950000000077E-4</c:v>
                </c:pt>
                <c:pt idx="2610">
                  <c:v>2.9861800000000196E-4</c:v>
                </c:pt>
                <c:pt idx="2611">
                  <c:v>2.9757400000000054E-4</c:v>
                </c:pt>
                <c:pt idx="2612">
                  <c:v>2.9931650000000081E-4</c:v>
                </c:pt>
                <c:pt idx="2613">
                  <c:v>2.9897100000000144E-4</c:v>
                </c:pt>
                <c:pt idx="2614">
                  <c:v>2.9757400000000054E-4</c:v>
                </c:pt>
                <c:pt idx="2615">
                  <c:v>2.9897100000000144E-4</c:v>
                </c:pt>
                <c:pt idx="2616">
                  <c:v>2.9897100000000144E-4</c:v>
                </c:pt>
                <c:pt idx="2617">
                  <c:v>2.9827250000000129E-4</c:v>
                </c:pt>
                <c:pt idx="2618">
                  <c:v>2.9827250000000129E-4</c:v>
                </c:pt>
                <c:pt idx="2619">
                  <c:v>2.9827250000000129E-4</c:v>
                </c:pt>
                <c:pt idx="2620">
                  <c:v>2.9827250000000102E-4</c:v>
                </c:pt>
                <c:pt idx="2621">
                  <c:v>2.9862550000000002E-4</c:v>
                </c:pt>
                <c:pt idx="2622">
                  <c:v>2.9792700000000062E-4</c:v>
                </c:pt>
                <c:pt idx="2623">
                  <c:v>2.9862550000000002E-4</c:v>
                </c:pt>
                <c:pt idx="2624">
                  <c:v>2.9827250000000129E-4</c:v>
                </c:pt>
                <c:pt idx="2625">
                  <c:v>2.9722849999999992E-4</c:v>
                </c:pt>
                <c:pt idx="2626">
                  <c:v>2.9792699999999991E-4</c:v>
                </c:pt>
                <c:pt idx="2627">
                  <c:v>2.9792699999999991E-4</c:v>
                </c:pt>
                <c:pt idx="2628">
                  <c:v>2.9792699999999991E-4</c:v>
                </c:pt>
                <c:pt idx="2629">
                  <c:v>2.9828000000000081E-4</c:v>
                </c:pt>
                <c:pt idx="2630">
                  <c:v>2.9828000000000081E-4</c:v>
                </c:pt>
                <c:pt idx="2631">
                  <c:v>2.9897850000000156E-4</c:v>
                </c:pt>
                <c:pt idx="2632">
                  <c:v>3.003830000000014E-4</c:v>
                </c:pt>
                <c:pt idx="2633">
                  <c:v>2.9932400000000077E-4</c:v>
                </c:pt>
                <c:pt idx="2634">
                  <c:v>3.0003000000000169E-4</c:v>
                </c:pt>
                <c:pt idx="2635">
                  <c:v>3.0002250000000125E-4</c:v>
                </c:pt>
                <c:pt idx="2636">
                  <c:v>3.007210000000013E-4</c:v>
                </c:pt>
                <c:pt idx="2637">
                  <c:v>3.0211800000000199E-4</c:v>
                </c:pt>
                <c:pt idx="2638">
                  <c:v>3.0177250000000132E-4</c:v>
                </c:pt>
                <c:pt idx="2639">
                  <c:v>3.0072100000000157E-4</c:v>
                </c:pt>
                <c:pt idx="2640">
                  <c:v>3.0177250000000132E-4</c:v>
                </c:pt>
                <c:pt idx="2641">
                  <c:v>3.0177250000000132E-4</c:v>
                </c:pt>
                <c:pt idx="2642">
                  <c:v>3.0177250000000132E-4</c:v>
                </c:pt>
                <c:pt idx="2643">
                  <c:v>3.0211800000000183E-4</c:v>
                </c:pt>
                <c:pt idx="2644">
                  <c:v>3.0177250000000132E-4</c:v>
                </c:pt>
                <c:pt idx="2645">
                  <c:v>3.0281650000000144E-4</c:v>
                </c:pt>
                <c:pt idx="2646">
                  <c:v>3.0247100000000126E-4</c:v>
                </c:pt>
                <c:pt idx="2647">
                  <c:v>3.0211800000000112E-4</c:v>
                </c:pt>
                <c:pt idx="2648">
                  <c:v>3.0352250000000047E-4</c:v>
                </c:pt>
                <c:pt idx="2649">
                  <c:v>3.0351499999999997E-4</c:v>
                </c:pt>
                <c:pt idx="2650">
                  <c:v>3.0212550000000053E-4</c:v>
                </c:pt>
                <c:pt idx="2651">
                  <c:v>3.0316950000000044E-4</c:v>
                </c:pt>
                <c:pt idx="2652">
                  <c:v>3.0282400000000129E-4</c:v>
                </c:pt>
                <c:pt idx="2653">
                  <c:v>3.0176500000000077E-4</c:v>
                </c:pt>
                <c:pt idx="2654">
                  <c:v>3.0247100000000218E-4</c:v>
                </c:pt>
                <c:pt idx="2655">
                  <c:v>3.0212550000000053E-4</c:v>
                </c:pt>
                <c:pt idx="2656">
                  <c:v>3.0247100000000202E-4</c:v>
                </c:pt>
                <c:pt idx="2657">
                  <c:v>3.0141950000000167E-4</c:v>
                </c:pt>
                <c:pt idx="2658">
                  <c:v>3.0211800000000226E-4</c:v>
                </c:pt>
                <c:pt idx="2659">
                  <c:v>3.0211800000000226E-4</c:v>
                </c:pt>
                <c:pt idx="2660">
                  <c:v>3.0247100000000126E-4</c:v>
                </c:pt>
                <c:pt idx="2661">
                  <c:v>3.0142700000000076E-4</c:v>
                </c:pt>
                <c:pt idx="2662">
                  <c:v>3.0177250000000132E-4</c:v>
                </c:pt>
                <c:pt idx="2663">
                  <c:v>3.0211800000000183E-4</c:v>
                </c:pt>
                <c:pt idx="2664">
                  <c:v>3.0177250000000132E-4</c:v>
                </c:pt>
                <c:pt idx="2665">
                  <c:v>3.0212550000000053E-4</c:v>
                </c:pt>
                <c:pt idx="2666">
                  <c:v>3.0107400000000078E-4</c:v>
                </c:pt>
                <c:pt idx="2667">
                  <c:v>3.014195000000014E-4</c:v>
                </c:pt>
                <c:pt idx="2668">
                  <c:v>3.0177250000000159E-4</c:v>
                </c:pt>
                <c:pt idx="2669">
                  <c:v>3.0212550000000053E-4</c:v>
                </c:pt>
                <c:pt idx="2670">
                  <c:v>3.0177250000000159E-4</c:v>
                </c:pt>
                <c:pt idx="2671">
                  <c:v>3.0212550000000053E-4</c:v>
                </c:pt>
                <c:pt idx="2672">
                  <c:v>3.0212550000000053E-4</c:v>
                </c:pt>
                <c:pt idx="2673">
                  <c:v>3.0142700000000076E-4</c:v>
                </c:pt>
                <c:pt idx="2674">
                  <c:v>3.0108150000000047E-4</c:v>
                </c:pt>
                <c:pt idx="2675">
                  <c:v>3.0142700000000076E-4</c:v>
                </c:pt>
                <c:pt idx="2676">
                  <c:v>3.0142700000000076E-4</c:v>
                </c:pt>
                <c:pt idx="2677">
                  <c:v>3.0107400000000078E-4</c:v>
                </c:pt>
                <c:pt idx="2678">
                  <c:v>3.0107400000000078E-4</c:v>
                </c:pt>
                <c:pt idx="2679">
                  <c:v>3.0107400000000078E-4</c:v>
                </c:pt>
                <c:pt idx="2680">
                  <c:v>3.0072850000000125E-4</c:v>
                </c:pt>
                <c:pt idx="2681">
                  <c:v>3.0178000000000079E-4</c:v>
                </c:pt>
                <c:pt idx="2682">
                  <c:v>3.0178000000000079E-4</c:v>
                </c:pt>
                <c:pt idx="2683">
                  <c:v>3.0177250000000132E-4</c:v>
                </c:pt>
                <c:pt idx="2684">
                  <c:v>3.0178000000000079E-4</c:v>
                </c:pt>
                <c:pt idx="2685">
                  <c:v>3.0178000000000079E-4</c:v>
                </c:pt>
                <c:pt idx="2686">
                  <c:v>3.0108150000000047E-4</c:v>
                </c:pt>
                <c:pt idx="2687">
                  <c:v>3.0178000000000079E-4</c:v>
                </c:pt>
                <c:pt idx="2688">
                  <c:v>3.0108150000000047E-4</c:v>
                </c:pt>
                <c:pt idx="2689">
                  <c:v>3.0108150000000047E-4</c:v>
                </c:pt>
                <c:pt idx="2690">
                  <c:v>3.038755000000006E-4</c:v>
                </c:pt>
                <c:pt idx="2691">
                  <c:v>3.0422850000000058E-4</c:v>
                </c:pt>
                <c:pt idx="2692">
                  <c:v>3.0317700000000121E-4</c:v>
                </c:pt>
                <c:pt idx="2693">
                  <c:v>3.0317700000000121E-4</c:v>
                </c:pt>
                <c:pt idx="2694">
                  <c:v>3.0353000000000102E-4</c:v>
                </c:pt>
                <c:pt idx="2695">
                  <c:v>3.0387550000000104E-4</c:v>
                </c:pt>
                <c:pt idx="2696">
                  <c:v>3.0283150000000184E-4</c:v>
                </c:pt>
                <c:pt idx="2697">
                  <c:v>3.0317700000000077E-4</c:v>
                </c:pt>
                <c:pt idx="2698">
                  <c:v>3.0387550000000039E-4</c:v>
                </c:pt>
                <c:pt idx="2699">
                  <c:v>3.0283150000000184E-4</c:v>
                </c:pt>
                <c:pt idx="2700">
                  <c:v>3.0353000000000102E-4</c:v>
                </c:pt>
                <c:pt idx="2701">
                  <c:v>3.0387550000000039E-4</c:v>
                </c:pt>
                <c:pt idx="2702">
                  <c:v>3.0317700000000148E-4</c:v>
                </c:pt>
                <c:pt idx="2703">
                  <c:v>3.0388300000000154E-4</c:v>
                </c:pt>
                <c:pt idx="2704">
                  <c:v>3.0388300000000154E-4</c:v>
                </c:pt>
                <c:pt idx="2705">
                  <c:v>3.0422850000000058E-4</c:v>
                </c:pt>
                <c:pt idx="2706">
                  <c:v>3.0283150000000184E-4</c:v>
                </c:pt>
                <c:pt idx="2707">
                  <c:v>3.0387550000000039E-4</c:v>
                </c:pt>
                <c:pt idx="2708">
                  <c:v>3.0353750000000087E-4</c:v>
                </c:pt>
                <c:pt idx="2709">
                  <c:v>3.0388300000000154E-4</c:v>
                </c:pt>
                <c:pt idx="2710">
                  <c:v>3.0423600000000167E-4</c:v>
                </c:pt>
                <c:pt idx="2711">
                  <c:v>3.0423600000000021E-4</c:v>
                </c:pt>
                <c:pt idx="2712">
                  <c:v>3.0458150000000061E-4</c:v>
                </c:pt>
                <c:pt idx="2713">
                  <c:v>3.0354499999999952E-4</c:v>
                </c:pt>
                <c:pt idx="2714">
                  <c:v>3.0389050000000057E-4</c:v>
                </c:pt>
                <c:pt idx="2715">
                  <c:v>3.0249350000000107E-4</c:v>
                </c:pt>
                <c:pt idx="2716">
                  <c:v>3.0319200000000096E-4</c:v>
                </c:pt>
                <c:pt idx="2717">
                  <c:v>3.0353750000000087E-4</c:v>
                </c:pt>
                <c:pt idx="2718">
                  <c:v>3.0458900000000132E-4</c:v>
                </c:pt>
                <c:pt idx="2719">
                  <c:v>3.0423600000000167E-4</c:v>
                </c:pt>
                <c:pt idx="2720">
                  <c:v>3.03890500000001E-4</c:v>
                </c:pt>
                <c:pt idx="2721">
                  <c:v>3.0389800000000101E-4</c:v>
                </c:pt>
                <c:pt idx="2722">
                  <c:v>3.03890500000001E-4</c:v>
                </c:pt>
                <c:pt idx="2723">
                  <c:v>3.0319200000000096E-4</c:v>
                </c:pt>
                <c:pt idx="2724">
                  <c:v>3.042510000000011E-4</c:v>
                </c:pt>
                <c:pt idx="2725">
                  <c:v>3.0424350000000076E-4</c:v>
                </c:pt>
                <c:pt idx="2726">
                  <c:v>3.0458900000000132E-4</c:v>
                </c:pt>
                <c:pt idx="2727">
                  <c:v>3.0424350000000076E-4</c:v>
                </c:pt>
                <c:pt idx="2728">
                  <c:v>3.0460400000000064E-4</c:v>
                </c:pt>
                <c:pt idx="2729">
                  <c:v>3.0459650000000117E-4</c:v>
                </c:pt>
                <c:pt idx="2730">
                  <c:v>3.0494950000000141E-4</c:v>
                </c:pt>
                <c:pt idx="2731">
                  <c:v>3.0355250000000061E-4</c:v>
                </c:pt>
                <c:pt idx="2732">
                  <c:v>3.0494200000000092E-4</c:v>
                </c:pt>
                <c:pt idx="2733">
                  <c:v>3.0389800000000172E-4</c:v>
                </c:pt>
                <c:pt idx="2734">
                  <c:v>3.0494950000000087E-4</c:v>
                </c:pt>
                <c:pt idx="2735">
                  <c:v>3.0355250000000121E-4</c:v>
                </c:pt>
                <c:pt idx="2736">
                  <c:v>3.0319950000000064E-4</c:v>
                </c:pt>
                <c:pt idx="2737">
                  <c:v>3.02854000000001E-4</c:v>
                </c:pt>
                <c:pt idx="2738">
                  <c:v>3.0355250000000061E-4</c:v>
                </c:pt>
                <c:pt idx="2739">
                  <c:v>3.042510000000011E-4</c:v>
                </c:pt>
                <c:pt idx="2740">
                  <c:v>3.0389800000000085E-4</c:v>
                </c:pt>
                <c:pt idx="2741">
                  <c:v>3.0564800000000065E-4</c:v>
                </c:pt>
                <c:pt idx="2742">
                  <c:v>3.0494950000000141E-4</c:v>
                </c:pt>
                <c:pt idx="2743">
                  <c:v>3.0600100000000209E-4</c:v>
                </c:pt>
                <c:pt idx="2744">
                  <c:v>3.0600100000000111E-4</c:v>
                </c:pt>
                <c:pt idx="2745">
                  <c:v>3.0635400000000163E-4</c:v>
                </c:pt>
                <c:pt idx="2746">
                  <c:v>3.0670700000000187E-4</c:v>
                </c:pt>
                <c:pt idx="2747">
                  <c:v>3.0564800000000065E-4</c:v>
                </c:pt>
                <c:pt idx="2748">
                  <c:v>3.0530250000000117E-4</c:v>
                </c:pt>
                <c:pt idx="2749">
                  <c:v>3.039055000000001E-4</c:v>
                </c:pt>
                <c:pt idx="2750">
                  <c:v>3.0564800000000022E-4</c:v>
                </c:pt>
                <c:pt idx="2751">
                  <c:v>3.049570000000011E-4</c:v>
                </c:pt>
                <c:pt idx="2752">
                  <c:v>3.049570000000011E-4</c:v>
                </c:pt>
                <c:pt idx="2753">
                  <c:v>3.0425850000000143E-4</c:v>
                </c:pt>
                <c:pt idx="2754">
                  <c:v>3.0460400000000037E-4</c:v>
                </c:pt>
                <c:pt idx="2755">
                  <c:v>3.0531000000000086E-4</c:v>
                </c:pt>
                <c:pt idx="2756">
                  <c:v>3.0600850000000085E-4</c:v>
                </c:pt>
                <c:pt idx="2757">
                  <c:v>3.0531000000000102E-4</c:v>
                </c:pt>
                <c:pt idx="2758">
                  <c:v>3.0600100000000089E-4</c:v>
                </c:pt>
                <c:pt idx="2759">
                  <c:v>3.0635400000000163E-4</c:v>
                </c:pt>
                <c:pt idx="2760">
                  <c:v>3.0741300000000166E-4</c:v>
                </c:pt>
                <c:pt idx="2761">
                  <c:v>3.063615000000011E-4</c:v>
                </c:pt>
                <c:pt idx="2762">
                  <c:v>3.0740550000000024E-4</c:v>
                </c:pt>
                <c:pt idx="2763">
                  <c:v>3.0566299999999996E-4</c:v>
                </c:pt>
                <c:pt idx="2764">
                  <c:v>3.0706750000000012E-4</c:v>
                </c:pt>
                <c:pt idx="2765">
                  <c:v>3.0671450000000123E-4</c:v>
                </c:pt>
                <c:pt idx="2766">
                  <c:v>3.0671450000000123E-4</c:v>
                </c:pt>
                <c:pt idx="2767">
                  <c:v>3.0671450000000123E-4</c:v>
                </c:pt>
                <c:pt idx="2768">
                  <c:v>3.0566300000000061E-4</c:v>
                </c:pt>
                <c:pt idx="2769">
                  <c:v>3.0496450000000002E-4</c:v>
                </c:pt>
                <c:pt idx="2770">
                  <c:v>3.0426599999999992E-4</c:v>
                </c:pt>
                <c:pt idx="2771">
                  <c:v>3.0426599999999992E-4</c:v>
                </c:pt>
                <c:pt idx="2772">
                  <c:v>3.0426599999999992E-4</c:v>
                </c:pt>
                <c:pt idx="2773">
                  <c:v>3.0426600000000101E-4</c:v>
                </c:pt>
                <c:pt idx="2774">
                  <c:v>3.0391300000000147E-4</c:v>
                </c:pt>
                <c:pt idx="2775">
                  <c:v>3.0426599999999992E-4</c:v>
                </c:pt>
                <c:pt idx="2776">
                  <c:v>3.0461150000000097E-4</c:v>
                </c:pt>
                <c:pt idx="2777">
                  <c:v>3.0391300000000071E-4</c:v>
                </c:pt>
                <c:pt idx="2778">
                  <c:v>3.0531750000000114E-4</c:v>
                </c:pt>
                <c:pt idx="2779">
                  <c:v>3.0636150000000131E-4</c:v>
                </c:pt>
                <c:pt idx="2780">
                  <c:v>3.0601600000000146E-4</c:v>
                </c:pt>
                <c:pt idx="2781">
                  <c:v>3.0671450000000145E-4</c:v>
                </c:pt>
                <c:pt idx="2782">
                  <c:v>3.0567050000000014E-4</c:v>
                </c:pt>
                <c:pt idx="2783">
                  <c:v>3.0636900000000181E-4</c:v>
                </c:pt>
                <c:pt idx="2784">
                  <c:v>3.0567050000000046E-4</c:v>
                </c:pt>
                <c:pt idx="2785">
                  <c:v>3.0497200000000133E-4</c:v>
                </c:pt>
                <c:pt idx="2786">
                  <c:v>3.0567050000000014E-4</c:v>
                </c:pt>
                <c:pt idx="2787">
                  <c:v>3.0567050000000014E-4</c:v>
                </c:pt>
                <c:pt idx="2788">
                  <c:v>3.0531750000000114E-4</c:v>
                </c:pt>
                <c:pt idx="2789">
                  <c:v>3.0531750000000114E-4</c:v>
                </c:pt>
                <c:pt idx="2790">
                  <c:v>3.0706750000000012E-4</c:v>
                </c:pt>
                <c:pt idx="2791">
                  <c:v>3.0602350000000119E-4</c:v>
                </c:pt>
                <c:pt idx="2792">
                  <c:v>3.0672200000000162E-4</c:v>
                </c:pt>
                <c:pt idx="2793">
                  <c:v>3.0567050000000046E-4</c:v>
                </c:pt>
                <c:pt idx="2794">
                  <c:v>3.0461900000000185E-4</c:v>
                </c:pt>
                <c:pt idx="2795">
                  <c:v>3.0497200000000215E-4</c:v>
                </c:pt>
                <c:pt idx="2796">
                  <c:v>3.0532500000000044E-4</c:v>
                </c:pt>
                <c:pt idx="2797">
                  <c:v>3.0497200000000215E-4</c:v>
                </c:pt>
                <c:pt idx="2798">
                  <c:v>3.0497950000000156E-4</c:v>
                </c:pt>
                <c:pt idx="2799">
                  <c:v>3.0567800000000058E-4</c:v>
                </c:pt>
                <c:pt idx="2800">
                  <c:v>3.063765000000016E-4</c:v>
                </c:pt>
                <c:pt idx="2801">
                  <c:v>3.0672950000000152E-4</c:v>
                </c:pt>
                <c:pt idx="2802">
                  <c:v>3.063765000000016E-4</c:v>
                </c:pt>
                <c:pt idx="2803">
                  <c:v>3.0602350000000141E-4</c:v>
                </c:pt>
                <c:pt idx="2804">
                  <c:v>3.0672200000000135E-4</c:v>
                </c:pt>
                <c:pt idx="2805">
                  <c:v>3.0603100000000153E-4</c:v>
                </c:pt>
                <c:pt idx="2806">
                  <c:v>3.0638400000000091E-4</c:v>
                </c:pt>
                <c:pt idx="2807">
                  <c:v>3.0603100000000196E-4</c:v>
                </c:pt>
                <c:pt idx="2808">
                  <c:v>3.0567800000000085E-4</c:v>
                </c:pt>
                <c:pt idx="2809">
                  <c:v>3.0533250000000126E-4</c:v>
                </c:pt>
                <c:pt idx="2810">
                  <c:v>3.063765000000016E-4</c:v>
                </c:pt>
                <c:pt idx="2811">
                  <c:v>3.0603100000000153E-4</c:v>
                </c:pt>
                <c:pt idx="2812">
                  <c:v>3.0567800000000058E-4</c:v>
                </c:pt>
                <c:pt idx="2813">
                  <c:v>3.0567800000000058E-4</c:v>
                </c:pt>
                <c:pt idx="2814">
                  <c:v>3.0567800000000085E-4</c:v>
                </c:pt>
                <c:pt idx="2815">
                  <c:v>3.0603100000000153E-4</c:v>
                </c:pt>
                <c:pt idx="2816">
                  <c:v>3.0603100000000153E-4</c:v>
                </c:pt>
                <c:pt idx="2817">
                  <c:v>3.0708250000000058E-4</c:v>
                </c:pt>
                <c:pt idx="2818">
                  <c:v>3.0672950000000125E-4</c:v>
                </c:pt>
                <c:pt idx="2819">
                  <c:v>3.0707500000000051E-4</c:v>
                </c:pt>
                <c:pt idx="2820">
                  <c:v>3.0673700000000197E-4</c:v>
                </c:pt>
                <c:pt idx="2821">
                  <c:v>3.0742800000000097E-4</c:v>
                </c:pt>
                <c:pt idx="2822">
                  <c:v>3.0847950000000159E-4</c:v>
                </c:pt>
                <c:pt idx="2823">
                  <c:v>3.0743550000000077E-4</c:v>
                </c:pt>
                <c:pt idx="2824">
                  <c:v>3.0813400000000087E-4</c:v>
                </c:pt>
                <c:pt idx="2825">
                  <c:v>3.0883250000000146E-4</c:v>
                </c:pt>
                <c:pt idx="2826">
                  <c:v>3.0638400000000112E-4</c:v>
                </c:pt>
                <c:pt idx="2827">
                  <c:v>3.0673700000000169E-4</c:v>
                </c:pt>
                <c:pt idx="2828">
                  <c:v>3.0428850000000039E-4</c:v>
                </c:pt>
                <c:pt idx="2829">
                  <c:v>3.056854999999995E-4</c:v>
                </c:pt>
                <c:pt idx="2830">
                  <c:v>3.0463400000000078E-4</c:v>
                </c:pt>
                <c:pt idx="2831">
                  <c:v>3.0428850000000039E-4</c:v>
                </c:pt>
                <c:pt idx="2832">
                  <c:v>3.0428850000000039E-4</c:v>
                </c:pt>
                <c:pt idx="2833">
                  <c:v>3.0428850000000039E-4</c:v>
                </c:pt>
                <c:pt idx="2834">
                  <c:v>3.0428850000000039E-4</c:v>
                </c:pt>
                <c:pt idx="2835">
                  <c:v>3.0498700000000081E-4</c:v>
                </c:pt>
                <c:pt idx="2836">
                  <c:v>3.0428850000000039E-4</c:v>
                </c:pt>
                <c:pt idx="2837">
                  <c:v>3.0428850000000039E-4</c:v>
                </c:pt>
                <c:pt idx="2838">
                  <c:v>3.0464150000000058E-4</c:v>
                </c:pt>
                <c:pt idx="2839">
                  <c:v>3.0464150000000058E-4</c:v>
                </c:pt>
                <c:pt idx="2840">
                  <c:v>3.0498700000000081E-4</c:v>
                </c:pt>
                <c:pt idx="2841">
                  <c:v>3.0603850000000143E-4</c:v>
                </c:pt>
                <c:pt idx="2842">
                  <c:v>3.060385000000017E-4</c:v>
                </c:pt>
                <c:pt idx="2843">
                  <c:v>3.0603850000000181E-4</c:v>
                </c:pt>
                <c:pt idx="2844">
                  <c:v>3.0498700000000081E-4</c:v>
                </c:pt>
                <c:pt idx="2845">
                  <c:v>3.0534000000000095E-4</c:v>
                </c:pt>
                <c:pt idx="2846">
                  <c:v>3.063840000000014E-4</c:v>
                </c:pt>
                <c:pt idx="2847">
                  <c:v>3.060385000000017E-4</c:v>
                </c:pt>
                <c:pt idx="2848">
                  <c:v>3.063915000000013E-4</c:v>
                </c:pt>
                <c:pt idx="2849">
                  <c:v>3.0848700000000095E-4</c:v>
                </c:pt>
                <c:pt idx="2850">
                  <c:v>3.063915000000013E-4</c:v>
                </c:pt>
                <c:pt idx="2851">
                  <c:v>3.0674450000000057E-4</c:v>
                </c:pt>
                <c:pt idx="2852">
                  <c:v>3.063915000000013E-4</c:v>
                </c:pt>
                <c:pt idx="2853">
                  <c:v>3.0603850000000181E-4</c:v>
                </c:pt>
                <c:pt idx="2854">
                  <c:v>3.0709000000000113E-4</c:v>
                </c:pt>
                <c:pt idx="2855">
                  <c:v>3.0604600000000074E-4</c:v>
                </c:pt>
                <c:pt idx="2856">
                  <c:v>3.0534000000000117E-4</c:v>
                </c:pt>
                <c:pt idx="2857">
                  <c:v>3.0429600000000121E-4</c:v>
                </c:pt>
                <c:pt idx="2858">
                  <c:v>3.0499450000000077E-4</c:v>
                </c:pt>
                <c:pt idx="2859">
                  <c:v>3.0603850000000181E-4</c:v>
                </c:pt>
                <c:pt idx="2860">
                  <c:v>3.067370000000024E-4</c:v>
                </c:pt>
                <c:pt idx="2861">
                  <c:v>3.0674450000000078E-4</c:v>
                </c:pt>
                <c:pt idx="2862">
                  <c:v>3.0673700000000197E-4</c:v>
                </c:pt>
                <c:pt idx="2863">
                  <c:v>3.0709000000000113E-4</c:v>
                </c:pt>
                <c:pt idx="2864">
                  <c:v>3.0709000000000113E-4</c:v>
                </c:pt>
                <c:pt idx="2865">
                  <c:v>3.0709000000000113E-4</c:v>
                </c:pt>
                <c:pt idx="2866">
                  <c:v>3.063915000000013E-4</c:v>
                </c:pt>
                <c:pt idx="2867">
                  <c:v>3.063915000000013E-4</c:v>
                </c:pt>
                <c:pt idx="2868">
                  <c:v>3.063915000000013E-4</c:v>
                </c:pt>
                <c:pt idx="2869">
                  <c:v>3.063840000000014E-4</c:v>
                </c:pt>
                <c:pt idx="2870">
                  <c:v>3.060385000000017E-4</c:v>
                </c:pt>
                <c:pt idx="2871">
                  <c:v>3.0709000000000113E-4</c:v>
                </c:pt>
                <c:pt idx="2872">
                  <c:v>3.0639150000000206E-4</c:v>
                </c:pt>
                <c:pt idx="2873">
                  <c:v>3.067370000000024E-4</c:v>
                </c:pt>
                <c:pt idx="2874">
                  <c:v>3.0639150000000206E-4</c:v>
                </c:pt>
                <c:pt idx="2875">
                  <c:v>3.0568549999999999E-4</c:v>
                </c:pt>
                <c:pt idx="2876">
                  <c:v>3.063915000000013E-4</c:v>
                </c:pt>
                <c:pt idx="2877">
                  <c:v>3.063915000000013E-4</c:v>
                </c:pt>
                <c:pt idx="2878">
                  <c:v>3.0568549999999999E-4</c:v>
                </c:pt>
                <c:pt idx="2879">
                  <c:v>3.060385000000017E-4</c:v>
                </c:pt>
                <c:pt idx="2880">
                  <c:v>3.0709000000000113E-4</c:v>
                </c:pt>
                <c:pt idx="2881">
                  <c:v>3.077885000000008E-4</c:v>
                </c:pt>
                <c:pt idx="2882">
                  <c:v>3.0778100000000095E-4</c:v>
                </c:pt>
                <c:pt idx="2883">
                  <c:v>3.0744300000000159E-4</c:v>
                </c:pt>
                <c:pt idx="2884">
                  <c:v>3.0709000000000113E-4</c:v>
                </c:pt>
                <c:pt idx="2885">
                  <c:v>3.0813400000000136E-4</c:v>
                </c:pt>
                <c:pt idx="2886">
                  <c:v>3.0814150000000088E-4</c:v>
                </c:pt>
                <c:pt idx="2887">
                  <c:v>3.0918550000000002E-4</c:v>
                </c:pt>
                <c:pt idx="2888">
                  <c:v>3.0778100000000095E-4</c:v>
                </c:pt>
                <c:pt idx="2889">
                  <c:v>3.0708250000000058E-4</c:v>
                </c:pt>
                <c:pt idx="2890">
                  <c:v>3.0743550000000077E-4</c:v>
                </c:pt>
                <c:pt idx="2891">
                  <c:v>3.0673700000000169E-4</c:v>
                </c:pt>
                <c:pt idx="2892">
                  <c:v>3.0673700000000169E-4</c:v>
                </c:pt>
                <c:pt idx="2893">
                  <c:v>3.0743550000000077E-4</c:v>
                </c:pt>
                <c:pt idx="2894">
                  <c:v>3.0743550000000077E-4</c:v>
                </c:pt>
                <c:pt idx="2895">
                  <c:v>3.0709000000000113E-4</c:v>
                </c:pt>
                <c:pt idx="2896">
                  <c:v>3.0814150000000088E-4</c:v>
                </c:pt>
                <c:pt idx="2897">
                  <c:v>3.074355000000006E-4</c:v>
                </c:pt>
                <c:pt idx="2898">
                  <c:v>3.077885000000008E-4</c:v>
                </c:pt>
                <c:pt idx="2899">
                  <c:v>3.0849450000000064E-4</c:v>
                </c:pt>
                <c:pt idx="2900">
                  <c:v>3.077885000000008E-4</c:v>
                </c:pt>
                <c:pt idx="2901">
                  <c:v>3.0813400000000136E-4</c:v>
                </c:pt>
                <c:pt idx="2902">
                  <c:v>3.074355000000006E-4</c:v>
                </c:pt>
                <c:pt idx="2903">
                  <c:v>3.0848700000000095E-4</c:v>
                </c:pt>
                <c:pt idx="2904">
                  <c:v>3.0813400000000136E-4</c:v>
                </c:pt>
                <c:pt idx="2905">
                  <c:v>3.0883250000000162E-4</c:v>
                </c:pt>
                <c:pt idx="2906">
                  <c:v>3.0953850000000081E-4</c:v>
                </c:pt>
                <c:pt idx="2907">
                  <c:v>3.0848700000000095E-4</c:v>
                </c:pt>
                <c:pt idx="2908">
                  <c:v>3.0953850000000124E-4</c:v>
                </c:pt>
                <c:pt idx="2909">
                  <c:v>3.0778850000000128E-4</c:v>
                </c:pt>
                <c:pt idx="2910">
                  <c:v>3.0848700000000095E-4</c:v>
                </c:pt>
                <c:pt idx="2911">
                  <c:v>3.0848700000000122E-4</c:v>
                </c:pt>
                <c:pt idx="2912">
                  <c:v>3.0778850000000128E-4</c:v>
                </c:pt>
                <c:pt idx="2913">
                  <c:v>3.0848700000000122E-4</c:v>
                </c:pt>
                <c:pt idx="2914">
                  <c:v>3.0884000000000114E-4</c:v>
                </c:pt>
                <c:pt idx="2915">
                  <c:v>3.0884000000000114E-4</c:v>
                </c:pt>
                <c:pt idx="2916">
                  <c:v>3.0814150000000104E-4</c:v>
                </c:pt>
                <c:pt idx="2917">
                  <c:v>3.0814150000000104E-4</c:v>
                </c:pt>
                <c:pt idx="2918">
                  <c:v>3.0884000000000168E-4</c:v>
                </c:pt>
                <c:pt idx="2919">
                  <c:v>3.0919300000000193E-4</c:v>
                </c:pt>
                <c:pt idx="2920">
                  <c:v>3.0814150000000104E-4</c:v>
                </c:pt>
                <c:pt idx="2921">
                  <c:v>3.0884000000000168E-4</c:v>
                </c:pt>
                <c:pt idx="2922">
                  <c:v>3.0849450000000129E-4</c:v>
                </c:pt>
                <c:pt idx="2923">
                  <c:v>3.0884000000000168E-4</c:v>
                </c:pt>
                <c:pt idx="2924">
                  <c:v>3.0918550000000002E-4</c:v>
                </c:pt>
                <c:pt idx="2925">
                  <c:v>3.0919300000000106E-4</c:v>
                </c:pt>
                <c:pt idx="2926">
                  <c:v>3.0814150000000104E-4</c:v>
                </c:pt>
                <c:pt idx="2927">
                  <c:v>3.0849450000000129E-4</c:v>
                </c:pt>
                <c:pt idx="2928">
                  <c:v>3.0814150000000104E-4</c:v>
                </c:pt>
                <c:pt idx="2929">
                  <c:v>3.0709000000000113E-4</c:v>
                </c:pt>
                <c:pt idx="2930">
                  <c:v>3.0709000000000113E-4</c:v>
                </c:pt>
                <c:pt idx="2931">
                  <c:v>3.0708250000000058E-4</c:v>
                </c:pt>
                <c:pt idx="2932">
                  <c:v>3.0709000000000113E-4</c:v>
                </c:pt>
                <c:pt idx="2933">
                  <c:v>3.0674450000000078E-4</c:v>
                </c:pt>
                <c:pt idx="2934">
                  <c:v>3.0673700000000197E-4</c:v>
                </c:pt>
                <c:pt idx="2935">
                  <c:v>3.0814150000000088E-4</c:v>
                </c:pt>
                <c:pt idx="2936">
                  <c:v>3.074355000000006E-4</c:v>
                </c:pt>
                <c:pt idx="2937">
                  <c:v>3.077885000000008E-4</c:v>
                </c:pt>
                <c:pt idx="2938">
                  <c:v>3.077885000000008E-4</c:v>
                </c:pt>
                <c:pt idx="2939">
                  <c:v>3.0814150000000104E-4</c:v>
                </c:pt>
                <c:pt idx="2940">
                  <c:v>3.0814150000000104E-4</c:v>
                </c:pt>
                <c:pt idx="2941">
                  <c:v>3.0743550000000077E-4</c:v>
                </c:pt>
                <c:pt idx="2942">
                  <c:v>3.0744300000000159E-4</c:v>
                </c:pt>
                <c:pt idx="2943">
                  <c:v>3.0709000000000113E-4</c:v>
                </c:pt>
                <c:pt idx="2944">
                  <c:v>3.0709000000000091E-4</c:v>
                </c:pt>
                <c:pt idx="2945">
                  <c:v>3.0674450000000078E-4</c:v>
                </c:pt>
                <c:pt idx="2946">
                  <c:v>3.060385000000017E-4</c:v>
                </c:pt>
                <c:pt idx="2947">
                  <c:v>3.0708250000000058E-4</c:v>
                </c:pt>
                <c:pt idx="2948">
                  <c:v>3.074355000000006E-4</c:v>
                </c:pt>
                <c:pt idx="2949">
                  <c:v>3.0813400000000087E-4</c:v>
                </c:pt>
                <c:pt idx="2950">
                  <c:v>3.0673700000000169E-4</c:v>
                </c:pt>
                <c:pt idx="2951">
                  <c:v>3.0778100000000095E-4</c:v>
                </c:pt>
                <c:pt idx="2952">
                  <c:v>3.0639150000000157E-4</c:v>
                </c:pt>
                <c:pt idx="2953">
                  <c:v>3.077885000000008E-4</c:v>
                </c:pt>
                <c:pt idx="2954">
                  <c:v>3.0708250000000095E-4</c:v>
                </c:pt>
                <c:pt idx="2955">
                  <c:v>3.077885000000008E-4</c:v>
                </c:pt>
                <c:pt idx="2956">
                  <c:v>3.0673700000000169E-4</c:v>
                </c:pt>
                <c:pt idx="2957">
                  <c:v>3.0673700000000197E-4</c:v>
                </c:pt>
                <c:pt idx="2958">
                  <c:v>3.0673700000000169E-4</c:v>
                </c:pt>
                <c:pt idx="2959">
                  <c:v>3.0673700000000169E-4</c:v>
                </c:pt>
                <c:pt idx="2960">
                  <c:v>3.063915000000013E-4</c:v>
                </c:pt>
                <c:pt idx="2961">
                  <c:v>3.0743550000000077E-4</c:v>
                </c:pt>
                <c:pt idx="2962">
                  <c:v>3.0709000000000091E-4</c:v>
                </c:pt>
                <c:pt idx="2963">
                  <c:v>3.0744300000000083E-4</c:v>
                </c:pt>
                <c:pt idx="2964">
                  <c:v>3.0534000000000095E-4</c:v>
                </c:pt>
                <c:pt idx="2965">
                  <c:v>3.0603850000000143E-4</c:v>
                </c:pt>
                <c:pt idx="2966">
                  <c:v>3.0569300000000082E-4</c:v>
                </c:pt>
                <c:pt idx="2967">
                  <c:v>3.0569300000000082E-4</c:v>
                </c:pt>
                <c:pt idx="2968">
                  <c:v>3.0498700000000049E-4</c:v>
                </c:pt>
                <c:pt idx="2969">
                  <c:v>3.0603850000000143E-4</c:v>
                </c:pt>
                <c:pt idx="2970">
                  <c:v>3.0569300000000082E-4</c:v>
                </c:pt>
                <c:pt idx="2971">
                  <c:v>3.0673700000000197E-4</c:v>
                </c:pt>
                <c:pt idx="2972">
                  <c:v>3.0639150000000157E-4</c:v>
                </c:pt>
                <c:pt idx="2973">
                  <c:v>3.0709000000000091E-4</c:v>
                </c:pt>
                <c:pt idx="2974">
                  <c:v>3.0709000000000091E-4</c:v>
                </c:pt>
                <c:pt idx="2975">
                  <c:v>3.0814150000000104E-4</c:v>
                </c:pt>
                <c:pt idx="2976">
                  <c:v>3.077885000000008E-4</c:v>
                </c:pt>
                <c:pt idx="2977">
                  <c:v>3.0568549999999999E-4</c:v>
                </c:pt>
                <c:pt idx="2978">
                  <c:v>3.063915000000013E-4</c:v>
                </c:pt>
                <c:pt idx="2979">
                  <c:v>3.0569300000000082E-4</c:v>
                </c:pt>
                <c:pt idx="2980">
                  <c:v>3.0673700000000197E-4</c:v>
                </c:pt>
                <c:pt idx="2981">
                  <c:v>3.0814150000000104E-4</c:v>
                </c:pt>
                <c:pt idx="2982">
                  <c:v>3.077885000000008E-4</c:v>
                </c:pt>
                <c:pt idx="2983">
                  <c:v>3.0743550000000077E-4</c:v>
                </c:pt>
                <c:pt idx="2984">
                  <c:v>3.0709000000000113E-4</c:v>
                </c:pt>
                <c:pt idx="2985">
                  <c:v>3.0709000000000091E-4</c:v>
                </c:pt>
                <c:pt idx="2986">
                  <c:v>3.0744300000000072E-4</c:v>
                </c:pt>
                <c:pt idx="2987">
                  <c:v>3.0744300000000072E-4</c:v>
                </c:pt>
                <c:pt idx="2988">
                  <c:v>3.0674450000000078E-4</c:v>
                </c:pt>
                <c:pt idx="2989">
                  <c:v>3.0674450000000078E-4</c:v>
                </c:pt>
                <c:pt idx="2990">
                  <c:v>3.0745050000000079E-4</c:v>
                </c:pt>
                <c:pt idx="2991">
                  <c:v>3.0674450000000078E-4</c:v>
                </c:pt>
                <c:pt idx="2992">
                  <c:v>3.0814900000000132E-4</c:v>
                </c:pt>
                <c:pt idx="2993">
                  <c:v>3.0849450000000102E-4</c:v>
                </c:pt>
                <c:pt idx="2994">
                  <c:v>3.0884000000000168E-4</c:v>
                </c:pt>
                <c:pt idx="2995">
                  <c:v>3.0849450000000129E-4</c:v>
                </c:pt>
                <c:pt idx="2996">
                  <c:v>3.0849450000000129E-4</c:v>
                </c:pt>
                <c:pt idx="2997">
                  <c:v>3.0884000000000168E-4</c:v>
                </c:pt>
                <c:pt idx="2998">
                  <c:v>3.0954600000000077E-4</c:v>
                </c:pt>
                <c:pt idx="2999">
                  <c:v>3.0884000000000168E-4</c:v>
                </c:pt>
                <c:pt idx="3000">
                  <c:v>3.0884000000000168E-4</c:v>
                </c:pt>
                <c:pt idx="3001">
                  <c:v>3.0849450000000102E-4</c:v>
                </c:pt>
                <c:pt idx="3002">
                  <c:v>3.0953850000000124E-4</c:v>
                </c:pt>
                <c:pt idx="3003">
                  <c:v>3.0883250000000146E-4</c:v>
                </c:pt>
                <c:pt idx="3004">
                  <c:v>3.1057500000000146E-4</c:v>
                </c:pt>
                <c:pt idx="3005">
                  <c:v>3.1126599999999982E-4</c:v>
                </c:pt>
                <c:pt idx="3006">
                  <c:v>3.1090550000000076E-4</c:v>
                </c:pt>
                <c:pt idx="3007">
                  <c:v>3.1194950000000061E-4</c:v>
                </c:pt>
                <c:pt idx="3008">
                  <c:v>3.1230250000000178E-4</c:v>
                </c:pt>
                <c:pt idx="3009">
                  <c:v>3.1159650000000047E-4</c:v>
                </c:pt>
                <c:pt idx="3010">
                  <c:v>3.1159650000000047E-4</c:v>
                </c:pt>
                <c:pt idx="3011">
                  <c:v>3.1264050000000054E-4</c:v>
                </c:pt>
                <c:pt idx="3012">
                  <c:v>3.1193450000000016E-4</c:v>
                </c:pt>
                <c:pt idx="3013">
                  <c:v>3.1299350000000187E-4</c:v>
                </c:pt>
                <c:pt idx="3014">
                  <c:v>3.1193450000000054E-4</c:v>
                </c:pt>
                <c:pt idx="3015">
                  <c:v>3.1333150000000161E-4</c:v>
                </c:pt>
                <c:pt idx="3016">
                  <c:v>3.126330000000014E-4</c:v>
                </c:pt>
                <c:pt idx="3017">
                  <c:v>3.126330000000014E-4</c:v>
                </c:pt>
                <c:pt idx="3018">
                  <c:v>3.1333150000000128E-4</c:v>
                </c:pt>
                <c:pt idx="3019">
                  <c:v>3.1332400000000078E-4</c:v>
                </c:pt>
                <c:pt idx="3020">
                  <c:v>3.1262550000000052E-4</c:v>
                </c:pt>
                <c:pt idx="3021">
                  <c:v>3.126180000000017E-4</c:v>
                </c:pt>
                <c:pt idx="3022">
                  <c:v>3.126180000000017E-4</c:v>
                </c:pt>
                <c:pt idx="3023">
                  <c:v>3.1331650000000132E-4</c:v>
                </c:pt>
                <c:pt idx="3024">
                  <c:v>3.1471350000000217E-4</c:v>
                </c:pt>
                <c:pt idx="3025">
                  <c:v>3.1472100000000153E-4</c:v>
                </c:pt>
                <c:pt idx="3026">
                  <c:v>3.1610300000000166E-4</c:v>
                </c:pt>
                <c:pt idx="3027">
                  <c:v>3.1611050000000151E-4</c:v>
                </c:pt>
                <c:pt idx="3028">
                  <c:v>3.1575750000000137E-4</c:v>
                </c:pt>
                <c:pt idx="3029">
                  <c:v>3.1644850000000119E-4</c:v>
                </c:pt>
                <c:pt idx="3030">
                  <c:v>3.1575750000000126E-4</c:v>
                </c:pt>
                <c:pt idx="3031">
                  <c:v>3.1504400000000076E-4</c:v>
                </c:pt>
                <c:pt idx="3032">
                  <c:v>3.1504400000000076E-4</c:v>
                </c:pt>
                <c:pt idx="3033">
                  <c:v>3.1574250000000113E-4</c:v>
                </c:pt>
                <c:pt idx="3034">
                  <c:v>3.1644100000000145E-4</c:v>
                </c:pt>
                <c:pt idx="3035">
                  <c:v>3.1643350000000209E-4</c:v>
                </c:pt>
                <c:pt idx="3036">
                  <c:v>3.1503650000000118E-4</c:v>
                </c:pt>
                <c:pt idx="3037">
                  <c:v>3.1503650000000118E-4</c:v>
                </c:pt>
                <c:pt idx="3038">
                  <c:v>3.1608050000000103E-4</c:v>
                </c:pt>
                <c:pt idx="3039">
                  <c:v>3.1608050000000103E-4</c:v>
                </c:pt>
                <c:pt idx="3040">
                  <c:v>3.1642600000000181E-4</c:v>
                </c:pt>
                <c:pt idx="3041">
                  <c:v>3.1572750000000117E-4</c:v>
                </c:pt>
                <c:pt idx="3042">
                  <c:v>3.1572750000000084E-4</c:v>
                </c:pt>
                <c:pt idx="3043">
                  <c:v>3.1642600000000105E-4</c:v>
                </c:pt>
                <c:pt idx="3044">
                  <c:v>3.1676400000000144E-4</c:v>
                </c:pt>
                <c:pt idx="3045">
                  <c:v>3.1781550000000098E-4</c:v>
                </c:pt>
                <c:pt idx="3046">
                  <c:v>3.1746250000000149E-4</c:v>
                </c:pt>
                <c:pt idx="3047">
                  <c:v>3.1606550000000096E-4</c:v>
                </c:pt>
                <c:pt idx="3048">
                  <c:v>3.1572000000000165E-4</c:v>
                </c:pt>
                <c:pt idx="3049">
                  <c:v>3.1641850000000202E-4</c:v>
                </c:pt>
                <c:pt idx="3050">
                  <c:v>3.1781550000000098E-4</c:v>
                </c:pt>
                <c:pt idx="3051">
                  <c:v>3.1780800000000172E-4</c:v>
                </c:pt>
                <c:pt idx="3052">
                  <c:v>3.1815350000000201E-4</c:v>
                </c:pt>
                <c:pt idx="3053">
                  <c:v>3.1920499999999992E-4</c:v>
                </c:pt>
                <c:pt idx="3054">
                  <c:v>3.1919750000000089E-4</c:v>
                </c:pt>
                <c:pt idx="3055">
                  <c:v>3.1815350000000185E-4</c:v>
                </c:pt>
                <c:pt idx="3056">
                  <c:v>3.174550000000011E-4</c:v>
                </c:pt>
                <c:pt idx="3057">
                  <c:v>3.1780800000000156E-4</c:v>
                </c:pt>
                <c:pt idx="3058">
                  <c:v>3.1710950000000092E-4</c:v>
                </c:pt>
                <c:pt idx="3059">
                  <c:v>3.1850650000000101E-4</c:v>
                </c:pt>
                <c:pt idx="3060">
                  <c:v>3.1815350000000185E-4</c:v>
                </c:pt>
                <c:pt idx="3061">
                  <c:v>3.198960000000011E-4</c:v>
                </c:pt>
                <c:pt idx="3062">
                  <c:v>3.1919750000000089E-4</c:v>
                </c:pt>
                <c:pt idx="3063">
                  <c:v>3.1955050000000097E-4</c:v>
                </c:pt>
                <c:pt idx="3064">
                  <c:v>3.1955050000000097E-4</c:v>
                </c:pt>
                <c:pt idx="3065">
                  <c:v>3.2024900000000102E-4</c:v>
                </c:pt>
                <c:pt idx="3066">
                  <c:v>3.1954300000000102E-4</c:v>
                </c:pt>
                <c:pt idx="3067">
                  <c:v>3.198960000000011E-4</c:v>
                </c:pt>
                <c:pt idx="3068">
                  <c:v>3.1954300000000102E-4</c:v>
                </c:pt>
                <c:pt idx="3069">
                  <c:v>3.1954300000000102E-4</c:v>
                </c:pt>
                <c:pt idx="3070">
                  <c:v>3.1954300000000102E-4</c:v>
                </c:pt>
                <c:pt idx="3071">
                  <c:v>3.1954300000000102E-4</c:v>
                </c:pt>
                <c:pt idx="3072">
                  <c:v>3.1919750000000089E-4</c:v>
                </c:pt>
                <c:pt idx="3073">
                  <c:v>3.2058700000000108E-4</c:v>
                </c:pt>
                <c:pt idx="3074">
                  <c:v>3.2058700000000146E-4</c:v>
                </c:pt>
                <c:pt idx="3075">
                  <c:v>3.1953550000000057E-4</c:v>
                </c:pt>
                <c:pt idx="3076">
                  <c:v>3.2058700000000146E-4</c:v>
                </c:pt>
                <c:pt idx="3077">
                  <c:v>3.212855000000001E-4</c:v>
                </c:pt>
                <c:pt idx="3078">
                  <c:v>3.209325000000017E-4</c:v>
                </c:pt>
                <c:pt idx="3079">
                  <c:v>3.209325000000017E-4</c:v>
                </c:pt>
                <c:pt idx="3080">
                  <c:v>3.212855000000001E-4</c:v>
                </c:pt>
                <c:pt idx="3081">
                  <c:v>3.2198400000000036E-4</c:v>
                </c:pt>
                <c:pt idx="3082">
                  <c:v>3.2058700000000146E-4</c:v>
                </c:pt>
                <c:pt idx="3083">
                  <c:v>3.212855000000001E-4</c:v>
                </c:pt>
                <c:pt idx="3084">
                  <c:v>3.2094000000000182E-4</c:v>
                </c:pt>
                <c:pt idx="3085">
                  <c:v>3.2163850000000089E-4</c:v>
                </c:pt>
                <c:pt idx="3086">
                  <c:v>3.1988850000000152E-4</c:v>
                </c:pt>
                <c:pt idx="3087">
                  <c:v>3.2198400000000047E-4</c:v>
                </c:pt>
                <c:pt idx="3088">
                  <c:v>3.2267500000000089E-4</c:v>
                </c:pt>
                <c:pt idx="3089">
                  <c:v>3.2232200000000157E-4</c:v>
                </c:pt>
                <c:pt idx="3090">
                  <c:v>3.2267500000000089E-4</c:v>
                </c:pt>
                <c:pt idx="3091">
                  <c:v>3.2336600000000142E-4</c:v>
                </c:pt>
                <c:pt idx="3092">
                  <c:v>3.2267500000000089E-4</c:v>
                </c:pt>
                <c:pt idx="3093">
                  <c:v>3.2197650000000057E-4</c:v>
                </c:pt>
                <c:pt idx="3094">
                  <c:v>3.2127050000000057E-4</c:v>
                </c:pt>
                <c:pt idx="3095">
                  <c:v>3.2092500000000082E-4</c:v>
                </c:pt>
                <c:pt idx="3096">
                  <c:v>3.2162350000000076E-4</c:v>
                </c:pt>
                <c:pt idx="3097">
                  <c:v>3.2162350000000076E-4</c:v>
                </c:pt>
                <c:pt idx="3098">
                  <c:v>3.2127050000000057E-4</c:v>
                </c:pt>
                <c:pt idx="3099">
                  <c:v>3.2092500000000153E-4</c:v>
                </c:pt>
                <c:pt idx="3100">
                  <c:v>3.2162350000000076E-4</c:v>
                </c:pt>
                <c:pt idx="3101">
                  <c:v>3.2127050000000079E-4</c:v>
                </c:pt>
                <c:pt idx="3102">
                  <c:v>3.2197650000000057E-4</c:v>
                </c:pt>
                <c:pt idx="3103">
                  <c:v>3.2267500000000105E-4</c:v>
                </c:pt>
                <c:pt idx="3104">
                  <c:v>3.2127800000000123E-4</c:v>
                </c:pt>
                <c:pt idx="3105">
                  <c:v>3.2302050000000102E-4</c:v>
                </c:pt>
                <c:pt idx="3106">
                  <c:v>3.2197650000000084E-4</c:v>
                </c:pt>
                <c:pt idx="3107">
                  <c:v>3.230130000000022E-4</c:v>
                </c:pt>
                <c:pt idx="3108">
                  <c:v>3.2335850000000157E-4</c:v>
                </c:pt>
                <c:pt idx="3109">
                  <c:v>3.2371150000000165E-4</c:v>
                </c:pt>
                <c:pt idx="3110">
                  <c:v>3.2335850000000157E-4</c:v>
                </c:pt>
                <c:pt idx="3111">
                  <c:v>3.2335850000000157E-4</c:v>
                </c:pt>
                <c:pt idx="3112">
                  <c:v>3.2196150000000104E-4</c:v>
                </c:pt>
                <c:pt idx="3113">
                  <c:v>3.2301300000000171E-4</c:v>
                </c:pt>
                <c:pt idx="3114">
                  <c:v>3.2161600000000108E-4</c:v>
                </c:pt>
                <c:pt idx="3115">
                  <c:v>3.2161600000000108E-4</c:v>
                </c:pt>
                <c:pt idx="3116">
                  <c:v>3.1952050000000061E-4</c:v>
                </c:pt>
                <c:pt idx="3117">
                  <c:v>3.1986600000000084E-4</c:v>
                </c:pt>
                <c:pt idx="3118">
                  <c:v>3.2126300000000099E-4</c:v>
                </c:pt>
                <c:pt idx="3119">
                  <c:v>3.2056450000000116E-4</c:v>
                </c:pt>
                <c:pt idx="3120">
                  <c:v>3.2021900000000223E-4</c:v>
                </c:pt>
                <c:pt idx="3121">
                  <c:v>3.2127050000000117E-4</c:v>
                </c:pt>
                <c:pt idx="3122">
                  <c:v>3.2196150000000077E-4</c:v>
                </c:pt>
                <c:pt idx="3123">
                  <c:v>3.2266000000000125E-4</c:v>
                </c:pt>
                <c:pt idx="3124">
                  <c:v>3.2231450000000167E-4</c:v>
                </c:pt>
                <c:pt idx="3125">
                  <c:v>3.2196900000000127E-4</c:v>
                </c:pt>
                <c:pt idx="3126">
                  <c:v>3.2161600000000108E-4</c:v>
                </c:pt>
                <c:pt idx="3127">
                  <c:v>3.2406450000000081E-4</c:v>
                </c:pt>
                <c:pt idx="3128">
                  <c:v>3.2196900000000089E-4</c:v>
                </c:pt>
                <c:pt idx="3129">
                  <c:v>3.2370400000000083E-4</c:v>
                </c:pt>
                <c:pt idx="3130">
                  <c:v>3.2335100000000178E-4</c:v>
                </c:pt>
                <c:pt idx="3131">
                  <c:v>3.2439500000000163E-4</c:v>
                </c:pt>
                <c:pt idx="3132">
                  <c:v>3.2300550000000057E-4</c:v>
                </c:pt>
                <c:pt idx="3133">
                  <c:v>3.2370400000000083E-4</c:v>
                </c:pt>
                <c:pt idx="3134">
                  <c:v>3.2229950000000159E-4</c:v>
                </c:pt>
                <c:pt idx="3135">
                  <c:v>3.2300550000000057E-4</c:v>
                </c:pt>
                <c:pt idx="3136">
                  <c:v>3.226525000000013E-4</c:v>
                </c:pt>
                <c:pt idx="3137">
                  <c:v>3.222995000000011E-4</c:v>
                </c:pt>
                <c:pt idx="3138">
                  <c:v>3.2264500000000091E-4</c:v>
                </c:pt>
                <c:pt idx="3139">
                  <c:v>3.2160100000000117E-4</c:v>
                </c:pt>
                <c:pt idx="3140">
                  <c:v>3.2091000000000199E-4</c:v>
                </c:pt>
                <c:pt idx="3141">
                  <c:v>3.222995000000011E-4</c:v>
                </c:pt>
                <c:pt idx="3142">
                  <c:v>3.2300550000000057E-4</c:v>
                </c:pt>
                <c:pt idx="3143">
                  <c:v>3.2265250000000157E-4</c:v>
                </c:pt>
                <c:pt idx="3144">
                  <c:v>3.2266000000000125E-4</c:v>
                </c:pt>
                <c:pt idx="3145">
                  <c:v>3.2266000000000125E-4</c:v>
                </c:pt>
                <c:pt idx="3146">
                  <c:v>3.2335100000000216E-4</c:v>
                </c:pt>
                <c:pt idx="3147">
                  <c:v>3.2300550000000057E-4</c:v>
                </c:pt>
                <c:pt idx="3148">
                  <c:v>3.2475550000000183E-4</c:v>
                </c:pt>
                <c:pt idx="3149">
                  <c:v>3.2265250000000157E-4</c:v>
                </c:pt>
                <c:pt idx="3150">
                  <c:v>3.2370400000000159E-4</c:v>
                </c:pt>
                <c:pt idx="3151">
                  <c:v>3.2370400000000159E-4</c:v>
                </c:pt>
                <c:pt idx="3152">
                  <c:v>3.2266000000000152E-4</c:v>
                </c:pt>
                <c:pt idx="3153">
                  <c:v>3.2335850000000206E-4</c:v>
                </c:pt>
                <c:pt idx="3154">
                  <c:v>3.2370400000000132E-4</c:v>
                </c:pt>
                <c:pt idx="3155">
                  <c:v>3.2266000000000152E-4</c:v>
                </c:pt>
                <c:pt idx="3156">
                  <c:v>3.233585000000013E-4</c:v>
                </c:pt>
                <c:pt idx="3157">
                  <c:v>3.2301300000000171E-4</c:v>
                </c:pt>
                <c:pt idx="3158">
                  <c:v>3.2301300000000171E-4</c:v>
                </c:pt>
                <c:pt idx="3159">
                  <c:v>3.2335850000000206E-4</c:v>
                </c:pt>
                <c:pt idx="3160">
                  <c:v>3.2301300000000171E-4</c:v>
                </c:pt>
                <c:pt idx="3161">
                  <c:v>3.2266000000000125E-4</c:v>
                </c:pt>
                <c:pt idx="3162">
                  <c:v>3.2230700000000241E-4</c:v>
                </c:pt>
                <c:pt idx="3163">
                  <c:v>3.2439500000000217E-4</c:v>
                </c:pt>
                <c:pt idx="3164">
                  <c:v>3.2439500000000217E-4</c:v>
                </c:pt>
                <c:pt idx="3165">
                  <c:v>3.2439500000000217E-4</c:v>
                </c:pt>
                <c:pt idx="3166">
                  <c:v>3.2404200000000192E-4</c:v>
                </c:pt>
                <c:pt idx="3167">
                  <c:v>3.2544650000000062E-4</c:v>
                </c:pt>
                <c:pt idx="3168">
                  <c:v>3.2509350000000162E-4</c:v>
                </c:pt>
                <c:pt idx="3169">
                  <c:v>3.2508600000000161E-4</c:v>
                </c:pt>
                <c:pt idx="3170">
                  <c:v>3.2439500000000217E-4</c:v>
                </c:pt>
                <c:pt idx="3171">
                  <c:v>3.2439500000000217E-4</c:v>
                </c:pt>
                <c:pt idx="3172">
                  <c:v>3.2474800000000241E-4</c:v>
                </c:pt>
                <c:pt idx="3173">
                  <c:v>3.2369650000000077E-4</c:v>
                </c:pt>
                <c:pt idx="3174">
                  <c:v>3.2335100000000216E-4</c:v>
                </c:pt>
                <c:pt idx="3175">
                  <c:v>3.2335100000000216E-4</c:v>
                </c:pt>
                <c:pt idx="3176">
                  <c:v>3.2335100000000216E-4</c:v>
                </c:pt>
                <c:pt idx="3177">
                  <c:v>3.2335100000000216E-4</c:v>
                </c:pt>
                <c:pt idx="3178">
                  <c:v>3.2369650000000077E-4</c:v>
                </c:pt>
                <c:pt idx="3179">
                  <c:v>3.2404200000000192E-4</c:v>
                </c:pt>
                <c:pt idx="3180">
                  <c:v>3.2369650000000077E-4</c:v>
                </c:pt>
                <c:pt idx="3181">
                  <c:v>3.240495000000021E-4</c:v>
                </c:pt>
                <c:pt idx="3182">
                  <c:v>3.2299800000000196E-4</c:v>
                </c:pt>
                <c:pt idx="3183">
                  <c:v>3.2369650000000077E-4</c:v>
                </c:pt>
                <c:pt idx="3184">
                  <c:v>3.2369650000000077E-4</c:v>
                </c:pt>
                <c:pt idx="3185">
                  <c:v>3.2369650000000077E-4</c:v>
                </c:pt>
                <c:pt idx="3186">
                  <c:v>3.2370400000000159E-4</c:v>
                </c:pt>
                <c:pt idx="3187">
                  <c:v>3.2335100000000216E-4</c:v>
                </c:pt>
                <c:pt idx="3188">
                  <c:v>3.2475550000000215E-4</c:v>
                </c:pt>
                <c:pt idx="3189">
                  <c:v>3.2370400000000083E-4</c:v>
                </c:pt>
                <c:pt idx="3190">
                  <c:v>3.2544650000000062E-4</c:v>
                </c:pt>
                <c:pt idx="3191">
                  <c:v>3.2510100000000114E-4</c:v>
                </c:pt>
                <c:pt idx="3192">
                  <c:v>3.2510100000000141E-4</c:v>
                </c:pt>
                <c:pt idx="3193">
                  <c:v>3.2579950000000211E-4</c:v>
                </c:pt>
                <c:pt idx="3194">
                  <c:v>3.2579950000000211E-4</c:v>
                </c:pt>
                <c:pt idx="3195">
                  <c:v>3.2649800000000172E-4</c:v>
                </c:pt>
                <c:pt idx="3196">
                  <c:v>3.2615250000000165E-4</c:v>
                </c:pt>
                <c:pt idx="3197">
                  <c:v>3.2579950000000184E-4</c:v>
                </c:pt>
                <c:pt idx="3198">
                  <c:v>3.2615250000000203E-4</c:v>
                </c:pt>
                <c:pt idx="3199">
                  <c:v>3.2544650000000062E-4</c:v>
                </c:pt>
                <c:pt idx="3200">
                  <c:v>3.2650550000000098E-4</c:v>
                </c:pt>
                <c:pt idx="3201">
                  <c:v>3.2685100000000213E-4</c:v>
                </c:pt>
                <c:pt idx="3202">
                  <c:v>3.2614500000000088E-4</c:v>
                </c:pt>
                <c:pt idx="3203">
                  <c:v>3.2614500000000088E-4</c:v>
                </c:pt>
                <c:pt idx="3204">
                  <c:v>3.2685100000000213E-4</c:v>
                </c:pt>
                <c:pt idx="3205">
                  <c:v>3.2579950000000146E-4</c:v>
                </c:pt>
                <c:pt idx="3206">
                  <c:v>3.264980000000021E-4</c:v>
                </c:pt>
                <c:pt idx="3207">
                  <c:v>3.2579950000000146E-4</c:v>
                </c:pt>
                <c:pt idx="3208">
                  <c:v>3.2544650000000062E-4</c:v>
                </c:pt>
                <c:pt idx="3209">
                  <c:v>3.2545400000000144E-4</c:v>
                </c:pt>
                <c:pt idx="3210">
                  <c:v>3.2649800000000172E-4</c:v>
                </c:pt>
                <c:pt idx="3211">
                  <c:v>3.2510100000000141E-4</c:v>
                </c:pt>
                <c:pt idx="3212">
                  <c:v>3.264980000000021E-4</c:v>
                </c:pt>
                <c:pt idx="3213">
                  <c:v>3.2649800000000227E-4</c:v>
                </c:pt>
                <c:pt idx="3214">
                  <c:v>3.2614500000000132E-4</c:v>
                </c:pt>
                <c:pt idx="3215">
                  <c:v>3.2474800000000166E-4</c:v>
                </c:pt>
                <c:pt idx="3216">
                  <c:v>3.2614500000000164E-4</c:v>
                </c:pt>
                <c:pt idx="3217">
                  <c:v>3.2474800000000166E-4</c:v>
                </c:pt>
                <c:pt idx="3218">
                  <c:v>3.2579950000000211E-4</c:v>
                </c:pt>
                <c:pt idx="3219">
                  <c:v>3.2615250000000165E-4</c:v>
                </c:pt>
                <c:pt idx="3220">
                  <c:v>3.2579950000000211E-4</c:v>
                </c:pt>
                <c:pt idx="3221">
                  <c:v>3.2615250000000165E-4</c:v>
                </c:pt>
                <c:pt idx="3222">
                  <c:v>3.2579950000000146E-4</c:v>
                </c:pt>
                <c:pt idx="3223">
                  <c:v>3.2545400000000144E-4</c:v>
                </c:pt>
                <c:pt idx="3224">
                  <c:v>3.2614500000000164E-4</c:v>
                </c:pt>
                <c:pt idx="3225">
                  <c:v>3.2649800000000227E-4</c:v>
                </c:pt>
                <c:pt idx="3226">
                  <c:v>3.2719650000000091E-4</c:v>
                </c:pt>
                <c:pt idx="3227">
                  <c:v>3.2789500000000084E-4</c:v>
                </c:pt>
                <c:pt idx="3228">
                  <c:v>3.2685100000000186E-4</c:v>
                </c:pt>
                <c:pt idx="3229">
                  <c:v>3.2685100000000186E-4</c:v>
                </c:pt>
                <c:pt idx="3230">
                  <c:v>3.2790250000000112E-4</c:v>
                </c:pt>
                <c:pt idx="3231">
                  <c:v>3.2755700000000143E-4</c:v>
                </c:pt>
                <c:pt idx="3232">
                  <c:v>3.2824800000000125E-4</c:v>
                </c:pt>
                <c:pt idx="3233">
                  <c:v>3.2579950000000184E-4</c:v>
                </c:pt>
                <c:pt idx="3234">
                  <c:v>3.2754950000000104E-4</c:v>
                </c:pt>
                <c:pt idx="3235">
                  <c:v>3.2650550000000081E-4</c:v>
                </c:pt>
                <c:pt idx="3236">
                  <c:v>3.2650550000000081E-4</c:v>
                </c:pt>
                <c:pt idx="3237">
                  <c:v>3.2615250000000165E-4</c:v>
                </c:pt>
                <c:pt idx="3238">
                  <c:v>3.2545400000000193E-4</c:v>
                </c:pt>
                <c:pt idx="3239">
                  <c:v>3.2475550000000215E-4</c:v>
                </c:pt>
                <c:pt idx="3240">
                  <c:v>3.2615250000000203E-4</c:v>
                </c:pt>
                <c:pt idx="3241">
                  <c:v>3.2545400000000144E-4</c:v>
                </c:pt>
                <c:pt idx="3242">
                  <c:v>3.2720400000000081E-4</c:v>
                </c:pt>
                <c:pt idx="3243">
                  <c:v>3.2790250000000112E-4</c:v>
                </c:pt>
                <c:pt idx="3244">
                  <c:v>3.2790250000000129E-4</c:v>
                </c:pt>
                <c:pt idx="3245">
                  <c:v>3.2790250000000129E-4</c:v>
                </c:pt>
                <c:pt idx="3246">
                  <c:v>3.2755700000000181E-4</c:v>
                </c:pt>
                <c:pt idx="3247">
                  <c:v>3.2720400000000054E-4</c:v>
                </c:pt>
                <c:pt idx="3248">
                  <c:v>3.2650550000000081E-4</c:v>
                </c:pt>
                <c:pt idx="3249">
                  <c:v>3.2755700000000143E-4</c:v>
                </c:pt>
                <c:pt idx="3250">
                  <c:v>3.2650550000000081E-4</c:v>
                </c:pt>
                <c:pt idx="3251">
                  <c:v>3.2685850000000193E-4</c:v>
                </c:pt>
                <c:pt idx="3252">
                  <c:v>3.2826300000000203E-4</c:v>
                </c:pt>
                <c:pt idx="3253">
                  <c:v>3.2755700000000105E-4</c:v>
                </c:pt>
                <c:pt idx="3254">
                  <c:v>3.2791000000000157E-4</c:v>
                </c:pt>
                <c:pt idx="3255">
                  <c:v>3.2791000000000157E-4</c:v>
                </c:pt>
                <c:pt idx="3256">
                  <c:v>3.2825550000000099E-4</c:v>
                </c:pt>
                <c:pt idx="3257">
                  <c:v>3.2896150000000164E-4</c:v>
                </c:pt>
                <c:pt idx="3258">
                  <c:v>3.2826300000000203E-4</c:v>
                </c:pt>
                <c:pt idx="3259">
                  <c:v>3.2826300000000203E-4</c:v>
                </c:pt>
                <c:pt idx="3260">
                  <c:v>3.2860850000000118E-4</c:v>
                </c:pt>
                <c:pt idx="3261">
                  <c:v>3.2860850000000118E-4</c:v>
                </c:pt>
                <c:pt idx="3262">
                  <c:v>3.2896150000000127E-4</c:v>
                </c:pt>
                <c:pt idx="3263">
                  <c:v>3.2896150000000164E-4</c:v>
                </c:pt>
                <c:pt idx="3264">
                  <c:v>3.2791000000000157E-4</c:v>
                </c:pt>
                <c:pt idx="3265">
                  <c:v>3.2791000000000206E-4</c:v>
                </c:pt>
                <c:pt idx="3266">
                  <c:v>3.2826300000000203E-4</c:v>
                </c:pt>
                <c:pt idx="3267">
                  <c:v>3.2860850000000118E-4</c:v>
                </c:pt>
                <c:pt idx="3268">
                  <c:v>3.2896150000000127E-4</c:v>
                </c:pt>
                <c:pt idx="3269">
                  <c:v>3.2686600000000166E-4</c:v>
                </c:pt>
                <c:pt idx="3270">
                  <c:v>3.2756450000000019E-4</c:v>
                </c:pt>
                <c:pt idx="3271">
                  <c:v>3.2756450000000019E-4</c:v>
                </c:pt>
                <c:pt idx="3272">
                  <c:v>3.2861600000000184E-4</c:v>
                </c:pt>
                <c:pt idx="3273">
                  <c:v>3.2826300000000203E-4</c:v>
                </c:pt>
                <c:pt idx="3274">
                  <c:v>3.2861600000000184E-4</c:v>
                </c:pt>
                <c:pt idx="3275">
                  <c:v>3.2896900000000203E-4</c:v>
                </c:pt>
                <c:pt idx="3276">
                  <c:v>3.2861600000000184E-4</c:v>
                </c:pt>
                <c:pt idx="3277">
                  <c:v>3.2791750000000125E-4</c:v>
                </c:pt>
                <c:pt idx="3278">
                  <c:v>3.2861600000000184E-4</c:v>
                </c:pt>
                <c:pt idx="3279">
                  <c:v>3.2932200000000195E-4</c:v>
                </c:pt>
                <c:pt idx="3280">
                  <c:v>3.2861600000000184E-4</c:v>
                </c:pt>
                <c:pt idx="3281">
                  <c:v>3.2827050000000128E-4</c:v>
                </c:pt>
                <c:pt idx="3282">
                  <c:v>3.2757200000000216E-4</c:v>
                </c:pt>
                <c:pt idx="3283">
                  <c:v>3.2792500000000142E-4</c:v>
                </c:pt>
                <c:pt idx="3284">
                  <c:v>3.2827050000000144E-4</c:v>
                </c:pt>
                <c:pt idx="3285">
                  <c:v>3.2757200000000216E-4</c:v>
                </c:pt>
                <c:pt idx="3286">
                  <c:v>3.2932200000000195E-4</c:v>
                </c:pt>
                <c:pt idx="3287">
                  <c:v>3.2966750000000056E-4</c:v>
                </c:pt>
                <c:pt idx="3288">
                  <c:v>3.3002050000000054E-4</c:v>
                </c:pt>
                <c:pt idx="3289">
                  <c:v>3.2896900000000225E-4</c:v>
                </c:pt>
                <c:pt idx="3290">
                  <c:v>3.2967500000000144E-4</c:v>
                </c:pt>
                <c:pt idx="3291">
                  <c:v>3.2932950000000164E-4</c:v>
                </c:pt>
                <c:pt idx="3292">
                  <c:v>3.2862350000000169E-4</c:v>
                </c:pt>
                <c:pt idx="3293">
                  <c:v>3.2896900000000165E-4</c:v>
                </c:pt>
                <c:pt idx="3294">
                  <c:v>3.2862350000000169E-4</c:v>
                </c:pt>
                <c:pt idx="3295">
                  <c:v>3.2862350000000169E-4</c:v>
                </c:pt>
                <c:pt idx="3296">
                  <c:v>3.2862350000000169E-4</c:v>
                </c:pt>
                <c:pt idx="3297">
                  <c:v>3.2897650000000183E-4</c:v>
                </c:pt>
                <c:pt idx="3298">
                  <c:v>3.2967500000000101E-4</c:v>
                </c:pt>
                <c:pt idx="3299">
                  <c:v>3.2967500000000101E-4</c:v>
                </c:pt>
                <c:pt idx="3300">
                  <c:v>3.2967500000000101E-4</c:v>
                </c:pt>
                <c:pt idx="3301">
                  <c:v>3.2932200000000163E-4</c:v>
                </c:pt>
                <c:pt idx="3302">
                  <c:v>3.2897650000000145E-4</c:v>
                </c:pt>
                <c:pt idx="3303">
                  <c:v>3.2932950000000164E-4</c:v>
                </c:pt>
                <c:pt idx="3304">
                  <c:v>3.2897650000000145E-4</c:v>
                </c:pt>
                <c:pt idx="3305">
                  <c:v>3.2862350000000126E-4</c:v>
                </c:pt>
                <c:pt idx="3306">
                  <c:v>3.2897650000000145E-4</c:v>
                </c:pt>
                <c:pt idx="3307">
                  <c:v>3.2792500000000088E-4</c:v>
                </c:pt>
                <c:pt idx="3308">
                  <c:v>3.2757950000000119E-4</c:v>
                </c:pt>
                <c:pt idx="3309">
                  <c:v>3.2792500000000088E-4</c:v>
                </c:pt>
                <c:pt idx="3310">
                  <c:v>3.2897650000000161E-4</c:v>
                </c:pt>
                <c:pt idx="3311">
                  <c:v>3.2897650000000161E-4</c:v>
                </c:pt>
                <c:pt idx="3312">
                  <c:v>3.2897650000000161E-4</c:v>
                </c:pt>
                <c:pt idx="3313">
                  <c:v>3.2932950000000202E-4</c:v>
                </c:pt>
                <c:pt idx="3314">
                  <c:v>3.2932950000000202E-4</c:v>
                </c:pt>
                <c:pt idx="3315">
                  <c:v>3.2932950000000202E-4</c:v>
                </c:pt>
                <c:pt idx="3316">
                  <c:v>3.2932950000000202E-4</c:v>
                </c:pt>
                <c:pt idx="3317">
                  <c:v>3.2932950000000202E-4</c:v>
                </c:pt>
                <c:pt idx="3318">
                  <c:v>3.2968250000000102E-4</c:v>
                </c:pt>
                <c:pt idx="3319">
                  <c:v>3.2968250000000102E-4</c:v>
                </c:pt>
                <c:pt idx="3320">
                  <c:v>3.289840000000014E-4</c:v>
                </c:pt>
                <c:pt idx="3321">
                  <c:v>3.289840000000014E-4</c:v>
                </c:pt>
                <c:pt idx="3322">
                  <c:v>3.289840000000014E-4</c:v>
                </c:pt>
                <c:pt idx="3323">
                  <c:v>3.2968250000000064E-4</c:v>
                </c:pt>
                <c:pt idx="3324">
                  <c:v>3.2898400000000091E-4</c:v>
                </c:pt>
                <c:pt idx="3325">
                  <c:v>3.2757950000000173E-4</c:v>
                </c:pt>
                <c:pt idx="3326">
                  <c:v>3.2723400000000084E-4</c:v>
                </c:pt>
                <c:pt idx="3327">
                  <c:v>3.2828550000000087E-4</c:v>
                </c:pt>
                <c:pt idx="3328">
                  <c:v>3.2863100000000224E-4</c:v>
                </c:pt>
                <c:pt idx="3329">
                  <c:v>3.2793250000000133E-4</c:v>
                </c:pt>
                <c:pt idx="3330">
                  <c:v>3.2758700000000077E-4</c:v>
                </c:pt>
                <c:pt idx="3331">
                  <c:v>3.2723400000000117E-4</c:v>
                </c:pt>
                <c:pt idx="3332">
                  <c:v>3.2723400000000117E-4</c:v>
                </c:pt>
                <c:pt idx="3333">
                  <c:v>3.2688100000000195E-4</c:v>
                </c:pt>
                <c:pt idx="3334">
                  <c:v>3.2723400000000084E-4</c:v>
                </c:pt>
                <c:pt idx="3335">
                  <c:v>3.2688100000000195E-4</c:v>
                </c:pt>
                <c:pt idx="3336">
                  <c:v>3.2688100000000195E-4</c:v>
                </c:pt>
                <c:pt idx="3337">
                  <c:v>3.2653550000000129E-4</c:v>
                </c:pt>
                <c:pt idx="3338">
                  <c:v>3.2549150000000127E-4</c:v>
                </c:pt>
                <c:pt idx="3339">
                  <c:v>3.2829300000000234E-4</c:v>
                </c:pt>
                <c:pt idx="3340">
                  <c:v>3.2724900000000086E-4</c:v>
                </c:pt>
                <c:pt idx="3341">
                  <c:v>3.2899150000000201E-4</c:v>
                </c:pt>
                <c:pt idx="3342">
                  <c:v>3.2934450000000117E-4</c:v>
                </c:pt>
                <c:pt idx="3343">
                  <c:v>3.2794750000000037E-4</c:v>
                </c:pt>
                <c:pt idx="3344">
                  <c:v>3.2899900000000213E-4</c:v>
                </c:pt>
                <c:pt idx="3345">
                  <c:v>3.2830050000000159E-4</c:v>
                </c:pt>
                <c:pt idx="3346">
                  <c:v>3.2864600000000096E-4</c:v>
                </c:pt>
                <c:pt idx="3347">
                  <c:v>3.3005800000000145E-4</c:v>
                </c:pt>
                <c:pt idx="3348">
                  <c:v>3.2899900000000186E-4</c:v>
                </c:pt>
                <c:pt idx="3349">
                  <c:v>3.3005050000000166E-4</c:v>
                </c:pt>
                <c:pt idx="3350">
                  <c:v>3.2970500000000197E-4</c:v>
                </c:pt>
                <c:pt idx="3351">
                  <c:v>3.2935200000000253E-4</c:v>
                </c:pt>
                <c:pt idx="3352">
                  <c:v>3.2899900000000213E-4</c:v>
                </c:pt>
                <c:pt idx="3353">
                  <c:v>3.2830050000000159E-4</c:v>
                </c:pt>
                <c:pt idx="3354">
                  <c:v>3.2935200000000253E-4</c:v>
                </c:pt>
                <c:pt idx="3355">
                  <c:v>3.3040350000000153E-4</c:v>
                </c:pt>
                <c:pt idx="3356">
                  <c:v>3.3074900000000144E-4</c:v>
                </c:pt>
                <c:pt idx="3357">
                  <c:v>3.3039600000000108E-4</c:v>
                </c:pt>
                <c:pt idx="3358">
                  <c:v>3.3074900000000144E-4</c:v>
                </c:pt>
                <c:pt idx="3359">
                  <c:v>3.3040350000000098E-4</c:v>
                </c:pt>
                <c:pt idx="3360">
                  <c:v>3.3074900000000144E-4</c:v>
                </c:pt>
                <c:pt idx="3361">
                  <c:v>3.3110200000000076E-4</c:v>
                </c:pt>
                <c:pt idx="3362">
                  <c:v>3.3074900000000144E-4</c:v>
                </c:pt>
                <c:pt idx="3363">
                  <c:v>3.3040350000000153E-4</c:v>
                </c:pt>
                <c:pt idx="3364">
                  <c:v>3.3110200000000076E-4</c:v>
                </c:pt>
                <c:pt idx="3365">
                  <c:v>3.3110200000000022E-4</c:v>
                </c:pt>
                <c:pt idx="3366">
                  <c:v>3.3075650000000172E-4</c:v>
                </c:pt>
                <c:pt idx="3367">
                  <c:v>3.3040350000000153E-4</c:v>
                </c:pt>
                <c:pt idx="3368">
                  <c:v>3.3005800000000145E-4</c:v>
                </c:pt>
                <c:pt idx="3369">
                  <c:v>3.3075650000000172E-4</c:v>
                </c:pt>
                <c:pt idx="3370">
                  <c:v>3.3075650000000172E-4</c:v>
                </c:pt>
                <c:pt idx="3371">
                  <c:v>3.3041100000000213E-4</c:v>
                </c:pt>
                <c:pt idx="3372">
                  <c:v>3.3110200000000098E-4</c:v>
                </c:pt>
                <c:pt idx="3373">
                  <c:v>3.3145499999999992E-4</c:v>
                </c:pt>
                <c:pt idx="3374">
                  <c:v>3.3145499999999992E-4</c:v>
                </c:pt>
                <c:pt idx="3375">
                  <c:v>3.3110950000000072E-4</c:v>
                </c:pt>
                <c:pt idx="3376">
                  <c:v>3.3180800000000038E-4</c:v>
                </c:pt>
                <c:pt idx="3377">
                  <c:v>3.3145499999999992E-4</c:v>
                </c:pt>
                <c:pt idx="3378">
                  <c:v>3.3180800000000038E-4</c:v>
                </c:pt>
                <c:pt idx="3379">
                  <c:v>3.3216100000000101E-4</c:v>
                </c:pt>
                <c:pt idx="3380">
                  <c:v>3.3250650000000065E-4</c:v>
                </c:pt>
                <c:pt idx="3381">
                  <c:v>3.3285200000000213E-4</c:v>
                </c:pt>
                <c:pt idx="3382">
                  <c:v>3.332050000000001E-4</c:v>
                </c:pt>
                <c:pt idx="3383">
                  <c:v>3.3250650000000022E-4</c:v>
                </c:pt>
                <c:pt idx="3384">
                  <c:v>3.3215350000000133E-4</c:v>
                </c:pt>
                <c:pt idx="3385">
                  <c:v>3.3285200000000159E-4</c:v>
                </c:pt>
                <c:pt idx="3386">
                  <c:v>3.3250650000000054E-4</c:v>
                </c:pt>
                <c:pt idx="3387">
                  <c:v>3.3285200000000159E-4</c:v>
                </c:pt>
                <c:pt idx="3388">
                  <c:v>3.332050000000001E-4</c:v>
                </c:pt>
                <c:pt idx="3389">
                  <c:v>3.3321250000000087E-4</c:v>
                </c:pt>
                <c:pt idx="3390">
                  <c:v>3.3285950000000176E-4</c:v>
                </c:pt>
                <c:pt idx="3391">
                  <c:v>3.332050000000001E-4</c:v>
                </c:pt>
                <c:pt idx="3392">
                  <c:v>3.3391100000000124E-4</c:v>
                </c:pt>
                <c:pt idx="3393">
                  <c:v>3.3390350000000047E-4</c:v>
                </c:pt>
                <c:pt idx="3394">
                  <c:v>3.3321250000000044E-4</c:v>
                </c:pt>
                <c:pt idx="3395">
                  <c:v>3.3321250000000044E-4</c:v>
                </c:pt>
                <c:pt idx="3396">
                  <c:v>3.3251400000000104E-4</c:v>
                </c:pt>
                <c:pt idx="3397">
                  <c:v>3.3250650000000054E-4</c:v>
                </c:pt>
                <c:pt idx="3398">
                  <c:v>3.3181550000000012E-4</c:v>
                </c:pt>
                <c:pt idx="3399">
                  <c:v>3.3251400000000098E-4</c:v>
                </c:pt>
                <c:pt idx="3400">
                  <c:v>3.3251400000000098E-4</c:v>
                </c:pt>
                <c:pt idx="3401">
                  <c:v>3.3251400000000098E-4</c:v>
                </c:pt>
                <c:pt idx="3402">
                  <c:v>3.3181550000000012E-4</c:v>
                </c:pt>
                <c:pt idx="3403">
                  <c:v>3.3077150000000141E-4</c:v>
                </c:pt>
                <c:pt idx="3404">
                  <c:v>3.3321250000000022E-4</c:v>
                </c:pt>
                <c:pt idx="3405">
                  <c:v>3.3426400000000046E-4</c:v>
                </c:pt>
                <c:pt idx="3406">
                  <c:v>3.3356549999999992E-4</c:v>
                </c:pt>
                <c:pt idx="3407">
                  <c:v>3.3391850000000103E-4</c:v>
                </c:pt>
                <c:pt idx="3408">
                  <c:v>3.3391850000000103E-4</c:v>
                </c:pt>
                <c:pt idx="3409">
                  <c:v>3.3461700000000168E-4</c:v>
                </c:pt>
                <c:pt idx="3410">
                  <c:v>3.3391850000000103E-4</c:v>
                </c:pt>
                <c:pt idx="3411">
                  <c:v>3.3391850000000103E-4</c:v>
                </c:pt>
                <c:pt idx="3412">
                  <c:v>3.3356550000000008E-4</c:v>
                </c:pt>
                <c:pt idx="3413">
                  <c:v>3.3427150000000117E-4</c:v>
                </c:pt>
                <c:pt idx="3414">
                  <c:v>3.3427150000000117E-4</c:v>
                </c:pt>
                <c:pt idx="3415">
                  <c:v>3.3427150000000117E-4</c:v>
                </c:pt>
                <c:pt idx="3416">
                  <c:v>3.3532300000000092E-4</c:v>
                </c:pt>
                <c:pt idx="3417">
                  <c:v>3.3462450000000001E-4</c:v>
                </c:pt>
                <c:pt idx="3418">
                  <c:v>3.3427150000000117E-4</c:v>
                </c:pt>
                <c:pt idx="3419">
                  <c:v>3.3427150000000117E-4</c:v>
                </c:pt>
                <c:pt idx="3420">
                  <c:v>3.3322000000000012E-4</c:v>
                </c:pt>
                <c:pt idx="3421">
                  <c:v>3.3357300000000129E-4</c:v>
                </c:pt>
                <c:pt idx="3422">
                  <c:v>3.3322749999999991E-4</c:v>
                </c:pt>
                <c:pt idx="3423">
                  <c:v>3.3287450000000064E-4</c:v>
                </c:pt>
                <c:pt idx="3424">
                  <c:v>3.3357300000000129E-4</c:v>
                </c:pt>
                <c:pt idx="3425">
                  <c:v>3.3427150000000117E-4</c:v>
                </c:pt>
                <c:pt idx="3426">
                  <c:v>3.3357300000000129E-4</c:v>
                </c:pt>
                <c:pt idx="3427">
                  <c:v>3.3322749999999991E-4</c:v>
                </c:pt>
                <c:pt idx="3428">
                  <c:v>3.3357300000000129E-4</c:v>
                </c:pt>
                <c:pt idx="3429">
                  <c:v>3.3322749999999991E-4</c:v>
                </c:pt>
                <c:pt idx="3430">
                  <c:v>3.3392599999999985E-4</c:v>
                </c:pt>
                <c:pt idx="3431">
                  <c:v>3.3322749999999991E-4</c:v>
                </c:pt>
                <c:pt idx="3432">
                  <c:v>3.3358049999999956E-4</c:v>
                </c:pt>
                <c:pt idx="3433">
                  <c:v>3.3358049999999956E-4</c:v>
                </c:pt>
                <c:pt idx="3434">
                  <c:v>3.3358049999999956E-4</c:v>
                </c:pt>
                <c:pt idx="3435">
                  <c:v>3.3462450000000001E-4</c:v>
                </c:pt>
                <c:pt idx="3436">
                  <c:v>3.3427900000000113E-4</c:v>
                </c:pt>
                <c:pt idx="3437">
                  <c:v>3.3427900000000113E-4</c:v>
                </c:pt>
                <c:pt idx="3438">
                  <c:v>3.3392599999999985E-4</c:v>
                </c:pt>
                <c:pt idx="3439">
                  <c:v>3.3427900000000113E-4</c:v>
                </c:pt>
                <c:pt idx="3440">
                  <c:v>3.3427900000000113E-4</c:v>
                </c:pt>
                <c:pt idx="3441">
                  <c:v>3.3462450000000001E-4</c:v>
                </c:pt>
                <c:pt idx="3442">
                  <c:v>3.3322749999999942E-4</c:v>
                </c:pt>
                <c:pt idx="3443">
                  <c:v>3.3252900000000073E-4</c:v>
                </c:pt>
                <c:pt idx="3444">
                  <c:v>3.3358050000000005E-4</c:v>
                </c:pt>
                <c:pt idx="3445">
                  <c:v>3.3288200000000109E-4</c:v>
                </c:pt>
                <c:pt idx="3446">
                  <c:v>3.3323499999999981E-4</c:v>
                </c:pt>
                <c:pt idx="3447">
                  <c:v>3.3322750000000002E-4</c:v>
                </c:pt>
                <c:pt idx="3448">
                  <c:v>3.3323499999999981E-4</c:v>
                </c:pt>
                <c:pt idx="3449">
                  <c:v>3.3323499999999981E-4</c:v>
                </c:pt>
                <c:pt idx="3450">
                  <c:v>3.3253650000000063E-4</c:v>
                </c:pt>
                <c:pt idx="3451">
                  <c:v>3.3253650000000063E-4</c:v>
                </c:pt>
                <c:pt idx="3452">
                  <c:v>3.3253650000000063E-4</c:v>
                </c:pt>
                <c:pt idx="3453">
                  <c:v>3.3218350000000077E-4</c:v>
                </c:pt>
                <c:pt idx="3454">
                  <c:v>3.3323499999999981E-4</c:v>
                </c:pt>
                <c:pt idx="3455">
                  <c:v>3.3393350000000057E-4</c:v>
                </c:pt>
                <c:pt idx="3456">
                  <c:v>3.3358799999999995E-4</c:v>
                </c:pt>
                <c:pt idx="3457">
                  <c:v>3.3463950000000057E-4</c:v>
                </c:pt>
                <c:pt idx="3458">
                  <c:v>3.3568350000000015E-4</c:v>
                </c:pt>
                <c:pt idx="3459">
                  <c:v>3.3568350000000015E-4</c:v>
                </c:pt>
                <c:pt idx="3460">
                  <c:v>3.3708050000000041E-4</c:v>
                </c:pt>
                <c:pt idx="3461">
                  <c:v>3.3743350000000125E-4</c:v>
                </c:pt>
                <c:pt idx="3462">
                  <c:v>3.3673500000000125E-4</c:v>
                </c:pt>
                <c:pt idx="3463">
                  <c:v>3.3673500000000125E-4</c:v>
                </c:pt>
                <c:pt idx="3464">
                  <c:v>3.3568350000000015E-4</c:v>
                </c:pt>
                <c:pt idx="3465">
                  <c:v>3.3603650000000153E-4</c:v>
                </c:pt>
                <c:pt idx="3466">
                  <c:v>3.3533800000000138E-4</c:v>
                </c:pt>
                <c:pt idx="3467">
                  <c:v>3.3603650000000153E-4</c:v>
                </c:pt>
                <c:pt idx="3468">
                  <c:v>3.3744099999999952E-4</c:v>
                </c:pt>
                <c:pt idx="3469">
                  <c:v>3.3638950000000183E-4</c:v>
                </c:pt>
                <c:pt idx="3470">
                  <c:v>3.3708800000000058E-4</c:v>
                </c:pt>
                <c:pt idx="3471">
                  <c:v>3.3673500000000125E-4</c:v>
                </c:pt>
                <c:pt idx="3472">
                  <c:v>3.3498499999999999E-4</c:v>
                </c:pt>
                <c:pt idx="3473">
                  <c:v>3.3498499999999999E-4</c:v>
                </c:pt>
                <c:pt idx="3474">
                  <c:v>3.3603650000000153E-4</c:v>
                </c:pt>
                <c:pt idx="3475">
                  <c:v>3.3638950000000183E-4</c:v>
                </c:pt>
                <c:pt idx="3476">
                  <c:v>3.3569100000000081E-4</c:v>
                </c:pt>
                <c:pt idx="3477">
                  <c:v>3.3673500000000218E-4</c:v>
                </c:pt>
                <c:pt idx="3478">
                  <c:v>3.3638950000000102E-4</c:v>
                </c:pt>
                <c:pt idx="3479">
                  <c:v>3.3638950000000183E-4</c:v>
                </c:pt>
                <c:pt idx="3480">
                  <c:v>3.3638950000000183E-4</c:v>
                </c:pt>
                <c:pt idx="3481">
                  <c:v>3.3673500000000218E-4</c:v>
                </c:pt>
                <c:pt idx="3482">
                  <c:v>3.3638950000000183E-4</c:v>
                </c:pt>
                <c:pt idx="3483">
                  <c:v>3.3603650000000153E-4</c:v>
                </c:pt>
                <c:pt idx="3484">
                  <c:v>3.3569100000000081E-4</c:v>
                </c:pt>
                <c:pt idx="3485">
                  <c:v>3.3569100000000081E-4</c:v>
                </c:pt>
                <c:pt idx="3486">
                  <c:v>3.36044000000001E-4</c:v>
                </c:pt>
                <c:pt idx="3487">
                  <c:v>3.3603650000000153E-4</c:v>
                </c:pt>
                <c:pt idx="3488">
                  <c:v>3.3674250000000159E-4</c:v>
                </c:pt>
                <c:pt idx="3489">
                  <c:v>3.3673500000000098E-4</c:v>
                </c:pt>
                <c:pt idx="3490">
                  <c:v>3.3674250000000159E-4</c:v>
                </c:pt>
                <c:pt idx="3491">
                  <c:v>3.3674250000000159E-4</c:v>
                </c:pt>
                <c:pt idx="3492">
                  <c:v>3.3569100000000081E-4</c:v>
                </c:pt>
                <c:pt idx="3493">
                  <c:v>3.3603650000000153E-4</c:v>
                </c:pt>
                <c:pt idx="3494">
                  <c:v>3.3534550000000046E-4</c:v>
                </c:pt>
                <c:pt idx="3495">
                  <c:v>3.3604400000000057E-4</c:v>
                </c:pt>
                <c:pt idx="3496">
                  <c:v>3.3533800000000181E-4</c:v>
                </c:pt>
                <c:pt idx="3497">
                  <c:v>3.3569100000000021E-4</c:v>
                </c:pt>
                <c:pt idx="3498">
                  <c:v>3.3569100000000021E-4</c:v>
                </c:pt>
                <c:pt idx="3499">
                  <c:v>3.3533800000000181E-4</c:v>
                </c:pt>
                <c:pt idx="3500">
                  <c:v>3.3499250000000098E-4</c:v>
                </c:pt>
                <c:pt idx="3501">
                  <c:v>3.3463950000000171E-4</c:v>
                </c:pt>
                <c:pt idx="3502">
                  <c:v>3.3463950000000079E-4</c:v>
                </c:pt>
                <c:pt idx="3503">
                  <c:v>3.3499250000000125E-4</c:v>
                </c:pt>
                <c:pt idx="3504">
                  <c:v>3.3604400000000057E-4</c:v>
                </c:pt>
                <c:pt idx="3505">
                  <c:v>3.3674250000000159E-4</c:v>
                </c:pt>
                <c:pt idx="3506">
                  <c:v>3.3638950000000118E-4</c:v>
                </c:pt>
                <c:pt idx="3507">
                  <c:v>3.3638950000000118E-4</c:v>
                </c:pt>
                <c:pt idx="3508">
                  <c:v>3.3464699999999982E-4</c:v>
                </c:pt>
                <c:pt idx="3509">
                  <c:v>3.3463950000000079E-4</c:v>
                </c:pt>
                <c:pt idx="3510">
                  <c:v>3.3464700000000058E-4</c:v>
                </c:pt>
                <c:pt idx="3511">
                  <c:v>3.3534550000000036E-4</c:v>
                </c:pt>
                <c:pt idx="3512">
                  <c:v>3.3500000000000077E-4</c:v>
                </c:pt>
                <c:pt idx="3513">
                  <c:v>3.3534550000000025E-4</c:v>
                </c:pt>
                <c:pt idx="3514">
                  <c:v>3.3744100000000017E-4</c:v>
                </c:pt>
                <c:pt idx="3515">
                  <c:v>3.3674250000000159E-4</c:v>
                </c:pt>
                <c:pt idx="3516">
                  <c:v>3.3569100000000021E-4</c:v>
                </c:pt>
                <c:pt idx="3517">
                  <c:v>3.3604400000000057E-4</c:v>
                </c:pt>
                <c:pt idx="3518">
                  <c:v>3.3638950000000102E-4</c:v>
                </c:pt>
                <c:pt idx="3519">
                  <c:v>3.3569100000000081E-4</c:v>
                </c:pt>
                <c:pt idx="3520">
                  <c:v>3.3569100000000081E-4</c:v>
                </c:pt>
                <c:pt idx="3521">
                  <c:v>3.3533800000000138E-4</c:v>
                </c:pt>
                <c:pt idx="3522">
                  <c:v>3.3603650000000153E-4</c:v>
                </c:pt>
                <c:pt idx="3523">
                  <c:v>3.36044000000001E-4</c:v>
                </c:pt>
                <c:pt idx="3524">
                  <c:v>3.3603650000000104E-4</c:v>
                </c:pt>
                <c:pt idx="3525">
                  <c:v>3.3569100000000081E-4</c:v>
                </c:pt>
                <c:pt idx="3526">
                  <c:v>3.3603650000000104E-4</c:v>
                </c:pt>
                <c:pt idx="3527">
                  <c:v>3.3533800000000138E-4</c:v>
                </c:pt>
                <c:pt idx="3528">
                  <c:v>3.3534550000000052E-4</c:v>
                </c:pt>
                <c:pt idx="3529">
                  <c:v>3.3569100000000081E-4</c:v>
                </c:pt>
                <c:pt idx="3530">
                  <c:v>3.3604400000000057E-4</c:v>
                </c:pt>
                <c:pt idx="3531">
                  <c:v>3.3673500000000098E-4</c:v>
                </c:pt>
                <c:pt idx="3532">
                  <c:v>3.3638950000000102E-4</c:v>
                </c:pt>
                <c:pt idx="3533">
                  <c:v>3.3674250000000126E-4</c:v>
                </c:pt>
                <c:pt idx="3534">
                  <c:v>3.3604400000000057E-4</c:v>
                </c:pt>
                <c:pt idx="3535">
                  <c:v>3.3569100000000021E-4</c:v>
                </c:pt>
                <c:pt idx="3536">
                  <c:v>3.3499250000000125E-4</c:v>
                </c:pt>
                <c:pt idx="3537">
                  <c:v>3.3674250000000126E-4</c:v>
                </c:pt>
                <c:pt idx="3538">
                  <c:v>3.3674250000000132E-4</c:v>
                </c:pt>
                <c:pt idx="3539">
                  <c:v>3.3674250000000132E-4</c:v>
                </c:pt>
                <c:pt idx="3540">
                  <c:v>3.3744100000000061E-4</c:v>
                </c:pt>
                <c:pt idx="3541">
                  <c:v>3.3744100000000104E-4</c:v>
                </c:pt>
                <c:pt idx="3542">
                  <c:v>3.3744100000000061E-4</c:v>
                </c:pt>
                <c:pt idx="3543">
                  <c:v>3.3779400000000101E-4</c:v>
                </c:pt>
                <c:pt idx="3544">
                  <c:v>3.3779400000000101E-4</c:v>
                </c:pt>
                <c:pt idx="3545">
                  <c:v>3.3813950000000185E-4</c:v>
                </c:pt>
                <c:pt idx="3546">
                  <c:v>3.3813950000000185E-4</c:v>
                </c:pt>
                <c:pt idx="3547">
                  <c:v>3.3814700000000077E-4</c:v>
                </c:pt>
                <c:pt idx="3548">
                  <c:v>3.3813950000000125E-4</c:v>
                </c:pt>
                <c:pt idx="3549">
                  <c:v>3.3744100000000061E-4</c:v>
                </c:pt>
                <c:pt idx="3550">
                  <c:v>3.3674250000000132E-4</c:v>
                </c:pt>
                <c:pt idx="3551">
                  <c:v>3.3639700000000184E-4</c:v>
                </c:pt>
                <c:pt idx="3552">
                  <c:v>3.3639700000000184E-4</c:v>
                </c:pt>
                <c:pt idx="3553">
                  <c:v>3.3569100000000097E-4</c:v>
                </c:pt>
                <c:pt idx="3554">
                  <c:v>3.3533800000000138E-4</c:v>
                </c:pt>
                <c:pt idx="3555">
                  <c:v>3.3534550000000052E-4</c:v>
                </c:pt>
                <c:pt idx="3556">
                  <c:v>3.3674250000000126E-4</c:v>
                </c:pt>
                <c:pt idx="3557">
                  <c:v>3.3639700000000184E-4</c:v>
                </c:pt>
                <c:pt idx="3558">
                  <c:v>3.3744100000000061E-4</c:v>
                </c:pt>
                <c:pt idx="3559">
                  <c:v>3.3674250000000132E-4</c:v>
                </c:pt>
                <c:pt idx="3560">
                  <c:v>3.3639700000000184E-4</c:v>
                </c:pt>
                <c:pt idx="3561">
                  <c:v>3.3744100000000061E-4</c:v>
                </c:pt>
                <c:pt idx="3562">
                  <c:v>3.3709550000000053E-4</c:v>
                </c:pt>
                <c:pt idx="3563">
                  <c:v>3.3745600000000117E-4</c:v>
                </c:pt>
                <c:pt idx="3564">
                  <c:v>3.38154500000001E-4</c:v>
                </c:pt>
                <c:pt idx="3565">
                  <c:v>3.3886050000000057E-4</c:v>
                </c:pt>
                <c:pt idx="3566">
                  <c:v>3.3921350000000076E-4</c:v>
                </c:pt>
                <c:pt idx="3567">
                  <c:v>3.3991200000000113E-4</c:v>
                </c:pt>
                <c:pt idx="3568">
                  <c:v>3.4061800000000097E-4</c:v>
                </c:pt>
                <c:pt idx="3569">
                  <c:v>3.4061800000000146E-4</c:v>
                </c:pt>
                <c:pt idx="3570">
                  <c:v>3.4027250000000085E-4</c:v>
                </c:pt>
                <c:pt idx="3571">
                  <c:v>3.4132400000000098E-4</c:v>
                </c:pt>
                <c:pt idx="3572">
                  <c:v>3.4132400000000087E-4</c:v>
                </c:pt>
                <c:pt idx="3573">
                  <c:v>3.4097850000000085E-4</c:v>
                </c:pt>
                <c:pt idx="3574">
                  <c:v>3.4063300000000159E-4</c:v>
                </c:pt>
                <c:pt idx="3575">
                  <c:v>3.4133150000000109E-4</c:v>
                </c:pt>
                <c:pt idx="3576">
                  <c:v>3.4168449999999998E-4</c:v>
                </c:pt>
                <c:pt idx="3577">
                  <c:v>3.4168449999999998E-4</c:v>
                </c:pt>
                <c:pt idx="3578">
                  <c:v>3.4203000000000147E-4</c:v>
                </c:pt>
                <c:pt idx="3579">
                  <c:v>3.4133150000000137E-4</c:v>
                </c:pt>
                <c:pt idx="3580">
                  <c:v>3.4203000000000147E-4</c:v>
                </c:pt>
                <c:pt idx="3581">
                  <c:v>3.423830000000016E-4</c:v>
                </c:pt>
                <c:pt idx="3582">
                  <c:v>3.4239050000000156E-4</c:v>
                </c:pt>
                <c:pt idx="3583">
                  <c:v>3.4203000000000185E-4</c:v>
                </c:pt>
                <c:pt idx="3584">
                  <c:v>3.4169200000000119E-4</c:v>
                </c:pt>
                <c:pt idx="3585">
                  <c:v>3.4239050000000129E-4</c:v>
                </c:pt>
                <c:pt idx="3586">
                  <c:v>3.4274350000000164E-4</c:v>
                </c:pt>
                <c:pt idx="3587">
                  <c:v>3.4273600000000185E-4</c:v>
                </c:pt>
                <c:pt idx="3588">
                  <c:v>3.4239050000000129E-4</c:v>
                </c:pt>
                <c:pt idx="3589">
                  <c:v>3.4239800000000162E-4</c:v>
                </c:pt>
                <c:pt idx="3590">
                  <c:v>3.4309650000000037E-4</c:v>
                </c:pt>
                <c:pt idx="3591">
                  <c:v>3.4239800000000184E-4</c:v>
                </c:pt>
                <c:pt idx="3592">
                  <c:v>3.4379500000000096E-4</c:v>
                </c:pt>
                <c:pt idx="3593">
                  <c:v>3.4344950000000078E-4</c:v>
                </c:pt>
                <c:pt idx="3594">
                  <c:v>3.4344950000000078E-4</c:v>
                </c:pt>
                <c:pt idx="3595">
                  <c:v>3.4344950000000078E-4</c:v>
                </c:pt>
                <c:pt idx="3596">
                  <c:v>3.4310400000000016E-4</c:v>
                </c:pt>
                <c:pt idx="3597">
                  <c:v>3.4345700000000122E-4</c:v>
                </c:pt>
                <c:pt idx="3598">
                  <c:v>3.4380250000000092E-4</c:v>
                </c:pt>
                <c:pt idx="3599">
                  <c:v>3.4415550000000089E-4</c:v>
                </c:pt>
                <c:pt idx="3600">
                  <c:v>3.4415550000000089E-4</c:v>
                </c:pt>
                <c:pt idx="3601">
                  <c:v>3.4415550000000062E-4</c:v>
                </c:pt>
                <c:pt idx="3602">
                  <c:v>3.4450850000000097E-4</c:v>
                </c:pt>
                <c:pt idx="3603">
                  <c:v>3.4381000000000152E-4</c:v>
                </c:pt>
                <c:pt idx="3604">
                  <c:v>3.4416300000000128E-4</c:v>
                </c:pt>
                <c:pt idx="3605">
                  <c:v>3.4381750000000093E-4</c:v>
                </c:pt>
                <c:pt idx="3606">
                  <c:v>3.4381750000000093E-4</c:v>
                </c:pt>
                <c:pt idx="3607">
                  <c:v>3.4451600000000169E-4</c:v>
                </c:pt>
                <c:pt idx="3608">
                  <c:v>3.4451600000000169E-4</c:v>
                </c:pt>
                <c:pt idx="3609">
                  <c:v>3.4486900000000134E-4</c:v>
                </c:pt>
                <c:pt idx="3610">
                  <c:v>3.4452350000000121E-4</c:v>
                </c:pt>
                <c:pt idx="3611">
                  <c:v>3.4556750000000019E-4</c:v>
                </c:pt>
                <c:pt idx="3612">
                  <c:v>3.4522200000000061E-4</c:v>
                </c:pt>
                <c:pt idx="3613">
                  <c:v>3.4522200000000061E-4</c:v>
                </c:pt>
                <c:pt idx="3614">
                  <c:v>3.4487650000000113E-4</c:v>
                </c:pt>
                <c:pt idx="3615">
                  <c:v>3.452295000000004E-4</c:v>
                </c:pt>
                <c:pt idx="3616">
                  <c:v>3.4453100000000138E-4</c:v>
                </c:pt>
                <c:pt idx="3617">
                  <c:v>3.44531000000001E-4</c:v>
                </c:pt>
                <c:pt idx="3618">
                  <c:v>3.4488400000000081E-4</c:v>
                </c:pt>
                <c:pt idx="3619">
                  <c:v>3.4418550000000055E-4</c:v>
                </c:pt>
                <c:pt idx="3620">
                  <c:v>3.4418550000000055E-4</c:v>
                </c:pt>
                <c:pt idx="3621">
                  <c:v>3.459355000000004E-4</c:v>
                </c:pt>
                <c:pt idx="3622">
                  <c:v>3.4558250000000016E-4</c:v>
                </c:pt>
                <c:pt idx="3623">
                  <c:v>3.4488400000000098E-4</c:v>
                </c:pt>
                <c:pt idx="3624">
                  <c:v>3.4523699999999987E-4</c:v>
                </c:pt>
                <c:pt idx="3625">
                  <c:v>3.4628850000000054E-4</c:v>
                </c:pt>
                <c:pt idx="3626">
                  <c:v>3.4559000000000076E-4</c:v>
                </c:pt>
                <c:pt idx="3627">
                  <c:v>3.4559000000000125E-4</c:v>
                </c:pt>
                <c:pt idx="3628">
                  <c:v>3.466415000000004E-4</c:v>
                </c:pt>
                <c:pt idx="3629">
                  <c:v>3.4664150000000057E-4</c:v>
                </c:pt>
                <c:pt idx="3630">
                  <c:v>3.4699450000000054E-4</c:v>
                </c:pt>
                <c:pt idx="3631">
                  <c:v>3.466415000000004E-4</c:v>
                </c:pt>
                <c:pt idx="3632">
                  <c:v>3.4664900000000096E-4</c:v>
                </c:pt>
                <c:pt idx="3633">
                  <c:v>3.4699450000000087E-4</c:v>
                </c:pt>
                <c:pt idx="3634">
                  <c:v>3.4874450000000088E-4</c:v>
                </c:pt>
                <c:pt idx="3635">
                  <c:v>3.4734750000000057E-4</c:v>
                </c:pt>
                <c:pt idx="3636">
                  <c:v>3.4699450000000087E-4</c:v>
                </c:pt>
                <c:pt idx="3637">
                  <c:v>3.4664900000000144E-4</c:v>
                </c:pt>
                <c:pt idx="3638">
                  <c:v>3.4664900000000144E-4</c:v>
                </c:pt>
                <c:pt idx="3639">
                  <c:v>3.4664900000000144E-4</c:v>
                </c:pt>
                <c:pt idx="3640">
                  <c:v>3.4700200000000126E-4</c:v>
                </c:pt>
                <c:pt idx="3641">
                  <c:v>3.4700200000000126E-4</c:v>
                </c:pt>
                <c:pt idx="3642">
                  <c:v>3.4735500000000172E-4</c:v>
                </c:pt>
                <c:pt idx="3643">
                  <c:v>3.4735500000000172E-4</c:v>
                </c:pt>
                <c:pt idx="3644">
                  <c:v>3.4770800000000169E-4</c:v>
                </c:pt>
                <c:pt idx="3645">
                  <c:v>3.4840650000000087E-4</c:v>
                </c:pt>
                <c:pt idx="3646">
                  <c:v>3.4839900000000238E-4</c:v>
                </c:pt>
                <c:pt idx="3647">
                  <c:v>3.4805350000000225E-4</c:v>
                </c:pt>
                <c:pt idx="3648">
                  <c:v>3.4910500000000076E-4</c:v>
                </c:pt>
                <c:pt idx="3649">
                  <c:v>3.4841400000000126E-4</c:v>
                </c:pt>
                <c:pt idx="3650">
                  <c:v>3.4875950000000209E-4</c:v>
                </c:pt>
                <c:pt idx="3651">
                  <c:v>3.494580000000016E-4</c:v>
                </c:pt>
                <c:pt idx="3652">
                  <c:v>3.5050200000000145E-4</c:v>
                </c:pt>
                <c:pt idx="3653">
                  <c:v>3.5016400000000079E-4</c:v>
                </c:pt>
                <c:pt idx="3654">
                  <c:v>3.5015650000000154E-4</c:v>
                </c:pt>
                <c:pt idx="3655">
                  <c:v>3.5015650000000154E-4</c:v>
                </c:pt>
                <c:pt idx="3656">
                  <c:v>3.5016400000000079E-4</c:v>
                </c:pt>
                <c:pt idx="3657">
                  <c:v>3.4981100000000147E-4</c:v>
                </c:pt>
                <c:pt idx="3658">
                  <c:v>3.5016400000000079E-4</c:v>
                </c:pt>
                <c:pt idx="3659">
                  <c:v>3.494655000000009E-4</c:v>
                </c:pt>
                <c:pt idx="3660">
                  <c:v>3.4981850000000158E-4</c:v>
                </c:pt>
                <c:pt idx="3661">
                  <c:v>3.5016400000000079E-4</c:v>
                </c:pt>
                <c:pt idx="3662">
                  <c:v>3.5017150000000129E-4</c:v>
                </c:pt>
                <c:pt idx="3663">
                  <c:v>3.5087000000000193E-4</c:v>
                </c:pt>
                <c:pt idx="3664">
                  <c:v>3.4981850000000158E-4</c:v>
                </c:pt>
                <c:pt idx="3665">
                  <c:v>3.4981850000000158E-4</c:v>
                </c:pt>
                <c:pt idx="3666">
                  <c:v>3.5017150000000172E-4</c:v>
                </c:pt>
                <c:pt idx="3667">
                  <c:v>3.5122300000000104E-4</c:v>
                </c:pt>
                <c:pt idx="3668">
                  <c:v>3.5087000000000215E-4</c:v>
                </c:pt>
                <c:pt idx="3669">
                  <c:v>3.5052450000000104E-4</c:v>
                </c:pt>
                <c:pt idx="3670">
                  <c:v>3.5192150000000016E-4</c:v>
                </c:pt>
                <c:pt idx="3671">
                  <c:v>3.5156850000000041E-4</c:v>
                </c:pt>
                <c:pt idx="3672">
                  <c:v>3.5297300000000192E-4</c:v>
                </c:pt>
                <c:pt idx="3673">
                  <c:v>3.5157600000000085E-4</c:v>
                </c:pt>
                <c:pt idx="3674">
                  <c:v>3.5157600000000085E-4</c:v>
                </c:pt>
                <c:pt idx="3675">
                  <c:v>3.5192900000000158E-4</c:v>
                </c:pt>
                <c:pt idx="3676">
                  <c:v>3.5157600000000139E-4</c:v>
                </c:pt>
                <c:pt idx="3677">
                  <c:v>3.5123050000000094E-4</c:v>
                </c:pt>
                <c:pt idx="3678">
                  <c:v>3.5158350000000119E-4</c:v>
                </c:pt>
                <c:pt idx="3679">
                  <c:v>3.5262750000000076E-4</c:v>
                </c:pt>
                <c:pt idx="3680">
                  <c:v>3.5263500000000083E-4</c:v>
                </c:pt>
                <c:pt idx="3681">
                  <c:v>3.5228200000000096E-4</c:v>
                </c:pt>
                <c:pt idx="3682">
                  <c:v>3.5298800000000124E-4</c:v>
                </c:pt>
                <c:pt idx="3683">
                  <c:v>3.5193650000000083E-4</c:v>
                </c:pt>
                <c:pt idx="3684">
                  <c:v>3.5123050000000094E-4</c:v>
                </c:pt>
                <c:pt idx="3685">
                  <c:v>3.5159100000000141E-4</c:v>
                </c:pt>
                <c:pt idx="3686">
                  <c:v>3.5193650000000083E-4</c:v>
                </c:pt>
                <c:pt idx="3687">
                  <c:v>3.5228950000000097E-4</c:v>
                </c:pt>
                <c:pt idx="3688">
                  <c:v>3.5264250000000133E-4</c:v>
                </c:pt>
                <c:pt idx="3689">
                  <c:v>3.533410000000011E-4</c:v>
                </c:pt>
                <c:pt idx="3690">
                  <c:v>3.5264250000000133E-4</c:v>
                </c:pt>
                <c:pt idx="3691">
                  <c:v>3.5298800000000162E-4</c:v>
                </c:pt>
                <c:pt idx="3692">
                  <c:v>3.5334100000000197E-4</c:v>
                </c:pt>
                <c:pt idx="3693">
                  <c:v>3.5264250000000078E-4</c:v>
                </c:pt>
                <c:pt idx="3694">
                  <c:v>3.5334100000000197E-4</c:v>
                </c:pt>
                <c:pt idx="3695">
                  <c:v>3.5298800000000162E-4</c:v>
                </c:pt>
                <c:pt idx="3696">
                  <c:v>3.5403950000000229E-4</c:v>
                </c:pt>
                <c:pt idx="3697">
                  <c:v>3.5472300000000226E-4</c:v>
                </c:pt>
                <c:pt idx="3698">
                  <c:v>3.5576700000000119E-4</c:v>
                </c:pt>
                <c:pt idx="3699">
                  <c:v>3.5681100000000223E-4</c:v>
                </c:pt>
                <c:pt idx="3700">
                  <c:v>3.5681100000000223E-4</c:v>
                </c:pt>
                <c:pt idx="3701">
                  <c:v>3.5715650000000057E-4</c:v>
                </c:pt>
                <c:pt idx="3702">
                  <c:v>3.5715650000000057E-4</c:v>
                </c:pt>
                <c:pt idx="3703">
                  <c:v>3.5820050000000096E-4</c:v>
                </c:pt>
                <c:pt idx="3704">
                  <c:v>3.5820050000000102E-4</c:v>
                </c:pt>
                <c:pt idx="3705">
                  <c:v>3.5854600000000109E-4</c:v>
                </c:pt>
                <c:pt idx="3706">
                  <c:v>3.5924450000000011E-4</c:v>
                </c:pt>
                <c:pt idx="3707">
                  <c:v>3.5994300000000162E-4</c:v>
                </c:pt>
                <c:pt idx="3708">
                  <c:v>3.6028100000000114E-4</c:v>
                </c:pt>
                <c:pt idx="3709">
                  <c:v>3.60979500000002E-4</c:v>
                </c:pt>
                <c:pt idx="3710">
                  <c:v>3.6167800000000172E-4</c:v>
                </c:pt>
                <c:pt idx="3711">
                  <c:v>3.6237650000000193E-4</c:v>
                </c:pt>
                <c:pt idx="3712">
                  <c:v>3.6202350000000147E-4</c:v>
                </c:pt>
                <c:pt idx="3713">
                  <c:v>3.6306750000000062E-4</c:v>
                </c:pt>
                <c:pt idx="3714">
                  <c:v>3.6341300000000226E-4</c:v>
                </c:pt>
                <c:pt idx="3715">
                  <c:v>3.6341300000000226E-4</c:v>
                </c:pt>
                <c:pt idx="3716">
                  <c:v>3.6411900000000172E-4</c:v>
                </c:pt>
                <c:pt idx="3717">
                  <c:v>3.6481000000000181E-4</c:v>
                </c:pt>
                <c:pt idx="3718">
                  <c:v>3.6446450000000077E-4</c:v>
                </c:pt>
                <c:pt idx="3719">
                  <c:v>3.6515550000000064E-4</c:v>
                </c:pt>
                <c:pt idx="3720">
                  <c:v>3.6445700000000135E-4</c:v>
                </c:pt>
                <c:pt idx="3721">
                  <c:v>3.6550850000000089E-4</c:v>
                </c:pt>
                <c:pt idx="3722">
                  <c:v>3.6550850000000089E-4</c:v>
                </c:pt>
                <c:pt idx="3723">
                  <c:v>3.6655250000000209E-4</c:v>
                </c:pt>
                <c:pt idx="3724">
                  <c:v>3.6725100000000203E-4</c:v>
                </c:pt>
                <c:pt idx="3725">
                  <c:v>3.6689800000000244E-4</c:v>
                </c:pt>
                <c:pt idx="3726">
                  <c:v>3.6655250000000209E-4</c:v>
                </c:pt>
                <c:pt idx="3727">
                  <c:v>3.675965000000014E-4</c:v>
                </c:pt>
                <c:pt idx="3728">
                  <c:v>3.6759650000000091E-4</c:v>
                </c:pt>
                <c:pt idx="3729">
                  <c:v>3.6724350000000088E-4</c:v>
                </c:pt>
                <c:pt idx="3730">
                  <c:v>3.6724350000000088E-4</c:v>
                </c:pt>
                <c:pt idx="3731">
                  <c:v>3.6829500000000145E-4</c:v>
                </c:pt>
                <c:pt idx="3732">
                  <c:v>3.6864050000000098E-4</c:v>
                </c:pt>
                <c:pt idx="3733">
                  <c:v>3.6864800000000191E-4</c:v>
                </c:pt>
                <c:pt idx="3734">
                  <c:v>3.6933900000000249E-4</c:v>
                </c:pt>
                <c:pt idx="3735">
                  <c:v>3.6933900000000249E-4</c:v>
                </c:pt>
                <c:pt idx="3736">
                  <c:v>3.6933900000000249E-4</c:v>
                </c:pt>
                <c:pt idx="3737">
                  <c:v>3.6933150000000188E-4</c:v>
                </c:pt>
                <c:pt idx="3738">
                  <c:v>3.7003750000000167E-4</c:v>
                </c:pt>
                <c:pt idx="3739">
                  <c:v>3.6898600000000127E-4</c:v>
                </c:pt>
                <c:pt idx="3740">
                  <c:v>3.7003750000000221E-4</c:v>
                </c:pt>
                <c:pt idx="3741">
                  <c:v>3.6968450000000012E-4</c:v>
                </c:pt>
                <c:pt idx="3742">
                  <c:v>3.7003000000000226E-4</c:v>
                </c:pt>
                <c:pt idx="3743">
                  <c:v>3.7003000000000226E-4</c:v>
                </c:pt>
                <c:pt idx="3744">
                  <c:v>3.6968450000000012E-4</c:v>
                </c:pt>
                <c:pt idx="3745">
                  <c:v>3.6933150000000188E-4</c:v>
                </c:pt>
                <c:pt idx="3746">
                  <c:v>3.689785000000018E-4</c:v>
                </c:pt>
                <c:pt idx="3747">
                  <c:v>3.689860000000017E-4</c:v>
                </c:pt>
                <c:pt idx="3748">
                  <c:v>3.7037550000000211E-4</c:v>
                </c:pt>
                <c:pt idx="3749">
                  <c:v>3.7072100000000175E-4</c:v>
                </c:pt>
                <c:pt idx="3750">
                  <c:v>3.707285000000016E-4</c:v>
                </c:pt>
                <c:pt idx="3751">
                  <c:v>3.7072100000000229E-4</c:v>
                </c:pt>
                <c:pt idx="3752">
                  <c:v>3.7072100000000213E-4</c:v>
                </c:pt>
                <c:pt idx="3753">
                  <c:v>3.7247100000000198E-4</c:v>
                </c:pt>
                <c:pt idx="3754">
                  <c:v>3.7107400000000156E-4</c:v>
                </c:pt>
                <c:pt idx="3755">
                  <c:v>3.7177250000000215E-4</c:v>
                </c:pt>
                <c:pt idx="3756">
                  <c:v>3.7107400000000178E-4</c:v>
                </c:pt>
                <c:pt idx="3757">
                  <c:v>3.7107400000000178E-4</c:v>
                </c:pt>
                <c:pt idx="3758">
                  <c:v>3.721255000000011E-4</c:v>
                </c:pt>
                <c:pt idx="3759">
                  <c:v>3.7177250000000221E-4</c:v>
                </c:pt>
                <c:pt idx="3760">
                  <c:v>3.7247100000000253E-4</c:v>
                </c:pt>
                <c:pt idx="3761">
                  <c:v>3.7281650000000211E-4</c:v>
                </c:pt>
                <c:pt idx="3762">
                  <c:v>3.7316200000000143E-4</c:v>
                </c:pt>
                <c:pt idx="3763">
                  <c:v>3.7281650000000211E-4</c:v>
                </c:pt>
                <c:pt idx="3764">
                  <c:v>3.7316950000000095E-4</c:v>
                </c:pt>
                <c:pt idx="3765">
                  <c:v>3.7351500000000129E-4</c:v>
                </c:pt>
                <c:pt idx="3766">
                  <c:v>3.7316200000000143E-4</c:v>
                </c:pt>
                <c:pt idx="3767">
                  <c:v>3.7351500000000145E-4</c:v>
                </c:pt>
                <c:pt idx="3768">
                  <c:v>3.7282400000000163E-4</c:v>
                </c:pt>
                <c:pt idx="3769">
                  <c:v>3.7351500000000145E-4</c:v>
                </c:pt>
                <c:pt idx="3770">
                  <c:v>3.7247100000000253E-4</c:v>
                </c:pt>
                <c:pt idx="3771">
                  <c:v>3.7247100000000253E-4</c:v>
                </c:pt>
                <c:pt idx="3772">
                  <c:v>3.7316950000000133E-4</c:v>
                </c:pt>
                <c:pt idx="3773">
                  <c:v>3.7386050000000109E-4</c:v>
                </c:pt>
                <c:pt idx="3774">
                  <c:v>3.742135000000021E-4</c:v>
                </c:pt>
                <c:pt idx="3775">
                  <c:v>3.7421350000000183E-4</c:v>
                </c:pt>
                <c:pt idx="3776">
                  <c:v>3.742135000000021E-4</c:v>
                </c:pt>
                <c:pt idx="3777">
                  <c:v>3.7455900000000255E-4</c:v>
                </c:pt>
                <c:pt idx="3778">
                  <c:v>3.742135000000021E-4</c:v>
                </c:pt>
                <c:pt idx="3779">
                  <c:v>3.7491200000000198E-4</c:v>
                </c:pt>
                <c:pt idx="3780">
                  <c:v>3.7491200000000198E-4</c:v>
                </c:pt>
                <c:pt idx="3781">
                  <c:v>3.7561050000000154E-4</c:v>
                </c:pt>
                <c:pt idx="3782">
                  <c:v>3.7526500000000039E-4</c:v>
                </c:pt>
                <c:pt idx="3783">
                  <c:v>3.7456650000000186E-4</c:v>
                </c:pt>
                <c:pt idx="3784">
                  <c:v>3.742135000000021E-4</c:v>
                </c:pt>
                <c:pt idx="3785">
                  <c:v>3.7526500000000039E-4</c:v>
                </c:pt>
                <c:pt idx="3786">
                  <c:v>3.7526500000000039E-4</c:v>
                </c:pt>
                <c:pt idx="3787">
                  <c:v>3.7561800000000139E-4</c:v>
                </c:pt>
                <c:pt idx="3788">
                  <c:v>3.7525750000000146E-4</c:v>
                </c:pt>
                <c:pt idx="3789">
                  <c:v>3.7561050000000154E-4</c:v>
                </c:pt>
                <c:pt idx="3790">
                  <c:v>3.7560300000000191E-4</c:v>
                </c:pt>
                <c:pt idx="3791">
                  <c:v>3.7665450000000123E-4</c:v>
                </c:pt>
                <c:pt idx="3792">
                  <c:v>3.7561050000000154E-4</c:v>
                </c:pt>
                <c:pt idx="3793">
                  <c:v>3.7560300000000191E-4</c:v>
                </c:pt>
                <c:pt idx="3794">
                  <c:v>3.7630150000000212E-4</c:v>
                </c:pt>
                <c:pt idx="3795">
                  <c:v>3.7665450000000145E-4</c:v>
                </c:pt>
                <c:pt idx="3796">
                  <c:v>3.7700750000000137E-4</c:v>
                </c:pt>
                <c:pt idx="3797">
                  <c:v>3.7700750000000137E-4</c:v>
                </c:pt>
                <c:pt idx="3798">
                  <c:v>3.7665450000000145E-4</c:v>
                </c:pt>
                <c:pt idx="3799">
                  <c:v>3.7735300000000258E-4</c:v>
                </c:pt>
                <c:pt idx="3800">
                  <c:v>3.7664700000000144E-4</c:v>
                </c:pt>
                <c:pt idx="3801">
                  <c:v>3.7700000000000206E-4</c:v>
                </c:pt>
                <c:pt idx="3802">
                  <c:v>3.7769850000000108E-4</c:v>
                </c:pt>
                <c:pt idx="3803">
                  <c:v>3.7769850000000108E-4</c:v>
                </c:pt>
                <c:pt idx="3804">
                  <c:v>3.7700000000000147E-4</c:v>
                </c:pt>
                <c:pt idx="3805">
                  <c:v>3.7805150000000219E-4</c:v>
                </c:pt>
                <c:pt idx="3806">
                  <c:v>3.7839700000000259E-4</c:v>
                </c:pt>
                <c:pt idx="3807">
                  <c:v>3.7665450000000128E-4</c:v>
                </c:pt>
                <c:pt idx="3808">
                  <c:v>3.7839700000000259E-4</c:v>
                </c:pt>
                <c:pt idx="3809">
                  <c:v>3.7769850000000108E-4</c:v>
                </c:pt>
                <c:pt idx="3810">
                  <c:v>3.7769850000000108E-4</c:v>
                </c:pt>
                <c:pt idx="3811">
                  <c:v>3.7805150000000219E-4</c:v>
                </c:pt>
                <c:pt idx="3812">
                  <c:v>3.7840450000000146E-4</c:v>
                </c:pt>
                <c:pt idx="3813">
                  <c:v>3.7875000000000294E-4</c:v>
                </c:pt>
                <c:pt idx="3814">
                  <c:v>3.7909550000000177E-4</c:v>
                </c:pt>
                <c:pt idx="3815">
                  <c:v>3.7875000000000294E-4</c:v>
                </c:pt>
                <c:pt idx="3816">
                  <c:v>3.7875000000000262E-4</c:v>
                </c:pt>
                <c:pt idx="3817">
                  <c:v>3.7875000000000262E-4</c:v>
                </c:pt>
                <c:pt idx="3818">
                  <c:v>3.7944850000000142E-4</c:v>
                </c:pt>
                <c:pt idx="3819">
                  <c:v>3.7978650000000132E-4</c:v>
                </c:pt>
                <c:pt idx="3820">
                  <c:v>3.7944100000000206E-4</c:v>
                </c:pt>
                <c:pt idx="3821">
                  <c:v>3.7909550000000199E-4</c:v>
                </c:pt>
                <c:pt idx="3822">
                  <c:v>3.7978650000000132E-4</c:v>
                </c:pt>
                <c:pt idx="3823">
                  <c:v>3.7908800000000203E-4</c:v>
                </c:pt>
                <c:pt idx="3824">
                  <c:v>3.8013950000000113E-4</c:v>
                </c:pt>
                <c:pt idx="3825">
                  <c:v>3.8049250000000138E-4</c:v>
                </c:pt>
                <c:pt idx="3826">
                  <c:v>3.8049250000000111E-4</c:v>
                </c:pt>
                <c:pt idx="3827">
                  <c:v>3.8013950000000146E-4</c:v>
                </c:pt>
                <c:pt idx="3828">
                  <c:v>3.801470000000006E-4</c:v>
                </c:pt>
                <c:pt idx="3829">
                  <c:v>3.801470000000006E-4</c:v>
                </c:pt>
                <c:pt idx="3830">
                  <c:v>3.8083800000000102E-4</c:v>
                </c:pt>
                <c:pt idx="3831">
                  <c:v>3.7979400000000204E-4</c:v>
                </c:pt>
                <c:pt idx="3832">
                  <c:v>3.801470000000006E-4</c:v>
                </c:pt>
                <c:pt idx="3833">
                  <c:v>3.8013950000000113E-4</c:v>
                </c:pt>
                <c:pt idx="3834">
                  <c:v>3.7979400000000204E-4</c:v>
                </c:pt>
                <c:pt idx="3835">
                  <c:v>3.8013950000000113E-4</c:v>
                </c:pt>
                <c:pt idx="3836">
                  <c:v>3.8013950000000113E-4</c:v>
                </c:pt>
                <c:pt idx="3837">
                  <c:v>3.8048500000000061E-4</c:v>
                </c:pt>
                <c:pt idx="3838">
                  <c:v>3.8013950000000113E-4</c:v>
                </c:pt>
                <c:pt idx="3839">
                  <c:v>3.8014700000000087E-4</c:v>
                </c:pt>
                <c:pt idx="3840">
                  <c:v>3.8119100000000002E-4</c:v>
                </c:pt>
                <c:pt idx="3841">
                  <c:v>3.8154400000000026E-4</c:v>
                </c:pt>
                <c:pt idx="3842">
                  <c:v>3.8258050000000054E-4</c:v>
                </c:pt>
                <c:pt idx="3843">
                  <c:v>3.8292600000000093E-4</c:v>
                </c:pt>
                <c:pt idx="3844">
                  <c:v>3.8152900000000079E-4</c:v>
                </c:pt>
                <c:pt idx="3845">
                  <c:v>3.8187450000000059E-4</c:v>
                </c:pt>
                <c:pt idx="3846">
                  <c:v>3.8152900000000079E-4</c:v>
                </c:pt>
                <c:pt idx="3847">
                  <c:v>3.8118350000000028E-4</c:v>
                </c:pt>
                <c:pt idx="3848">
                  <c:v>3.8118350000000028E-4</c:v>
                </c:pt>
                <c:pt idx="3849">
                  <c:v>3.8083050000000117E-4</c:v>
                </c:pt>
                <c:pt idx="3850">
                  <c:v>3.8117600000000021E-4</c:v>
                </c:pt>
                <c:pt idx="3851">
                  <c:v>3.8083050000000155E-4</c:v>
                </c:pt>
                <c:pt idx="3852">
                  <c:v>3.8118350000000028E-4</c:v>
                </c:pt>
                <c:pt idx="3853">
                  <c:v>3.8013200000000145E-4</c:v>
                </c:pt>
                <c:pt idx="3854">
                  <c:v>3.8083050000000155E-4</c:v>
                </c:pt>
                <c:pt idx="3855">
                  <c:v>3.8118350000000087E-4</c:v>
                </c:pt>
                <c:pt idx="3856">
                  <c:v>3.8188200000000081E-4</c:v>
                </c:pt>
                <c:pt idx="3857">
                  <c:v>3.8118350000000087E-4</c:v>
                </c:pt>
                <c:pt idx="3858">
                  <c:v>3.8188200000000081E-4</c:v>
                </c:pt>
                <c:pt idx="3859">
                  <c:v>3.8083050000000155E-4</c:v>
                </c:pt>
                <c:pt idx="3860">
                  <c:v>3.8222750000000056E-4</c:v>
                </c:pt>
                <c:pt idx="3861">
                  <c:v>3.8188200000000098E-4</c:v>
                </c:pt>
                <c:pt idx="3862">
                  <c:v>3.8153650000000096E-4</c:v>
                </c:pt>
                <c:pt idx="3863">
                  <c:v>3.8223500000000084E-4</c:v>
                </c:pt>
                <c:pt idx="3864">
                  <c:v>3.8153650000000096E-4</c:v>
                </c:pt>
                <c:pt idx="3865">
                  <c:v>3.8222750000000056E-4</c:v>
                </c:pt>
                <c:pt idx="3866">
                  <c:v>3.8188200000000049E-4</c:v>
                </c:pt>
                <c:pt idx="3867">
                  <c:v>3.8118350000000087E-4</c:v>
                </c:pt>
                <c:pt idx="3868">
                  <c:v>3.8256550000000014E-4</c:v>
                </c:pt>
                <c:pt idx="3869">
                  <c:v>3.8361700000000081E-4</c:v>
                </c:pt>
                <c:pt idx="3870">
                  <c:v>3.8361700000000081E-4</c:v>
                </c:pt>
                <c:pt idx="3871">
                  <c:v>3.8326400000000002E-4</c:v>
                </c:pt>
                <c:pt idx="3872">
                  <c:v>3.8327150000000047E-4</c:v>
                </c:pt>
                <c:pt idx="3873">
                  <c:v>3.8361700000000092E-4</c:v>
                </c:pt>
                <c:pt idx="3874">
                  <c:v>3.83970000000001E-4</c:v>
                </c:pt>
                <c:pt idx="3875">
                  <c:v>3.846760000000016E-4</c:v>
                </c:pt>
                <c:pt idx="3876">
                  <c:v>3.8468350000000101E-4</c:v>
                </c:pt>
                <c:pt idx="3877">
                  <c:v>3.8503650000000077E-4</c:v>
                </c:pt>
                <c:pt idx="3878">
                  <c:v>3.857350000000012E-4</c:v>
                </c:pt>
                <c:pt idx="3879">
                  <c:v>3.857350000000012E-4</c:v>
                </c:pt>
                <c:pt idx="3880">
                  <c:v>3.8538950000000129E-4</c:v>
                </c:pt>
                <c:pt idx="3881">
                  <c:v>3.8573500000000185E-4</c:v>
                </c:pt>
                <c:pt idx="3882">
                  <c:v>3.8679400000000134E-4</c:v>
                </c:pt>
                <c:pt idx="3883">
                  <c:v>3.8679400000000134E-4</c:v>
                </c:pt>
                <c:pt idx="3884">
                  <c:v>3.8679400000000166E-4</c:v>
                </c:pt>
                <c:pt idx="3885">
                  <c:v>3.8713950000000098E-4</c:v>
                </c:pt>
                <c:pt idx="3886">
                  <c:v>3.867940000000021E-4</c:v>
                </c:pt>
                <c:pt idx="3887">
                  <c:v>3.864485000000017E-4</c:v>
                </c:pt>
                <c:pt idx="3888">
                  <c:v>3.8644850000000089E-4</c:v>
                </c:pt>
                <c:pt idx="3889">
                  <c:v>3.8750000000000064E-4</c:v>
                </c:pt>
                <c:pt idx="3890">
                  <c:v>3.8785300000000121E-4</c:v>
                </c:pt>
                <c:pt idx="3891">
                  <c:v>3.8784550000000028E-4</c:v>
                </c:pt>
                <c:pt idx="3892">
                  <c:v>3.8924250000000032E-4</c:v>
                </c:pt>
                <c:pt idx="3893">
                  <c:v>3.8889700000000165E-4</c:v>
                </c:pt>
                <c:pt idx="3894">
                  <c:v>3.8889700000000165E-4</c:v>
                </c:pt>
                <c:pt idx="3895">
                  <c:v>3.8855150000000126E-4</c:v>
                </c:pt>
                <c:pt idx="3896">
                  <c:v>3.8855150000000109E-4</c:v>
                </c:pt>
                <c:pt idx="3897">
                  <c:v>3.8855150000000109E-4</c:v>
                </c:pt>
                <c:pt idx="3898">
                  <c:v>3.8820600000000048E-4</c:v>
                </c:pt>
                <c:pt idx="3899">
                  <c:v>3.8855150000000109E-4</c:v>
                </c:pt>
                <c:pt idx="3900">
                  <c:v>3.889045000000002E-4</c:v>
                </c:pt>
                <c:pt idx="3901">
                  <c:v>3.8855150000000142E-4</c:v>
                </c:pt>
                <c:pt idx="3902">
                  <c:v>3.8925750000000061E-4</c:v>
                </c:pt>
                <c:pt idx="3903">
                  <c:v>3.8855900000000143E-4</c:v>
                </c:pt>
                <c:pt idx="3904">
                  <c:v>3.8821350000000108E-4</c:v>
                </c:pt>
                <c:pt idx="3905">
                  <c:v>3.8821350000000125E-4</c:v>
                </c:pt>
                <c:pt idx="3906">
                  <c:v>3.8821350000000108E-4</c:v>
                </c:pt>
                <c:pt idx="3907">
                  <c:v>3.8855900000000213E-4</c:v>
                </c:pt>
                <c:pt idx="3908">
                  <c:v>3.892649999999998E-4</c:v>
                </c:pt>
                <c:pt idx="3909">
                  <c:v>3.8961050000000091E-4</c:v>
                </c:pt>
                <c:pt idx="3910">
                  <c:v>3.8925750000000061E-4</c:v>
                </c:pt>
                <c:pt idx="3911">
                  <c:v>3.8961050000000091E-4</c:v>
                </c:pt>
                <c:pt idx="3912">
                  <c:v>3.8997100000000154E-4</c:v>
                </c:pt>
                <c:pt idx="3913">
                  <c:v>3.8997100000000154E-4</c:v>
                </c:pt>
                <c:pt idx="3914">
                  <c:v>3.8996350000000061E-4</c:v>
                </c:pt>
                <c:pt idx="3915">
                  <c:v>3.9031650000000178E-4</c:v>
                </c:pt>
                <c:pt idx="3916">
                  <c:v>3.9101500000000096E-4</c:v>
                </c:pt>
                <c:pt idx="3917">
                  <c:v>3.9066950000000088E-4</c:v>
                </c:pt>
                <c:pt idx="3918">
                  <c:v>3.9032400000000146E-4</c:v>
                </c:pt>
                <c:pt idx="3919">
                  <c:v>3.9102250000000097E-4</c:v>
                </c:pt>
                <c:pt idx="3920">
                  <c:v>3.9066950000000088E-4</c:v>
                </c:pt>
                <c:pt idx="3921">
                  <c:v>3.9206650000000103E-4</c:v>
                </c:pt>
                <c:pt idx="3922">
                  <c:v>3.9102250000000086E-4</c:v>
                </c:pt>
                <c:pt idx="3923">
                  <c:v>3.9136800000000093E-4</c:v>
                </c:pt>
                <c:pt idx="3924">
                  <c:v>3.9172100000000085E-4</c:v>
                </c:pt>
                <c:pt idx="3925">
                  <c:v>3.9172100000000085E-4</c:v>
                </c:pt>
                <c:pt idx="3926">
                  <c:v>3.9137550000000089E-4</c:v>
                </c:pt>
                <c:pt idx="3927">
                  <c:v>3.9172850000000081E-4</c:v>
                </c:pt>
                <c:pt idx="3928">
                  <c:v>3.920740000000011E-4</c:v>
                </c:pt>
                <c:pt idx="3929">
                  <c:v>3.920740000000011E-4</c:v>
                </c:pt>
                <c:pt idx="3930">
                  <c:v>3.9172850000000081E-4</c:v>
                </c:pt>
                <c:pt idx="3931">
                  <c:v>3.9172850000000081E-4</c:v>
                </c:pt>
                <c:pt idx="3932">
                  <c:v>3.9172850000000081E-4</c:v>
                </c:pt>
                <c:pt idx="3933">
                  <c:v>3.9278000000000159E-4</c:v>
                </c:pt>
                <c:pt idx="3934">
                  <c:v>3.9313300000000167E-4</c:v>
                </c:pt>
                <c:pt idx="3935">
                  <c:v>3.9383150000000145E-4</c:v>
                </c:pt>
                <c:pt idx="3936">
                  <c:v>3.9383150000000177E-4</c:v>
                </c:pt>
                <c:pt idx="3937">
                  <c:v>3.9312550000000042E-4</c:v>
                </c:pt>
                <c:pt idx="3938">
                  <c:v>3.9383150000000129E-4</c:v>
                </c:pt>
                <c:pt idx="3939">
                  <c:v>3.9313300000000167E-4</c:v>
                </c:pt>
                <c:pt idx="3940">
                  <c:v>3.9383150000000145E-4</c:v>
                </c:pt>
                <c:pt idx="3941">
                  <c:v>3.9313300000000097E-4</c:v>
                </c:pt>
                <c:pt idx="3942">
                  <c:v>3.9348600000000024E-4</c:v>
                </c:pt>
                <c:pt idx="3943">
                  <c:v>3.92787500000001E-4</c:v>
                </c:pt>
                <c:pt idx="3944">
                  <c:v>3.9453750000000129E-4</c:v>
                </c:pt>
                <c:pt idx="3945">
                  <c:v>3.9314050000000043E-4</c:v>
                </c:pt>
                <c:pt idx="3946">
                  <c:v>3.9208900000000215E-4</c:v>
                </c:pt>
                <c:pt idx="3947">
                  <c:v>3.9244200000000228E-4</c:v>
                </c:pt>
                <c:pt idx="3948">
                  <c:v>3.9279500000000166E-4</c:v>
                </c:pt>
                <c:pt idx="3949">
                  <c:v>3.9314050000000022E-4</c:v>
                </c:pt>
                <c:pt idx="3950">
                  <c:v>3.9418450000000056E-4</c:v>
                </c:pt>
                <c:pt idx="3951">
                  <c:v>3.9349350000000133E-4</c:v>
                </c:pt>
                <c:pt idx="3952">
                  <c:v>3.9349350000000133E-4</c:v>
                </c:pt>
                <c:pt idx="3953">
                  <c:v>3.9314050000000022E-4</c:v>
                </c:pt>
                <c:pt idx="3954">
                  <c:v>3.9349350000000133E-4</c:v>
                </c:pt>
                <c:pt idx="3955">
                  <c:v>3.9384650000000011E-4</c:v>
                </c:pt>
                <c:pt idx="3956">
                  <c:v>3.9349350000000133E-4</c:v>
                </c:pt>
                <c:pt idx="3957">
                  <c:v>3.9314800000000077E-4</c:v>
                </c:pt>
                <c:pt idx="3958">
                  <c:v>3.9384650000000076E-4</c:v>
                </c:pt>
                <c:pt idx="3959">
                  <c:v>3.9314800000000077E-4</c:v>
                </c:pt>
                <c:pt idx="3960">
                  <c:v>3.9385400000000099E-4</c:v>
                </c:pt>
                <c:pt idx="3961">
                  <c:v>3.9419950000000144E-4</c:v>
                </c:pt>
                <c:pt idx="3962">
                  <c:v>3.9454500000000081E-4</c:v>
                </c:pt>
                <c:pt idx="3963">
                  <c:v>3.9455250000000163E-4</c:v>
                </c:pt>
                <c:pt idx="3964">
                  <c:v>3.9489800000000192E-4</c:v>
                </c:pt>
                <c:pt idx="3965">
                  <c:v>3.9420700000000113E-4</c:v>
                </c:pt>
                <c:pt idx="3966">
                  <c:v>3.9525100000000125E-4</c:v>
                </c:pt>
                <c:pt idx="3967">
                  <c:v>3.9525850000000061E-4</c:v>
                </c:pt>
                <c:pt idx="3968">
                  <c:v>3.9525850000000061E-4</c:v>
                </c:pt>
                <c:pt idx="3969">
                  <c:v>3.9560400000000041E-4</c:v>
                </c:pt>
                <c:pt idx="3970">
                  <c:v>3.9490550000000079E-4</c:v>
                </c:pt>
                <c:pt idx="3971">
                  <c:v>3.9525850000000061E-4</c:v>
                </c:pt>
                <c:pt idx="3972">
                  <c:v>3.9595700000000065E-4</c:v>
                </c:pt>
                <c:pt idx="3973">
                  <c:v>3.9561150000000091E-4</c:v>
                </c:pt>
                <c:pt idx="3974">
                  <c:v>3.9561150000000091E-4</c:v>
                </c:pt>
                <c:pt idx="3975">
                  <c:v>3.9561150000000101E-4</c:v>
                </c:pt>
                <c:pt idx="3976">
                  <c:v>3.9596450000000007E-4</c:v>
                </c:pt>
                <c:pt idx="3977">
                  <c:v>3.9665550000000092E-4</c:v>
                </c:pt>
                <c:pt idx="3978">
                  <c:v>3.9631000000000236E-4</c:v>
                </c:pt>
                <c:pt idx="3979">
                  <c:v>3.9596450000000012E-4</c:v>
                </c:pt>
                <c:pt idx="3980">
                  <c:v>3.9736150000000098E-4</c:v>
                </c:pt>
                <c:pt idx="3981">
                  <c:v>3.9666300000000185E-4</c:v>
                </c:pt>
                <c:pt idx="3982">
                  <c:v>3.9666300000000185E-4</c:v>
                </c:pt>
                <c:pt idx="3983">
                  <c:v>3.9701600000000134E-4</c:v>
                </c:pt>
                <c:pt idx="3984">
                  <c:v>3.9701600000000107E-4</c:v>
                </c:pt>
                <c:pt idx="3985">
                  <c:v>3.9666300000000185E-4</c:v>
                </c:pt>
                <c:pt idx="3986">
                  <c:v>3.9596450000000012E-4</c:v>
                </c:pt>
                <c:pt idx="3987">
                  <c:v>3.9631750000000199E-4</c:v>
                </c:pt>
                <c:pt idx="3988">
                  <c:v>3.959720000000016E-4</c:v>
                </c:pt>
                <c:pt idx="3989">
                  <c:v>3.959720000000016E-4</c:v>
                </c:pt>
                <c:pt idx="3990">
                  <c:v>3.9667050000000099E-4</c:v>
                </c:pt>
                <c:pt idx="3991">
                  <c:v>3.9702350000000113E-4</c:v>
                </c:pt>
                <c:pt idx="3992">
                  <c:v>3.9736900000000169E-4</c:v>
                </c:pt>
                <c:pt idx="3993">
                  <c:v>3.9736900000000169E-4</c:v>
                </c:pt>
                <c:pt idx="3994">
                  <c:v>3.9667050000000121E-4</c:v>
                </c:pt>
                <c:pt idx="3995">
                  <c:v>3.9772200000000199E-4</c:v>
                </c:pt>
                <c:pt idx="3996">
                  <c:v>3.9772200000000199E-4</c:v>
                </c:pt>
                <c:pt idx="3997">
                  <c:v>3.9772200000000199E-4</c:v>
                </c:pt>
                <c:pt idx="3998">
                  <c:v>3.9772200000000199E-4</c:v>
                </c:pt>
                <c:pt idx="3999">
                  <c:v>3.9807500000000142E-4</c:v>
                </c:pt>
                <c:pt idx="4000">
                  <c:v>3.9842800000000199E-4</c:v>
                </c:pt>
                <c:pt idx="4001">
                  <c:v>3.9703100000000206E-4</c:v>
                </c:pt>
                <c:pt idx="4002">
                  <c:v>3.9807500000000142E-4</c:v>
                </c:pt>
                <c:pt idx="4003">
                  <c:v>3.9842800000000199E-4</c:v>
                </c:pt>
                <c:pt idx="4004">
                  <c:v>3.9913400000000113E-4</c:v>
                </c:pt>
                <c:pt idx="4005">
                  <c:v>3.9878100000000213E-4</c:v>
                </c:pt>
                <c:pt idx="4006">
                  <c:v>3.9773700000000196E-4</c:v>
                </c:pt>
                <c:pt idx="4007">
                  <c:v>3.977295000000014E-4</c:v>
                </c:pt>
                <c:pt idx="4008">
                  <c:v>3.9843550000000124E-4</c:v>
                </c:pt>
                <c:pt idx="4009">
                  <c:v>3.9773700000000196E-4</c:v>
                </c:pt>
                <c:pt idx="4010">
                  <c:v>3.9738400000000084E-4</c:v>
                </c:pt>
                <c:pt idx="4011">
                  <c:v>3.9809000000000139E-4</c:v>
                </c:pt>
                <c:pt idx="4012">
                  <c:v>3.9843550000000097E-4</c:v>
                </c:pt>
                <c:pt idx="4013">
                  <c:v>3.9809000000000139E-4</c:v>
                </c:pt>
                <c:pt idx="4014">
                  <c:v>3.9878850000000138E-4</c:v>
                </c:pt>
                <c:pt idx="4015">
                  <c:v>3.9773700000000125E-4</c:v>
                </c:pt>
                <c:pt idx="4016">
                  <c:v>3.980900000000016E-4</c:v>
                </c:pt>
                <c:pt idx="4017">
                  <c:v>3.9773700000000163E-4</c:v>
                </c:pt>
                <c:pt idx="4018">
                  <c:v>3.9808250000000138E-4</c:v>
                </c:pt>
                <c:pt idx="4019">
                  <c:v>3.9809000000000177E-4</c:v>
                </c:pt>
                <c:pt idx="4020">
                  <c:v>3.9843550000000146E-4</c:v>
                </c:pt>
                <c:pt idx="4021">
                  <c:v>3.9809000000000177E-4</c:v>
                </c:pt>
                <c:pt idx="4022">
                  <c:v>3.9844300000000163E-4</c:v>
                </c:pt>
                <c:pt idx="4023">
                  <c:v>3.9914150000000076E-4</c:v>
                </c:pt>
                <c:pt idx="4024">
                  <c:v>3.9879600000000182E-4</c:v>
                </c:pt>
                <c:pt idx="4025">
                  <c:v>3.9879600000000182E-4</c:v>
                </c:pt>
                <c:pt idx="4026">
                  <c:v>3.9984000000000092E-4</c:v>
                </c:pt>
                <c:pt idx="4027">
                  <c:v>3.9984000000000108E-4</c:v>
                </c:pt>
                <c:pt idx="4028">
                  <c:v>3.9984000000000108E-4</c:v>
                </c:pt>
                <c:pt idx="4029">
                  <c:v>3.9879600000000182E-4</c:v>
                </c:pt>
                <c:pt idx="4030">
                  <c:v>3.9949450000000057E-4</c:v>
                </c:pt>
                <c:pt idx="4031">
                  <c:v>4.0019300000000116E-4</c:v>
                </c:pt>
                <c:pt idx="4032">
                  <c:v>4.0019300000000116E-4</c:v>
                </c:pt>
                <c:pt idx="4033">
                  <c:v>3.9984750000000098E-4</c:v>
                </c:pt>
                <c:pt idx="4034">
                  <c:v>3.9984750000000098E-4</c:v>
                </c:pt>
                <c:pt idx="4035">
                  <c:v>3.9914900000000104E-4</c:v>
                </c:pt>
                <c:pt idx="4036">
                  <c:v>3.9984750000000098E-4</c:v>
                </c:pt>
                <c:pt idx="4037">
                  <c:v>4.0089899999999992E-4</c:v>
                </c:pt>
                <c:pt idx="4038">
                  <c:v>3.9985500000000093E-4</c:v>
                </c:pt>
                <c:pt idx="4039">
                  <c:v>4.0020049999999982E-4</c:v>
                </c:pt>
                <c:pt idx="4040">
                  <c:v>4.0020800000000031E-4</c:v>
                </c:pt>
                <c:pt idx="4041">
                  <c:v>4.0054600000000168E-4</c:v>
                </c:pt>
                <c:pt idx="4042">
                  <c:v>4.0055349999999963E-4</c:v>
                </c:pt>
                <c:pt idx="4043">
                  <c:v>4.0055349999999963E-4</c:v>
                </c:pt>
                <c:pt idx="4044">
                  <c:v>3.9985500000000093E-4</c:v>
                </c:pt>
                <c:pt idx="4045">
                  <c:v>4.0089899999999992E-4</c:v>
                </c:pt>
                <c:pt idx="4046">
                  <c:v>4.0056100000000126E-4</c:v>
                </c:pt>
                <c:pt idx="4047">
                  <c:v>4.0055349999999963E-4</c:v>
                </c:pt>
                <c:pt idx="4048">
                  <c:v>4.0020800000000031E-4</c:v>
                </c:pt>
                <c:pt idx="4049">
                  <c:v>4.0020800000000031E-4</c:v>
                </c:pt>
                <c:pt idx="4050">
                  <c:v>4.0125199999999978E-4</c:v>
                </c:pt>
                <c:pt idx="4051">
                  <c:v>4.0020800000000031E-4</c:v>
                </c:pt>
                <c:pt idx="4052">
                  <c:v>4.0020800000000031E-4</c:v>
                </c:pt>
                <c:pt idx="4053">
                  <c:v>4.0020800000000031E-4</c:v>
                </c:pt>
                <c:pt idx="4054">
                  <c:v>4.0020800000000031E-4</c:v>
                </c:pt>
                <c:pt idx="4055">
                  <c:v>4.0056100000000126E-4</c:v>
                </c:pt>
                <c:pt idx="4056">
                  <c:v>4.0020800000000031E-4</c:v>
                </c:pt>
                <c:pt idx="4057">
                  <c:v>4.0056100000000126E-4</c:v>
                </c:pt>
                <c:pt idx="4058">
                  <c:v>3.9951700000000152E-4</c:v>
                </c:pt>
                <c:pt idx="4059">
                  <c:v>4.0021549999999962E-4</c:v>
                </c:pt>
                <c:pt idx="4060">
                  <c:v>4.0021549999999962E-4</c:v>
                </c:pt>
                <c:pt idx="4061">
                  <c:v>3.9951700000000152E-4</c:v>
                </c:pt>
                <c:pt idx="4062">
                  <c:v>4.0021549999999962E-4</c:v>
                </c:pt>
                <c:pt idx="4063">
                  <c:v>3.9987000000000144E-4</c:v>
                </c:pt>
                <c:pt idx="4064">
                  <c:v>4.0056849999999981E-4</c:v>
                </c:pt>
                <c:pt idx="4065">
                  <c:v>3.9987000000000182E-4</c:v>
                </c:pt>
                <c:pt idx="4066">
                  <c:v>3.9987000000000182E-4</c:v>
                </c:pt>
                <c:pt idx="4067">
                  <c:v>4.0022300000000136E-4</c:v>
                </c:pt>
                <c:pt idx="4068">
                  <c:v>4.0021549999999967E-4</c:v>
                </c:pt>
                <c:pt idx="4069">
                  <c:v>4.0092150000000119E-4</c:v>
                </c:pt>
                <c:pt idx="4070">
                  <c:v>4.0091400000000151E-4</c:v>
                </c:pt>
                <c:pt idx="4071">
                  <c:v>4.0056849999999981E-4</c:v>
                </c:pt>
                <c:pt idx="4072">
                  <c:v>4.0057600000000177E-4</c:v>
                </c:pt>
                <c:pt idx="4073">
                  <c:v>4.0162000000000184E-4</c:v>
                </c:pt>
                <c:pt idx="4074">
                  <c:v>4.0231849999999955E-4</c:v>
                </c:pt>
                <c:pt idx="4075">
                  <c:v>4.0302450000000205E-4</c:v>
                </c:pt>
                <c:pt idx="4076">
                  <c:v>4.0267149999999964E-4</c:v>
                </c:pt>
                <c:pt idx="4077">
                  <c:v>4.037154999999997E-4</c:v>
                </c:pt>
                <c:pt idx="4078">
                  <c:v>4.0441399999999921E-4</c:v>
                </c:pt>
                <c:pt idx="4079">
                  <c:v>4.0442149999999971E-4</c:v>
                </c:pt>
                <c:pt idx="4080">
                  <c:v>4.0476700000000157E-4</c:v>
                </c:pt>
                <c:pt idx="4081">
                  <c:v>4.0476700000000157E-4</c:v>
                </c:pt>
                <c:pt idx="4082">
                  <c:v>4.0407600000000153E-4</c:v>
                </c:pt>
                <c:pt idx="4083">
                  <c:v>4.0372300000000128E-4</c:v>
                </c:pt>
                <c:pt idx="4084">
                  <c:v>4.0407600000000153E-4</c:v>
                </c:pt>
                <c:pt idx="4085">
                  <c:v>4.0407600000000153E-4</c:v>
                </c:pt>
                <c:pt idx="4086">
                  <c:v>4.0442149999999971E-4</c:v>
                </c:pt>
                <c:pt idx="4087">
                  <c:v>4.0547299999999994E-4</c:v>
                </c:pt>
                <c:pt idx="4088">
                  <c:v>4.0477449999999984E-4</c:v>
                </c:pt>
                <c:pt idx="4089">
                  <c:v>4.0477449999999984E-4</c:v>
                </c:pt>
                <c:pt idx="4090">
                  <c:v>4.0512750000000193E-4</c:v>
                </c:pt>
                <c:pt idx="4091">
                  <c:v>4.0512750000000193E-4</c:v>
                </c:pt>
                <c:pt idx="4092">
                  <c:v>4.044290000000014E-4</c:v>
                </c:pt>
                <c:pt idx="4093">
                  <c:v>4.0652450000000083E-4</c:v>
                </c:pt>
                <c:pt idx="4094">
                  <c:v>4.0652450000000083E-4</c:v>
                </c:pt>
                <c:pt idx="4095">
                  <c:v>4.0548049999999957E-4</c:v>
                </c:pt>
                <c:pt idx="4096">
                  <c:v>4.061790000000013E-4</c:v>
                </c:pt>
                <c:pt idx="4097">
                  <c:v>4.0617900000000147E-4</c:v>
                </c:pt>
                <c:pt idx="4098">
                  <c:v>4.051350000000014E-4</c:v>
                </c:pt>
                <c:pt idx="4099">
                  <c:v>4.0548049999999957E-4</c:v>
                </c:pt>
                <c:pt idx="4100">
                  <c:v>4.0792900000000338E-4</c:v>
                </c:pt>
                <c:pt idx="4101">
                  <c:v>4.0758350000000108E-4</c:v>
                </c:pt>
                <c:pt idx="4102">
                  <c:v>4.0758349999999973E-4</c:v>
                </c:pt>
                <c:pt idx="4103">
                  <c:v>4.0793650000000301E-4</c:v>
                </c:pt>
                <c:pt idx="4104">
                  <c:v>4.0793650000000377E-4</c:v>
                </c:pt>
                <c:pt idx="4105">
                  <c:v>4.0758350000000108E-4</c:v>
                </c:pt>
                <c:pt idx="4106">
                  <c:v>4.0828949999999984E-4</c:v>
                </c:pt>
                <c:pt idx="4107">
                  <c:v>4.0828950000000119E-4</c:v>
                </c:pt>
                <c:pt idx="4108">
                  <c:v>4.0619400000000029E-4</c:v>
                </c:pt>
                <c:pt idx="4109">
                  <c:v>4.0689249999999964E-4</c:v>
                </c:pt>
                <c:pt idx="4110">
                  <c:v>4.0828950000000065E-4</c:v>
                </c:pt>
                <c:pt idx="4111">
                  <c:v>4.0794400000000313E-4</c:v>
                </c:pt>
                <c:pt idx="4112">
                  <c:v>4.0828950000000065E-4</c:v>
                </c:pt>
                <c:pt idx="4113">
                  <c:v>4.0759100000000033E-4</c:v>
                </c:pt>
                <c:pt idx="4114">
                  <c:v>4.089880000000013E-4</c:v>
                </c:pt>
                <c:pt idx="4115">
                  <c:v>4.0864250000000176E-4</c:v>
                </c:pt>
                <c:pt idx="4116">
                  <c:v>4.0794400000000313E-4</c:v>
                </c:pt>
                <c:pt idx="4117">
                  <c:v>4.0829700000000034E-4</c:v>
                </c:pt>
                <c:pt idx="4118">
                  <c:v>4.0934100000000024E-4</c:v>
                </c:pt>
                <c:pt idx="4119">
                  <c:v>4.0794400000000313E-4</c:v>
                </c:pt>
                <c:pt idx="4120">
                  <c:v>4.0794400000000313E-4</c:v>
                </c:pt>
                <c:pt idx="4121">
                  <c:v>4.0724550000000118E-4</c:v>
                </c:pt>
                <c:pt idx="4122">
                  <c:v>4.0724549999999983E-4</c:v>
                </c:pt>
                <c:pt idx="4123">
                  <c:v>4.0690000000000067E-4</c:v>
                </c:pt>
                <c:pt idx="4124">
                  <c:v>4.0795149999999994E-4</c:v>
                </c:pt>
                <c:pt idx="4125">
                  <c:v>4.0795149999999994E-4</c:v>
                </c:pt>
                <c:pt idx="4126">
                  <c:v>4.0829700000000034E-4</c:v>
                </c:pt>
                <c:pt idx="4127">
                  <c:v>4.0830450000000203E-4</c:v>
                </c:pt>
                <c:pt idx="4128">
                  <c:v>4.0900300000000034E-4</c:v>
                </c:pt>
                <c:pt idx="4129">
                  <c:v>4.0865000000000139E-4</c:v>
                </c:pt>
                <c:pt idx="4130">
                  <c:v>4.0900300000000034E-4</c:v>
                </c:pt>
                <c:pt idx="4131">
                  <c:v>4.086575000000013E-4</c:v>
                </c:pt>
                <c:pt idx="4132">
                  <c:v>4.0900300000000034E-4</c:v>
                </c:pt>
                <c:pt idx="4133">
                  <c:v>4.0795149999999994E-4</c:v>
                </c:pt>
                <c:pt idx="4134">
                  <c:v>4.0865749999999983E-4</c:v>
                </c:pt>
                <c:pt idx="4135">
                  <c:v>4.0760600000000323E-4</c:v>
                </c:pt>
                <c:pt idx="4136">
                  <c:v>4.0760600000000323E-4</c:v>
                </c:pt>
                <c:pt idx="4137">
                  <c:v>4.0760600000000252E-4</c:v>
                </c:pt>
                <c:pt idx="4138">
                  <c:v>4.0865000000000139E-4</c:v>
                </c:pt>
                <c:pt idx="4139">
                  <c:v>4.0865749999999983E-4</c:v>
                </c:pt>
                <c:pt idx="4140">
                  <c:v>4.0865749999999983E-4</c:v>
                </c:pt>
                <c:pt idx="4141">
                  <c:v>4.0830450000000159E-4</c:v>
                </c:pt>
                <c:pt idx="4142">
                  <c:v>4.0900300000000034E-4</c:v>
                </c:pt>
                <c:pt idx="4143">
                  <c:v>4.0795900000000184E-4</c:v>
                </c:pt>
                <c:pt idx="4144">
                  <c:v>4.0900300000000034E-4</c:v>
                </c:pt>
                <c:pt idx="4145">
                  <c:v>4.0970899999999991E-4</c:v>
                </c:pt>
                <c:pt idx="4146">
                  <c:v>4.0901049999999943E-4</c:v>
                </c:pt>
                <c:pt idx="4147">
                  <c:v>4.0865749999999983E-4</c:v>
                </c:pt>
                <c:pt idx="4148">
                  <c:v>4.0831200000000084E-4</c:v>
                </c:pt>
                <c:pt idx="4149">
                  <c:v>4.0795900000000184E-4</c:v>
                </c:pt>
                <c:pt idx="4150">
                  <c:v>4.0795900000000222E-4</c:v>
                </c:pt>
                <c:pt idx="4151">
                  <c:v>4.0761349999999993E-4</c:v>
                </c:pt>
                <c:pt idx="4152">
                  <c:v>4.0831199999999933E-4</c:v>
                </c:pt>
                <c:pt idx="4153">
                  <c:v>4.0901049999999943E-4</c:v>
                </c:pt>
                <c:pt idx="4154">
                  <c:v>4.079665000000031E-4</c:v>
                </c:pt>
                <c:pt idx="4155">
                  <c:v>4.0866500000000239E-4</c:v>
                </c:pt>
                <c:pt idx="4156">
                  <c:v>4.0901049999999943E-4</c:v>
                </c:pt>
                <c:pt idx="4157">
                  <c:v>4.0936349999999984E-4</c:v>
                </c:pt>
                <c:pt idx="4158">
                  <c:v>4.097164999999997E-4</c:v>
                </c:pt>
                <c:pt idx="4159">
                  <c:v>4.0901049999999964E-4</c:v>
                </c:pt>
                <c:pt idx="4160">
                  <c:v>4.0901049999999964E-4</c:v>
                </c:pt>
                <c:pt idx="4161">
                  <c:v>4.079665000000031E-4</c:v>
                </c:pt>
                <c:pt idx="4162">
                  <c:v>4.0867250000000169E-4</c:v>
                </c:pt>
                <c:pt idx="4163">
                  <c:v>4.0866500000000239E-4</c:v>
                </c:pt>
                <c:pt idx="4164">
                  <c:v>4.0937100000000098E-4</c:v>
                </c:pt>
                <c:pt idx="4165">
                  <c:v>4.0937100000000098E-4</c:v>
                </c:pt>
                <c:pt idx="4166">
                  <c:v>4.104225000000009E-4</c:v>
                </c:pt>
                <c:pt idx="4167">
                  <c:v>4.1112100000000127E-4</c:v>
                </c:pt>
                <c:pt idx="4168">
                  <c:v>4.1006949999999984E-4</c:v>
                </c:pt>
                <c:pt idx="4169">
                  <c:v>4.0971649999999981E-4</c:v>
                </c:pt>
                <c:pt idx="4170">
                  <c:v>4.1041499999999964E-4</c:v>
                </c:pt>
                <c:pt idx="4171">
                  <c:v>4.1006949999999984E-4</c:v>
                </c:pt>
                <c:pt idx="4172">
                  <c:v>4.1042249999999981E-4</c:v>
                </c:pt>
                <c:pt idx="4173">
                  <c:v>4.1112100000000127E-4</c:v>
                </c:pt>
                <c:pt idx="4174">
                  <c:v>4.1041499999999964E-4</c:v>
                </c:pt>
                <c:pt idx="4175">
                  <c:v>4.1042249999999981E-4</c:v>
                </c:pt>
                <c:pt idx="4176">
                  <c:v>4.1112100000000127E-4</c:v>
                </c:pt>
                <c:pt idx="4177">
                  <c:v>4.1006949999999984E-4</c:v>
                </c:pt>
                <c:pt idx="4178">
                  <c:v>4.1042249999999981E-4</c:v>
                </c:pt>
                <c:pt idx="4179">
                  <c:v>4.1041499999999991E-4</c:v>
                </c:pt>
                <c:pt idx="4180">
                  <c:v>4.1042249999999981E-4</c:v>
                </c:pt>
                <c:pt idx="4181">
                  <c:v>4.1182700000000138E-4</c:v>
                </c:pt>
                <c:pt idx="4182">
                  <c:v>4.0937849999999931E-4</c:v>
                </c:pt>
                <c:pt idx="4183">
                  <c:v>4.1042249999999981E-4</c:v>
                </c:pt>
                <c:pt idx="4184">
                  <c:v>4.1042249999999981E-4</c:v>
                </c:pt>
                <c:pt idx="4185">
                  <c:v>4.0972400000000112E-4</c:v>
                </c:pt>
                <c:pt idx="4186">
                  <c:v>4.1006949999999984E-4</c:v>
                </c:pt>
                <c:pt idx="4187">
                  <c:v>4.1042249999999981E-4</c:v>
                </c:pt>
                <c:pt idx="4188">
                  <c:v>4.1042249999999981E-4</c:v>
                </c:pt>
                <c:pt idx="4189">
                  <c:v>4.1077549999999962E-4</c:v>
                </c:pt>
                <c:pt idx="4190">
                  <c:v>4.1112100000000127E-4</c:v>
                </c:pt>
                <c:pt idx="4191">
                  <c:v>4.1217249999999972E-4</c:v>
                </c:pt>
                <c:pt idx="4192">
                  <c:v>4.1077549999999962E-4</c:v>
                </c:pt>
                <c:pt idx="4193">
                  <c:v>4.100770000000011E-4</c:v>
                </c:pt>
                <c:pt idx="4194">
                  <c:v>4.1007700000000066E-4</c:v>
                </c:pt>
                <c:pt idx="4195">
                  <c:v>4.1042249999999981E-4</c:v>
                </c:pt>
                <c:pt idx="4196">
                  <c:v>4.097314999999995E-4</c:v>
                </c:pt>
                <c:pt idx="4197">
                  <c:v>4.1043000000000031E-4</c:v>
                </c:pt>
                <c:pt idx="4198">
                  <c:v>4.1077549999999962E-4</c:v>
                </c:pt>
                <c:pt idx="4199">
                  <c:v>4.0972400000000112E-4</c:v>
                </c:pt>
                <c:pt idx="4200">
                  <c:v>4.0868000000000192E-4</c:v>
                </c:pt>
                <c:pt idx="4201">
                  <c:v>4.0868000000000192E-4</c:v>
                </c:pt>
                <c:pt idx="4202">
                  <c:v>4.0868000000000192E-4</c:v>
                </c:pt>
                <c:pt idx="4203">
                  <c:v>4.0867250000000132E-4</c:v>
                </c:pt>
                <c:pt idx="4204">
                  <c:v>4.0868000000000192E-4</c:v>
                </c:pt>
                <c:pt idx="4205">
                  <c:v>4.0972400000000177E-4</c:v>
                </c:pt>
                <c:pt idx="4206">
                  <c:v>4.0902549999999993E-4</c:v>
                </c:pt>
                <c:pt idx="4207">
                  <c:v>4.0798149999999992E-4</c:v>
                </c:pt>
                <c:pt idx="4208">
                  <c:v>4.0902549999999993E-4</c:v>
                </c:pt>
                <c:pt idx="4209">
                  <c:v>4.0832700000000249E-4</c:v>
                </c:pt>
                <c:pt idx="4210">
                  <c:v>4.0797400000000354E-4</c:v>
                </c:pt>
                <c:pt idx="4211">
                  <c:v>4.0798149999999992E-4</c:v>
                </c:pt>
                <c:pt idx="4212">
                  <c:v>4.0832700000000243E-4</c:v>
                </c:pt>
                <c:pt idx="4213">
                  <c:v>4.0693000000000185E-4</c:v>
                </c:pt>
                <c:pt idx="4214">
                  <c:v>4.0868000000000192E-4</c:v>
                </c:pt>
                <c:pt idx="4215">
                  <c:v>4.0972400000000139E-4</c:v>
                </c:pt>
                <c:pt idx="4216">
                  <c:v>4.0903300000000108E-4</c:v>
                </c:pt>
                <c:pt idx="4217">
                  <c:v>4.0903300000000108E-4</c:v>
                </c:pt>
                <c:pt idx="4218">
                  <c:v>4.0972400000000139E-4</c:v>
                </c:pt>
                <c:pt idx="4219">
                  <c:v>4.093784999999998E-4</c:v>
                </c:pt>
                <c:pt idx="4220">
                  <c:v>4.097314999999995E-4</c:v>
                </c:pt>
                <c:pt idx="4221">
                  <c:v>4.0937849999999964E-4</c:v>
                </c:pt>
                <c:pt idx="4222">
                  <c:v>4.093784999999998E-4</c:v>
                </c:pt>
                <c:pt idx="4223">
                  <c:v>4.086800000000016E-4</c:v>
                </c:pt>
                <c:pt idx="4224">
                  <c:v>4.0937849999999964E-4</c:v>
                </c:pt>
                <c:pt idx="4225">
                  <c:v>4.0868000000000192E-4</c:v>
                </c:pt>
                <c:pt idx="4226">
                  <c:v>4.093784999999998E-4</c:v>
                </c:pt>
                <c:pt idx="4227">
                  <c:v>4.0937849999999964E-4</c:v>
                </c:pt>
                <c:pt idx="4228">
                  <c:v>4.0937849999999964E-4</c:v>
                </c:pt>
                <c:pt idx="4229">
                  <c:v>4.0902549999999993E-4</c:v>
                </c:pt>
                <c:pt idx="4230">
                  <c:v>4.0868000000000192E-4</c:v>
                </c:pt>
                <c:pt idx="4231">
                  <c:v>4.0937849999999964E-4</c:v>
                </c:pt>
                <c:pt idx="4232">
                  <c:v>4.086800000000016E-4</c:v>
                </c:pt>
                <c:pt idx="4233">
                  <c:v>4.0798149999999992E-4</c:v>
                </c:pt>
                <c:pt idx="4234">
                  <c:v>4.086800000000016E-4</c:v>
                </c:pt>
                <c:pt idx="4235">
                  <c:v>4.086800000000016E-4</c:v>
                </c:pt>
                <c:pt idx="4236">
                  <c:v>4.0903300000000108E-4</c:v>
                </c:pt>
                <c:pt idx="4237">
                  <c:v>4.0937849999999964E-4</c:v>
                </c:pt>
                <c:pt idx="4238">
                  <c:v>4.100770000000011E-4</c:v>
                </c:pt>
                <c:pt idx="4239">
                  <c:v>4.0903300000000108E-4</c:v>
                </c:pt>
                <c:pt idx="4240">
                  <c:v>4.0903300000000108E-4</c:v>
                </c:pt>
                <c:pt idx="4241">
                  <c:v>4.0937849999999964E-4</c:v>
                </c:pt>
                <c:pt idx="4242">
                  <c:v>4.0902549999999993E-4</c:v>
                </c:pt>
                <c:pt idx="4243">
                  <c:v>4.097314999999995E-4</c:v>
                </c:pt>
                <c:pt idx="4244">
                  <c:v>4.086800000000016E-4</c:v>
                </c:pt>
                <c:pt idx="4245">
                  <c:v>4.0903300000000108E-4</c:v>
                </c:pt>
                <c:pt idx="4246">
                  <c:v>4.0903300000000119E-4</c:v>
                </c:pt>
                <c:pt idx="4247">
                  <c:v>4.0937849999999964E-4</c:v>
                </c:pt>
                <c:pt idx="4248">
                  <c:v>4.086800000000016E-4</c:v>
                </c:pt>
                <c:pt idx="4249">
                  <c:v>4.086800000000016E-4</c:v>
                </c:pt>
                <c:pt idx="4250">
                  <c:v>4.086800000000016E-4</c:v>
                </c:pt>
                <c:pt idx="4251">
                  <c:v>4.0972400000000112E-4</c:v>
                </c:pt>
                <c:pt idx="4252">
                  <c:v>4.1042249999999981E-4</c:v>
                </c:pt>
                <c:pt idx="4253">
                  <c:v>4.1043000000000031E-4</c:v>
                </c:pt>
                <c:pt idx="4254">
                  <c:v>4.0973149999999967E-4</c:v>
                </c:pt>
                <c:pt idx="4255">
                  <c:v>4.1043000000000031E-4</c:v>
                </c:pt>
                <c:pt idx="4256">
                  <c:v>4.1182700000000138E-4</c:v>
                </c:pt>
                <c:pt idx="4257">
                  <c:v>4.1077549999999962E-4</c:v>
                </c:pt>
                <c:pt idx="4258">
                  <c:v>4.1148149999999844E-4</c:v>
                </c:pt>
                <c:pt idx="4259">
                  <c:v>4.1043000000000031E-4</c:v>
                </c:pt>
                <c:pt idx="4260">
                  <c:v>4.1043000000000031E-4</c:v>
                </c:pt>
                <c:pt idx="4261">
                  <c:v>4.1077549999999962E-4</c:v>
                </c:pt>
                <c:pt idx="4262">
                  <c:v>4.1043000000000031E-4</c:v>
                </c:pt>
                <c:pt idx="4263">
                  <c:v>4.1043000000000031E-4</c:v>
                </c:pt>
                <c:pt idx="4264">
                  <c:v>4.1042249999999981E-4</c:v>
                </c:pt>
                <c:pt idx="4265">
                  <c:v>4.0972400000000112E-4</c:v>
                </c:pt>
                <c:pt idx="4266">
                  <c:v>4.0902549999999993E-4</c:v>
                </c:pt>
                <c:pt idx="4267">
                  <c:v>4.100770000000011E-4</c:v>
                </c:pt>
                <c:pt idx="4268">
                  <c:v>4.1077549999999962E-4</c:v>
                </c:pt>
                <c:pt idx="4269">
                  <c:v>4.1077549999999962E-4</c:v>
                </c:pt>
                <c:pt idx="4270">
                  <c:v>4.1043000000000031E-4</c:v>
                </c:pt>
                <c:pt idx="4271">
                  <c:v>4.1043000000000031E-4</c:v>
                </c:pt>
                <c:pt idx="4272">
                  <c:v>4.1147399999999978E-4</c:v>
                </c:pt>
                <c:pt idx="4273">
                  <c:v>4.100770000000011E-4</c:v>
                </c:pt>
                <c:pt idx="4274">
                  <c:v>4.0937849999999964E-4</c:v>
                </c:pt>
                <c:pt idx="4275">
                  <c:v>4.100770000000011E-4</c:v>
                </c:pt>
                <c:pt idx="4276">
                  <c:v>4.1043000000000031E-4</c:v>
                </c:pt>
                <c:pt idx="4277">
                  <c:v>4.100770000000011E-4</c:v>
                </c:pt>
                <c:pt idx="4278">
                  <c:v>4.0973149999999967E-4</c:v>
                </c:pt>
                <c:pt idx="4279">
                  <c:v>4.0937849999999964E-4</c:v>
                </c:pt>
                <c:pt idx="4280">
                  <c:v>4.0937849999999964E-4</c:v>
                </c:pt>
                <c:pt idx="4281">
                  <c:v>4.093784999999998E-4</c:v>
                </c:pt>
                <c:pt idx="4282">
                  <c:v>4.0868000000000192E-4</c:v>
                </c:pt>
                <c:pt idx="4283">
                  <c:v>4.0973149999999967E-4</c:v>
                </c:pt>
                <c:pt idx="4284">
                  <c:v>4.1043000000000031E-4</c:v>
                </c:pt>
                <c:pt idx="4285">
                  <c:v>4.1042249999999981E-4</c:v>
                </c:pt>
                <c:pt idx="4286">
                  <c:v>4.1076800000000032E-4</c:v>
                </c:pt>
                <c:pt idx="4287">
                  <c:v>4.1042249999999981E-4</c:v>
                </c:pt>
                <c:pt idx="4288">
                  <c:v>4.1042249999999981E-4</c:v>
                </c:pt>
                <c:pt idx="4289">
                  <c:v>4.1042249999999981E-4</c:v>
                </c:pt>
                <c:pt idx="4290">
                  <c:v>4.1006949999999984E-4</c:v>
                </c:pt>
                <c:pt idx="4291">
                  <c:v>4.1042249999999981E-4</c:v>
                </c:pt>
                <c:pt idx="4292">
                  <c:v>4.1077549999999962E-4</c:v>
                </c:pt>
                <c:pt idx="4293">
                  <c:v>4.0972400000000112E-4</c:v>
                </c:pt>
                <c:pt idx="4294">
                  <c:v>4.1043000000000031E-4</c:v>
                </c:pt>
                <c:pt idx="4295">
                  <c:v>4.1042249999999981E-4</c:v>
                </c:pt>
                <c:pt idx="4296">
                  <c:v>4.0972400000000112E-4</c:v>
                </c:pt>
                <c:pt idx="4297">
                  <c:v>4.100770000000011E-4</c:v>
                </c:pt>
                <c:pt idx="4298">
                  <c:v>4.1112849999999992E-4</c:v>
                </c:pt>
                <c:pt idx="4299">
                  <c:v>4.0972400000000112E-4</c:v>
                </c:pt>
                <c:pt idx="4300">
                  <c:v>4.0972400000000112E-4</c:v>
                </c:pt>
                <c:pt idx="4301">
                  <c:v>4.100770000000011E-4</c:v>
                </c:pt>
                <c:pt idx="4302">
                  <c:v>4.1042249999999981E-4</c:v>
                </c:pt>
                <c:pt idx="4303">
                  <c:v>4.1042249999999981E-4</c:v>
                </c:pt>
                <c:pt idx="4304">
                  <c:v>4.0902549999999993E-4</c:v>
                </c:pt>
                <c:pt idx="4305">
                  <c:v>4.0937849999999964E-4</c:v>
                </c:pt>
                <c:pt idx="4306">
                  <c:v>4.0972400000000112E-4</c:v>
                </c:pt>
                <c:pt idx="4307">
                  <c:v>4.0972400000000112E-4</c:v>
                </c:pt>
                <c:pt idx="4308">
                  <c:v>4.1077549999999962E-4</c:v>
                </c:pt>
                <c:pt idx="4309">
                  <c:v>4.1006949999999984E-4</c:v>
                </c:pt>
                <c:pt idx="4310">
                  <c:v>4.1077549999999962E-4</c:v>
                </c:pt>
                <c:pt idx="4311">
                  <c:v>4.1112100000000127E-4</c:v>
                </c:pt>
                <c:pt idx="4312">
                  <c:v>4.1112100000000127E-4</c:v>
                </c:pt>
                <c:pt idx="4313">
                  <c:v>4.1217249999999999E-4</c:v>
                </c:pt>
                <c:pt idx="4314">
                  <c:v>4.1112100000000127E-4</c:v>
                </c:pt>
                <c:pt idx="4315">
                  <c:v>4.1112100000000127E-4</c:v>
                </c:pt>
                <c:pt idx="4316">
                  <c:v>4.1042249999999981E-4</c:v>
                </c:pt>
                <c:pt idx="4317">
                  <c:v>4.1077549999999962E-4</c:v>
                </c:pt>
                <c:pt idx="4318">
                  <c:v>4.1112100000000127E-4</c:v>
                </c:pt>
                <c:pt idx="4319">
                  <c:v>4.1077549999999962E-4</c:v>
                </c:pt>
                <c:pt idx="4320">
                  <c:v>4.1112100000000127E-4</c:v>
                </c:pt>
                <c:pt idx="4321">
                  <c:v>4.100770000000011E-4</c:v>
                </c:pt>
                <c:pt idx="4322">
                  <c:v>4.0937850000000034E-4</c:v>
                </c:pt>
                <c:pt idx="4323">
                  <c:v>4.0902549999999993E-4</c:v>
                </c:pt>
                <c:pt idx="4324">
                  <c:v>4.100770000000011E-4</c:v>
                </c:pt>
                <c:pt idx="4325">
                  <c:v>4.100770000000011E-4</c:v>
                </c:pt>
                <c:pt idx="4326">
                  <c:v>4.1147399999999978E-4</c:v>
                </c:pt>
                <c:pt idx="4327">
                  <c:v>4.1147399999999978E-4</c:v>
                </c:pt>
                <c:pt idx="4328">
                  <c:v>4.1112100000000127E-4</c:v>
                </c:pt>
                <c:pt idx="4329">
                  <c:v>4.1077549999999962E-4</c:v>
                </c:pt>
                <c:pt idx="4330">
                  <c:v>4.1112100000000127E-4</c:v>
                </c:pt>
                <c:pt idx="4331">
                  <c:v>4.1147399999999962E-4</c:v>
                </c:pt>
                <c:pt idx="4332">
                  <c:v>4.0972400000000112E-4</c:v>
                </c:pt>
                <c:pt idx="4333">
                  <c:v>4.1077549999999962E-4</c:v>
                </c:pt>
                <c:pt idx="4334">
                  <c:v>4.1112100000000127E-4</c:v>
                </c:pt>
                <c:pt idx="4335">
                  <c:v>4.1077549999999962E-4</c:v>
                </c:pt>
                <c:pt idx="4336">
                  <c:v>4.0937100000000098E-4</c:v>
                </c:pt>
                <c:pt idx="4337">
                  <c:v>4.1042249999999981E-4</c:v>
                </c:pt>
                <c:pt idx="4338">
                  <c:v>4.1042249999999981E-4</c:v>
                </c:pt>
                <c:pt idx="4339">
                  <c:v>4.1076800000000032E-4</c:v>
                </c:pt>
                <c:pt idx="4340">
                  <c:v>4.100770000000011E-4</c:v>
                </c:pt>
                <c:pt idx="4341">
                  <c:v>4.100770000000011E-4</c:v>
                </c:pt>
                <c:pt idx="4342">
                  <c:v>4.1147399999999978E-4</c:v>
                </c:pt>
                <c:pt idx="4343">
                  <c:v>4.1112100000000127E-4</c:v>
                </c:pt>
                <c:pt idx="4344">
                  <c:v>4.1112100000000127E-4</c:v>
                </c:pt>
                <c:pt idx="4345">
                  <c:v>4.1042249999999981E-4</c:v>
                </c:pt>
                <c:pt idx="4346">
                  <c:v>4.1112100000000127E-4</c:v>
                </c:pt>
                <c:pt idx="4347">
                  <c:v>4.100770000000011E-4</c:v>
                </c:pt>
                <c:pt idx="4348">
                  <c:v>4.1112849999999992E-4</c:v>
                </c:pt>
                <c:pt idx="4349">
                  <c:v>4.0972400000000112E-4</c:v>
                </c:pt>
                <c:pt idx="4350">
                  <c:v>4.0972400000000112E-4</c:v>
                </c:pt>
                <c:pt idx="4351">
                  <c:v>4.0972400000000112E-4</c:v>
                </c:pt>
                <c:pt idx="4352">
                  <c:v>4.1042249999999981E-4</c:v>
                </c:pt>
                <c:pt idx="4353">
                  <c:v>4.0972400000000139E-4</c:v>
                </c:pt>
                <c:pt idx="4354">
                  <c:v>4.0937100000000098E-4</c:v>
                </c:pt>
                <c:pt idx="4355">
                  <c:v>4.0972400000000177E-4</c:v>
                </c:pt>
                <c:pt idx="4356">
                  <c:v>4.0937100000000098E-4</c:v>
                </c:pt>
                <c:pt idx="4357">
                  <c:v>4.1076800000000032E-4</c:v>
                </c:pt>
                <c:pt idx="4358">
                  <c:v>4.1007700000000066E-4</c:v>
                </c:pt>
                <c:pt idx="4359">
                  <c:v>4.1042249999999981E-4</c:v>
                </c:pt>
                <c:pt idx="4360">
                  <c:v>4.0937849999999931E-4</c:v>
                </c:pt>
                <c:pt idx="4361">
                  <c:v>4.0902549999999993E-4</c:v>
                </c:pt>
                <c:pt idx="4362">
                  <c:v>4.0937849999999964E-4</c:v>
                </c:pt>
                <c:pt idx="4363">
                  <c:v>4.0902549999999993E-4</c:v>
                </c:pt>
                <c:pt idx="4364">
                  <c:v>4.0972400000000112E-4</c:v>
                </c:pt>
                <c:pt idx="4365">
                  <c:v>4.1042249999999981E-4</c:v>
                </c:pt>
                <c:pt idx="4366">
                  <c:v>4.0972400000000177E-4</c:v>
                </c:pt>
                <c:pt idx="4367">
                  <c:v>4.0937850000000034E-4</c:v>
                </c:pt>
                <c:pt idx="4368">
                  <c:v>4.1042249999999981E-4</c:v>
                </c:pt>
                <c:pt idx="4369">
                  <c:v>4.1112100000000127E-4</c:v>
                </c:pt>
                <c:pt idx="4370">
                  <c:v>4.100770000000011E-4</c:v>
                </c:pt>
                <c:pt idx="4371">
                  <c:v>4.1077549999999962E-4</c:v>
                </c:pt>
                <c:pt idx="4372">
                  <c:v>4.1042249999999981E-4</c:v>
                </c:pt>
                <c:pt idx="4373">
                  <c:v>4.100770000000011E-4</c:v>
                </c:pt>
                <c:pt idx="4374">
                  <c:v>4.1042249999999981E-4</c:v>
                </c:pt>
                <c:pt idx="4375">
                  <c:v>4.1007700000000066E-4</c:v>
                </c:pt>
                <c:pt idx="4376">
                  <c:v>4.1112100000000127E-4</c:v>
                </c:pt>
                <c:pt idx="4377">
                  <c:v>4.0902549999999993E-4</c:v>
                </c:pt>
                <c:pt idx="4378">
                  <c:v>4.0972400000000112E-4</c:v>
                </c:pt>
                <c:pt idx="4379">
                  <c:v>4.100770000000011E-4</c:v>
                </c:pt>
                <c:pt idx="4380">
                  <c:v>4.104225000000009E-4</c:v>
                </c:pt>
                <c:pt idx="4381">
                  <c:v>4.1112100000000127E-4</c:v>
                </c:pt>
                <c:pt idx="4382">
                  <c:v>4.1147399999999962E-4</c:v>
                </c:pt>
                <c:pt idx="4383">
                  <c:v>4.1147399999999962E-4</c:v>
                </c:pt>
                <c:pt idx="4384">
                  <c:v>4.1217249999999972E-4</c:v>
                </c:pt>
                <c:pt idx="4385">
                  <c:v>4.1181950000000013E-4</c:v>
                </c:pt>
                <c:pt idx="4386">
                  <c:v>4.0973149999999967E-4</c:v>
                </c:pt>
                <c:pt idx="4387">
                  <c:v>4.1007700000000126E-4</c:v>
                </c:pt>
                <c:pt idx="4388">
                  <c:v>4.1007700000000126E-4</c:v>
                </c:pt>
                <c:pt idx="4389">
                  <c:v>4.0937850000000034E-4</c:v>
                </c:pt>
                <c:pt idx="4390">
                  <c:v>4.1181949999999985E-4</c:v>
                </c:pt>
                <c:pt idx="4391">
                  <c:v>4.1112100000000127E-4</c:v>
                </c:pt>
                <c:pt idx="4392">
                  <c:v>4.1147399999999978E-4</c:v>
                </c:pt>
                <c:pt idx="4393">
                  <c:v>4.104225000000009E-4</c:v>
                </c:pt>
                <c:pt idx="4394">
                  <c:v>4.1043000000000031E-4</c:v>
                </c:pt>
                <c:pt idx="4395">
                  <c:v>4.1007700000000126E-4</c:v>
                </c:pt>
                <c:pt idx="4396">
                  <c:v>4.1112849999999982E-4</c:v>
                </c:pt>
                <c:pt idx="4397">
                  <c:v>4.1043000000000031E-4</c:v>
                </c:pt>
                <c:pt idx="4398">
                  <c:v>4.093784999999998E-4</c:v>
                </c:pt>
                <c:pt idx="4399">
                  <c:v>4.0868000000000192E-4</c:v>
                </c:pt>
                <c:pt idx="4400">
                  <c:v>4.0903300000000119E-4</c:v>
                </c:pt>
                <c:pt idx="4401">
                  <c:v>4.093784999999998E-4</c:v>
                </c:pt>
                <c:pt idx="4402">
                  <c:v>4.0937849999999964E-4</c:v>
                </c:pt>
                <c:pt idx="4403">
                  <c:v>4.0868000000000192E-4</c:v>
                </c:pt>
                <c:pt idx="4404">
                  <c:v>4.0868000000000192E-4</c:v>
                </c:pt>
                <c:pt idx="4405">
                  <c:v>4.100770000000011E-4</c:v>
                </c:pt>
                <c:pt idx="4406">
                  <c:v>4.100770000000011E-4</c:v>
                </c:pt>
                <c:pt idx="4407">
                  <c:v>4.1007700000000126E-4</c:v>
                </c:pt>
                <c:pt idx="4408">
                  <c:v>4.1043000000000031E-4</c:v>
                </c:pt>
                <c:pt idx="4409">
                  <c:v>4.1007700000000126E-4</c:v>
                </c:pt>
                <c:pt idx="4410">
                  <c:v>4.093784999999998E-4</c:v>
                </c:pt>
                <c:pt idx="4411">
                  <c:v>4.093784999999998E-4</c:v>
                </c:pt>
                <c:pt idx="4412">
                  <c:v>4.093784999999998E-4</c:v>
                </c:pt>
                <c:pt idx="4413">
                  <c:v>4.0972400000000139E-4</c:v>
                </c:pt>
                <c:pt idx="4414">
                  <c:v>4.093784999999998E-4</c:v>
                </c:pt>
                <c:pt idx="4415">
                  <c:v>4.1008449999999964E-4</c:v>
                </c:pt>
                <c:pt idx="4416">
                  <c:v>4.0973149999999967E-4</c:v>
                </c:pt>
                <c:pt idx="4417">
                  <c:v>4.0762850000000168E-4</c:v>
                </c:pt>
                <c:pt idx="4418">
                  <c:v>4.0798149999999992E-4</c:v>
                </c:pt>
                <c:pt idx="4419">
                  <c:v>4.0693000000000185E-4</c:v>
                </c:pt>
                <c:pt idx="4420">
                  <c:v>4.0762850000000168E-4</c:v>
                </c:pt>
                <c:pt idx="4421">
                  <c:v>4.0728300000000107E-4</c:v>
                </c:pt>
                <c:pt idx="4422">
                  <c:v>4.0798149999999992E-4</c:v>
                </c:pt>
                <c:pt idx="4423">
                  <c:v>4.0728300000000107E-4</c:v>
                </c:pt>
                <c:pt idx="4424">
                  <c:v>4.0798149999999992E-4</c:v>
                </c:pt>
                <c:pt idx="4425">
                  <c:v>4.0728300000000063E-4</c:v>
                </c:pt>
                <c:pt idx="4426">
                  <c:v>4.0762850000000168E-4</c:v>
                </c:pt>
                <c:pt idx="4427">
                  <c:v>4.0727549999999992E-4</c:v>
                </c:pt>
                <c:pt idx="4428">
                  <c:v>4.0762850000000168E-4</c:v>
                </c:pt>
                <c:pt idx="4429">
                  <c:v>4.093784999999998E-4</c:v>
                </c:pt>
                <c:pt idx="4430">
                  <c:v>4.0902549999999993E-4</c:v>
                </c:pt>
                <c:pt idx="4431">
                  <c:v>4.0972400000000139E-4</c:v>
                </c:pt>
                <c:pt idx="4432">
                  <c:v>4.100770000000011E-4</c:v>
                </c:pt>
                <c:pt idx="4433">
                  <c:v>4.0937849999999964E-4</c:v>
                </c:pt>
                <c:pt idx="4434">
                  <c:v>4.1042249999999992E-4</c:v>
                </c:pt>
                <c:pt idx="4435">
                  <c:v>4.093784999999998E-4</c:v>
                </c:pt>
                <c:pt idx="4436">
                  <c:v>4.0903300000000108E-4</c:v>
                </c:pt>
                <c:pt idx="4437">
                  <c:v>4.093784999999998E-4</c:v>
                </c:pt>
                <c:pt idx="4438">
                  <c:v>4.0902549999999993E-4</c:v>
                </c:pt>
                <c:pt idx="4439">
                  <c:v>4.0973149999999967E-4</c:v>
                </c:pt>
                <c:pt idx="4440">
                  <c:v>4.086800000000016E-4</c:v>
                </c:pt>
                <c:pt idx="4441">
                  <c:v>4.0832700000000243E-4</c:v>
                </c:pt>
                <c:pt idx="4442">
                  <c:v>4.076285000000013E-4</c:v>
                </c:pt>
                <c:pt idx="4443">
                  <c:v>4.0937849999999964E-4</c:v>
                </c:pt>
                <c:pt idx="4444">
                  <c:v>4.100770000000011E-4</c:v>
                </c:pt>
                <c:pt idx="4445">
                  <c:v>4.1006949999999984E-4</c:v>
                </c:pt>
                <c:pt idx="4446">
                  <c:v>4.0902549999999993E-4</c:v>
                </c:pt>
                <c:pt idx="4447">
                  <c:v>4.093784999999998E-4</c:v>
                </c:pt>
                <c:pt idx="4448">
                  <c:v>4.1043000000000031E-4</c:v>
                </c:pt>
                <c:pt idx="4449">
                  <c:v>4.0902549999999993E-4</c:v>
                </c:pt>
                <c:pt idx="4450">
                  <c:v>4.0973149999999967E-4</c:v>
                </c:pt>
                <c:pt idx="4451">
                  <c:v>4.1043000000000031E-4</c:v>
                </c:pt>
                <c:pt idx="4452">
                  <c:v>4.1077549999999962E-4</c:v>
                </c:pt>
                <c:pt idx="4453">
                  <c:v>4.1007700000000126E-4</c:v>
                </c:pt>
                <c:pt idx="4454">
                  <c:v>4.1043000000000031E-4</c:v>
                </c:pt>
                <c:pt idx="4455">
                  <c:v>4.0937849999999964E-4</c:v>
                </c:pt>
                <c:pt idx="4456">
                  <c:v>4.0903300000000119E-4</c:v>
                </c:pt>
                <c:pt idx="4457">
                  <c:v>4.0868000000000192E-4</c:v>
                </c:pt>
                <c:pt idx="4458">
                  <c:v>4.093784999999998E-4</c:v>
                </c:pt>
                <c:pt idx="4459">
                  <c:v>4.0902549999999993E-4</c:v>
                </c:pt>
                <c:pt idx="4460">
                  <c:v>4.0903300000000119E-4</c:v>
                </c:pt>
                <c:pt idx="4461">
                  <c:v>4.0937100000000098E-4</c:v>
                </c:pt>
                <c:pt idx="4462">
                  <c:v>4.0902549999999993E-4</c:v>
                </c:pt>
                <c:pt idx="4463">
                  <c:v>4.0902549999999993E-4</c:v>
                </c:pt>
                <c:pt idx="4464">
                  <c:v>4.093784999999998E-4</c:v>
                </c:pt>
                <c:pt idx="4465">
                  <c:v>4.093784999999998E-4</c:v>
                </c:pt>
                <c:pt idx="4466">
                  <c:v>4.0832700000000249E-4</c:v>
                </c:pt>
                <c:pt idx="4467">
                  <c:v>4.093784999999998E-4</c:v>
                </c:pt>
                <c:pt idx="4468">
                  <c:v>4.0902549999999993E-4</c:v>
                </c:pt>
                <c:pt idx="4469">
                  <c:v>4.0902549999999993E-4</c:v>
                </c:pt>
                <c:pt idx="4470">
                  <c:v>4.0832700000000249E-4</c:v>
                </c:pt>
                <c:pt idx="4471">
                  <c:v>4.0833450000000266E-4</c:v>
                </c:pt>
                <c:pt idx="4472">
                  <c:v>4.0833450000000266E-4</c:v>
                </c:pt>
                <c:pt idx="4473">
                  <c:v>4.0868750000000128E-4</c:v>
                </c:pt>
                <c:pt idx="4474">
                  <c:v>4.0833450000000169E-4</c:v>
                </c:pt>
                <c:pt idx="4475">
                  <c:v>4.0833450000000169E-4</c:v>
                </c:pt>
                <c:pt idx="4476">
                  <c:v>4.093860000000016E-4</c:v>
                </c:pt>
                <c:pt idx="4477">
                  <c:v>4.0937849999999964E-4</c:v>
                </c:pt>
                <c:pt idx="4478">
                  <c:v>4.093784999999998E-4</c:v>
                </c:pt>
                <c:pt idx="4479">
                  <c:v>4.0833450000000169E-4</c:v>
                </c:pt>
                <c:pt idx="4480">
                  <c:v>4.1008449999999964E-4</c:v>
                </c:pt>
                <c:pt idx="4481">
                  <c:v>4.100770000000011E-4</c:v>
                </c:pt>
                <c:pt idx="4482">
                  <c:v>4.093860000000016E-4</c:v>
                </c:pt>
                <c:pt idx="4483">
                  <c:v>4.0902549999999993E-4</c:v>
                </c:pt>
                <c:pt idx="4484">
                  <c:v>4.1008449999999964E-4</c:v>
                </c:pt>
                <c:pt idx="4485">
                  <c:v>4.1043749999999962E-4</c:v>
                </c:pt>
                <c:pt idx="4486">
                  <c:v>4.100770000000011E-4</c:v>
                </c:pt>
                <c:pt idx="4487">
                  <c:v>4.1112849999999982E-4</c:v>
                </c:pt>
                <c:pt idx="4488">
                  <c:v>4.1077549999999962E-4</c:v>
                </c:pt>
                <c:pt idx="4489">
                  <c:v>4.1078299999999974E-4</c:v>
                </c:pt>
                <c:pt idx="4490">
                  <c:v>4.1043000000000031E-4</c:v>
                </c:pt>
                <c:pt idx="4491">
                  <c:v>4.1148149999999784E-4</c:v>
                </c:pt>
                <c:pt idx="4492">
                  <c:v>4.1043000000000031E-4</c:v>
                </c:pt>
                <c:pt idx="4493">
                  <c:v>4.1113600000000134E-4</c:v>
                </c:pt>
                <c:pt idx="4494">
                  <c:v>4.1183449999999982E-4</c:v>
                </c:pt>
                <c:pt idx="4495">
                  <c:v>4.100770000000011E-4</c:v>
                </c:pt>
                <c:pt idx="4496">
                  <c:v>4.1043000000000031E-4</c:v>
                </c:pt>
                <c:pt idx="4497">
                  <c:v>4.1078299999999974E-4</c:v>
                </c:pt>
                <c:pt idx="4498">
                  <c:v>4.1182700000000127E-4</c:v>
                </c:pt>
                <c:pt idx="4499">
                  <c:v>4.1008449999999964E-4</c:v>
                </c:pt>
                <c:pt idx="4500">
                  <c:v>4.1008449999999964E-4</c:v>
                </c:pt>
                <c:pt idx="4501">
                  <c:v>4.100770000000011E-4</c:v>
                </c:pt>
                <c:pt idx="4502">
                  <c:v>4.100770000000011E-4</c:v>
                </c:pt>
                <c:pt idx="4503">
                  <c:v>4.1112849999999982E-4</c:v>
                </c:pt>
                <c:pt idx="4504">
                  <c:v>4.1077549999999962E-4</c:v>
                </c:pt>
                <c:pt idx="4505">
                  <c:v>4.1112849999999982E-4</c:v>
                </c:pt>
                <c:pt idx="4506">
                  <c:v>4.1112849999999982E-4</c:v>
                </c:pt>
                <c:pt idx="4507">
                  <c:v>4.1183450000000107E-4</c:v>
                </c:pt>
                <c:pt idx="4508">
                  <c:v>4.1253299999999992E-4</c:v>
                </c:pt>
                <c:pt idx="4509">
                  <c:v>4.1254049999999955E-4</c:v>
                </c:pt>
                <c:pt idx="4510">
                  <c:v>4.1184199999999972E-4</c:v>
                </c:pt>
                <c:pt idx="4511">
                  <c:v>4.1184199999999983E-4</c:v>
                </c:pt>
                <c:pt idx="4512">
                  <c:v>4.1324649999999983E-4</c:v>
                </c:pt>
                <c:pt idx="4513">
                  <c:v>4.1395249999999983E-4</c:v>
                </c:pt>
                <c:pt idx="4514">
                  <c:v>4.1394500000000139E-4</c:v>
                </c:pt>
                <c:pt idx="4515">
                  <c:v>4.1429800000000001E-4</c:v>
                </c:pt>
                <c:pt idx="4516">
                  <c:v>4.1465100000000004E-4</c:v>
                </c:pt>
                <c:pt idx="4517">
                  <c:v>4.1430549999999953E-4</c:v>
                </c:pt>
                <c:pt idx="4518">
                  <c:v>4.1395249999999983E-4</c:v>
                </c:pt>
                <c:pt idx="4519">
                  <c:v>4.1672399999999972E-4</c:v>
                </c:pt>
                <c:pt idx="4520">
                  <c:v>4.1673149999999837E-4</c:v>
                </c:pt>
                <c:pt idx="4521">
                  <c:v>4.1777549999999963E-4</c:v>
                </c:pt>
                <c:pt idx="4522">
                  <c:v>4.1707700000000164E-4</c:v>
                </c:pt>
                <c:pt idx="4523">
                  <c:v>4.1708449999999992E-4</c:v>
                </c:pt>
                <c:pt idx="4524">
                  <c:v>4.1673899999999968E-4</c:v>
                </c:pt>
                <c:pt idx="4525">
                  <c:v>4.1743749999999984E-4</c:v>
                </c:pt>
                <c:pt idx="4526">
                  <c:v>4.1708449999999992E-4</c:v>
                </c:pt>
                <c:pt idx="4527">
                  <c:v>4.1743750000000033E-4</c:v>
                </c:pt>
                <c:pt idx="4528">
                  <c:v>4.1673899999999968E-4</c:v>
                </c:pt>
                <c:pt idx="4529">
                  <c:v>4.1812849999999993E-4</c:v>
                </c:pt>
                <c:pt idx="4530">
                  <c:v>4.1778300000000013E-4</c:v>
                </c:pt>
                <c:pt idx="4531">
                  <c:v>4.1743749999999962E-4</c:v>
                </c:pt>
                <c:pt idx="4532">
                  <c:v>4.2021650000000077E-4</c:v>
                </c:pt>
                <c:pt idx="4533">
                  <c:v>4.2020149999999983E-4</c:v>
                </c:pt>
                <c:pt idx="4534">
                  <c:v>4.2124550000000033E-4</c:v>
                </c:pt>
                <c:pt idx="4535">
                  <c:v>4.2228200000000033E-4</c:v>
                </c:pt>
                <c:pt idx="4536">
                  <c:v>4.2298049999999984E-4</c:v>
                </c:pt>
                <c:pt idx="4537">
                  <c:v>4.2227449999999983E-4</c:v>
                </c:pt>
                <c:pt idx="4538">
                  <c:v>4.2262000000000175E-4</c:v>
                </c:pt>
                <c:pt idx="4539">
                  <c:v>4.2366400000000415E-4</c:v>
                </c:pt>
                <c:pt idx="4540">
                  <c:v>4.2367150000000177E-4</c:v>
                </c:pt>
                <c:pt idx="4541">
                  <c:v>4.2436250000000241E-4</c:v>
                </c:pt>
                <c:pt idx="4542">
                  <c:v>4.2540649999999993E-4</c:v>
                </c:pt>
                <c:pt idx="4543">
                  <c:v>4.257594999999999E-4</c:v>
                </c:pt>
                <c:pt idx="4544">
                  <c:v>4.2539900000000127E-4</c:v>
                </c:pt>
                <c:pt idx="4545">
                  <c:v>4.2575199999999984E-4</c:v>
                </c:pt>
                <c:pt idx="4546">
                  <c:v>4.2539900000000068E-4</c:v>
                </c:pt>
                <c:pt idx="4547">
                  <c:v>4.260974999999998E-4</c:v>
                </c:pt>
                <c:pt idx="4548">
                  <c:v>4.2644299999999993E-4</c:v>
                </c:pt>
                <c:pt idx="4549">
                  <c:v>4.2678849999999875E-4</c:v>
                </c:pt>
                <c:pt idx="4550">
                  <c:v>4.285160000000014E-4</c:v>
                </c:pt>
                <c:pt idx="4551">
                  <c:v>4.2886150000000131E-4</c:v>
                </c:pt>
                <c:pt idx="4552">
                  <c:v>4.2886150000000093E-4</c:v>
                </c:pt>
                <c:pt idx="4553">
                  <c:v>4.2921450000000107E-4</c:v>
                </c:pt>
                <c:pt idx="4554">
                  <c:v>4.2990550000000165E-4</c:v>
                </c:pt>
                <c:pt idx="4555">
                  <c:v>4.2920700000000127E-4</c:v>
                </c:pt>
                <c:pt idx="4556">
                  <c:v>4.2886150000000131E-4</c:v>
                </c:pt>
                <c:pt idx="4557">
                  <c:v>4.2816300000000316E-4</c:v>
                </c:pt>
                <c:pt idx="4558">
                  <c:v>4.2814800000000167E-4</c:v>
                </c:pt>
                <c:pt idx="4559">
                  <c:v>4.271040000000028E-4</c:v>
                </c:pt>
                <c:pt idx="4560">
                  <c:v>4.2814800000000167E-4</c:v>
                </c:pt>
                <c:pt idx="4561">
                  <c:v>4.2919200000000147E-4</c:v>
                </c:pt>
                <c:pt idx="4562">
                  <c:v>4.2884650000000161E-4</c:v>
                </c:pt>
                <c:pt idx="4563">
                  <c:v>4.2989049999999973E-4</c:v>
                </c:pt>
                <c:pt idx="4564">
                  <c:v>4.3058899999999983E-4</c:v>
                </c:pt>
                <c:pt idx="4565">
                  <c:v>4.3023600000000148E-4</c:v>
                </c:pt>
                <c:pt idx="4566">
                  <c:v>4.3023600000000148E-4</c:v>
                </c:pt>
                <c:pt idx="4567">
                  <c:v>4.3023600000000148E-4</c:v>
                </c:pt>
                <c:pt idx="4568">
                  <c:v>4.3022849999999963E-4</c:v>
                </c:pt>
                <c:pt idx="4569">
                  <c:v>4.3022849999999963E-4</c:v>
                </c:pt>
                <c:pt idx="4570">
                  <c:v>4.3092700000000244E-4</c:v>
                </c:pt>
                <c:pt idx="4571">
                  <c:v>4.3162549999999994E-4</c:v>
                </c:pt>
                <c:pt idx="4572">
                  <c:v>4.3127249999999964E-4</c:v>
                </c:pt>
                <c:pt idx="4573">
                  <c:v>4.3127249999999964E-4</c:v>
                </c:pt>
                <c:pt idx="4574">
                  <c:v>4.3127249999999964E-4</c:v>
                </c:pt>
                <c:pt idx="4575">
                  <c:v>4.3161800000000004E-4</c:v>
                </c:pt>
                <c:pt idx="4576">
                  <c:v>4.3091949999999994E-4</c:v>
                </c:pt>
                <c:pt idx="4577">
                  <c:v>4.3091949999999994E-4</c:v>
                </c:pt>
                <c:pt idx="4578">
                  <c:v>4.3056650000000094E-4</c:v>
                </c:pt>
                <c:pt idx="4579">
                  <c:v>4.3126500000000045E-4</c:v>
                </c:pt>
                <c:pt idx="4580">
                  <c:v>4.3161049999999922E-4</c:v>
                </c:pt>
                <c:pt idx="4581">
                  <c:v>4.3125749999999957E-4</c:v>
                </c:pt>
                <c:pt idx="4582">
                  <c:v>4.3125749999999951E-4</c:v>
                </c:pt>
                <c:pt idx="4583">
                  <c:v>4.3230149999999947E-4</c:v>
                </c:pt>
                <c:pt idx="4584">
                  <c:v>4.3264700000000117E-4</c:v>
                </c:pt>
                <c:pt idx="4585">
                  <c:v>4.3055150000000011E-4</c:v>
                </c:pt>
                <c:pt idx="4586">
                  <c:v>4.3055150000000011E-4</c:v>
                </c:pt>
                <c:pt idx="4587">
                  <c:v>4.3089700000000034E-4</c:v>
                </c:pt>
                <c:pt idx="4588">
                  <c:v>4.309045000000016E-4</c:v>
                </c:pt>
                <c:pt idx="4589">
                  <c:v>4.3055150000000011E-4</c:v>
                </c:pt>
                <c:pt idx="4590">
                  <c:v>4.3299249999999962E-4</c:v>
                </c:pt>
                <c:pt idx="4591">
                  <c:v>4.3333800000000164E-4</c:v>
                </c:pt>
                <c:pt idx="4592">
                  <c:v>4.3194100000000063E-4</c:v>
                </c:pt>
                <c:pt idx="4593">
                  <c:v>4.3263949999999964E-4</c:v>
                </c:pt>
                <c:pt idx="4594">
                  <c:v>4.3263949999999992E-4</c:v>
                </c:pt>
                <c:pt idx="4595">
                  <c:v>4.3263200000000137E-4</c:v>
                </c:pt>
                <c:pt idx="4596">
                  <c:v>4.3298500000000064E-4</c:v>
                </c:pt>
                <c:pt idx="4597">
                  <c:v>4.3368349999999993E-4</c:v>
                </c:pt>
                <c:pt idx="4598">
                  <c:v>4.3367600000000252E-4</c:v>
                </c:pt>
                <c:pt idx="4599">
                  <c:v>4.3333050000000071E-4</c:v>
                </c:pt>
                <c:pt idx="4600">
                  <c:v>4.3367600000000225E-4</c:v>
                </c:pt>
                <c:pt idx="4601">
                  <c:v>4.3332300000000222E-4</c:v>
                </c:pt>
                <c:pt idx="4602">
                  <c:v>4.3366850000000148E-4</c:v>
                </c:pt>
                <c:pt idx="4603">
                  <c:v>4.3366850000000148E-4</c:v>
                </c:pt>
                <c:pt idx="4604">
                  <c:v>4.3436700000000202E-4</c:v>
                </c:pt>
                <c:pt idx="4605">
                  <c:v>4.3506549999999973E-4</c:v>
                </c:pt>
                <c:pt idx="4606">
                  <c:v>4.3541099999999953E-4</c:v>
                </c:pt>
                <c:pt idx="4607">
                  <c:v>4.3401399999999993E-4</c:v>
                </c:pt>
                <c:pt idx="4608">
                  <c:v>4.3400650000000127E-4</c:v>
                </c:pt>
                <c:pt idx="4609">
                  <c:v>4.3366100000000201E-4</c:v>
                </c:pt>
                <c:pt idx="4610">
                  <c:v>4.3435950000000065E-4</c:v>
                </c:pt>
                <c:pt idx="4611">
                  <c:v>4.3435950000000065E-4</c:v>
                </c:pt>
                <c:pt idx="4612">
                  <c:v>4.3505799999999994E-4</c:v>
                </c:pt>
                <c:pt idx="4613">
                  <c:v>4.3506549999999973E-4</c:v>
                </c:pt>
                <c:pt idx="4614">
                  <c:v>4.3470500000000024E-4</c:v>
                </c:pt>
                <c:pt idx="4615">
                  <c:v>4.3645499999999971E-4</c:v>
                </c:pt>
                <c:pt idx="4616">
                  <c:v>4.3505799999999994E-4</c:v>
                </c:pt>
                <c:pt idx="4617">
                  <c:v>4.3576399999999994E-4</c:v>
                </c:pt>
                <c:pt idx="4618">
                  <c:v>4.3505799999999994E-4</c:v>
                </c:pt>
                <c:pt idx="4619">
                  <c:v>4.3541099999999953E-4</c:v>
                </c:pt>
                <c:pt idx="4620">
                  <c:v>4.3435949999999973E-4</c:v>
                </c:pt>
                <c:pt idx="4621">
                  <c:v>4.3435949999999973E-4</c:v>
                </c:pt>
                <c:pt idx="4622">
                  <c:v>4.3539599999999984E-4</c:v>
                </c:pt>
                <c:pt idx="4623">
                  <c:v>4.3540349999999866E-4</c:v>
                </c:pt>
                <c:pt idx="4624">
                  <c:v>4.3609449999999973E-4</c:v>
                </c:pt>
                <c:pt idx="4625">
                  <c:v>4.3679299999999961E-4</c:v>
                </c:pt>
                <c:pt idx="4626">
                  <c:v>4.3680049999999973E-4</c:v>
                </c:pt>
                <c:pt idx="4627">
                  <c:v>4.3679299999999988E-4</c:v>
                </c:pt>
                <c:pt idx="4628">
                  <c:v>4.371460000000036E-4</c:v>
                </c:pt>
                <c:pt idx="4629">
                  <c:v>4.3644749999999889E-4</c:v>
                </c:pt>
                <c:pt idx="4630">
                  <c:v>4.3819000000000139E-4</c:v>
                </c:pt>
                <c:pt idx="4631">
                  <c:v>4.3784450000000148E-4</c:v>
                </c:pt>
                <c:pt idx="4632">
                  <c:v>4.3679299999999988E-4</c:v>
                </c:pt>
                <c:pt idx="4633">
                  <c:v>4.3784450000000148E-4</c:v>
                </c:pt>
                <c:pt idx="4634">
                  <c:v>4.371460000000036E-4</c:v>
                </c:pt>
                <c:pt idx="4635">
                  <c:v>4.3749899999999972E-4</c:v>
                </c:pt>
                <c:pt idx="4636">
                  <c:v>4.371460000000036E-4</c:v>
                </c:pt>
                <c:pt idx="4637">
                  <c:v>4.3749149999999955E-4</c:v>
                </c:pt>
                <c:pt idx="4638">
                  <c:v>4.3783700000000223E-4</c:v>
                </c:pt>
                <c:pt idx="4639">
                  <c:v>4.3748399999999992E-4</c:v>
                </c:pt>
                <c:pt idx="4640">
                  <c:v>4.3888100000000034E-4</c:v>
                </c:pt>
                <c:pt idx="4641">
                  <c:v>4.3818250000000138E-4</c:v>
                </c:pt>
                <c:pt idx="4642">
                  <c:v>4.3713850000000147E-4</c:v>
                </c:pt>
                <c:pt idx="4643">
                  <c:v>4.3643249999999963E-4</c:v>
                </c:pt>
                <c:pt idx="4644">
                  <c:v>4.3677799999999992E-4</c:v>
                </c:pt>
                <c:pt idx="4645">
                  <c:v>4.3712350000000189E-4</c:v>
                </c:pt>
                <c:pt idx="4646">
                  <c:v>4.3852050000000139E-4</c:v>
                </c:pt>
                <c:pt idx="4647">
                  <c:v>4.3852050000000139E-4</c:v>
                </c:pt>
                <c:pt idx="4648">
                  <c:v>4.3852050000000139E-4</c:v>
                </c:pt>
                <c:pt idx="4649">
                  <c:v>4.3921899999999997E-4</c:v>
                </c:pt>
                <c:pt idx="4650">
                  <c:v>4.3957199999999984E-4</c:v>
                </c:pt>
                <c:pt idx="4651">
                  <c:v>4.3886600000000303E-4</c:v>
                </c:pt>
                <c:pt idx="4652">
                  <c:v>4.3956450000000129E-4</c:v>
                </c:pt>
                <c:pt idx="4653">
                  <c:v>4.3816750000000185E-4</c:v>
                </c:pt>
                <c:pt idx="4654">
                  <c:v>4.3851300000000024E-4</c:v>
                </c:pt>
                <c:pt idx="4655">
                  <c:v>4.38866000000002E-4</c:v>
                </c:pt>
                <c:pt idx="4656">
                  <c:v>4.3816750000000185E-4</c:v>
                </c:pt>
                <c:pt idx="4657">
                  <c:v>4.3746900000000147E-4</c:v>
                </c:pt>
                <c:pt idx="4658">
                  <c:v>4.3921899999999954E-4</c:v>
                </c:pt>
                <c:pt idx="4659">
                  <c:v>4.3852050000000139E-4</c:v>
                </c:pt>
                <c:pt idx="4660">
                  <c:v>4.3886600000000303E-4</c:v>
                </c:pt>
                <c:pt idx="4661">
                  <c:v>4.3781450000000068E-4</c:v>
                </c:pt>
                <c:pt idx="4662">
                  <c:v>4.3781450000000068E-4</c:v>
                </c:pt>
                <c:pt idx="4663">
                  <c:v>4.3852050000000139E-4</c:v>
                </c:pt>
                <c:pt idx="4664">
                  <c:v>4.3816750000000185E-4</c:v>
                </c:pt>
                <c:pt idx="4665">
                  <c:v>4.3711600000000199E-4</c:v>
                </c:pt>
                <c:pt idx="4666">
                  <c:v>4.3886600000000303E-4</c:v>
                </c:pt>
                <c:pt idx="4667">
                  <c:v>4.3852050000000025E-4</c:v>
                </c:pt>
                <c:pt idx="4668">
                  <c:v>4.3921149999999861E-4</c:v>
                </c:pt>
                <c:pt idx="4669">
                  <c:v>4.3956450000000031E-4</c:v>
                </c:pt>
                <c:pt idx="4670">
                  <c:v>4.3852050000000025E-4</c:v>
                </c:pt>
                <c:pt idx="4671">
                  <c:v>4.3886600000000303E-4</c:v>
                </c:pt>
                <c:pt idx="4672">
                  <c:v>4.3852050000000139E-4</c:v>
                </c:pt>
                <c:pt idx="4673">
                  <c:v>4.3781450000000068E-4</c:v>
                </c:pt>
                <c:pt idx="4674">
                  <c:v>4.3816750000000185E-4</c:v>
                </c:pt>
                <c:pt idx="4675">
                  <c:v>4.4025550000000117E-4</c:v>
                </c:pt>
                <c:pt idx="4676">
                  <c:v>4.3990249999999994E-4</c:v>
                </c:pt>
                <c:pt idx="4677">
                  <c:v>4.4024800000000126E-4</c:v>
                </c:pt>
                <c:pt idx="4678">
                  <c:v>4.4025549999999981E-4</c:v>
                </c:pt>
                <c:pt idx="4679">
                  <c:v>4.4129949999999971E-4</c:v>
                </c:pt>
                <c:pt idx="4680">
                  <c:v>4.4235100000000033E-4</c:v>
                </c:pt>
                <c:pt idx="4681">
                  <c:v>4.4165250000000137E-4</c:v>
                </c:pt>
                <c:pt idx="4682">
                  <c:v>4.4165250000000137E-4</c:v>
                </c:pt>
                <c:pt idx="4683">
                  <c:v>4.4095400000000251E-4</c:v>
                </c:pt>
                <c:pt idx="4684">
                  <c:v>4.4164500000000174E-4</c:v>
                </c:pt>
                <c:pt idx="4685">
                  <c:v>4.4095400000000251E-4</c:v>
                </c:pt>
                <c:pt idx="4686">
                  <c:v>4.4060100000000221E-4</c:v>
                </c:pt>
                <c:pt idx="4687">
                  <c:v>4.4060850000000119E-4</c:v>
                </c:pt>
                <c:pt idx="4688">
                  <c:v>4.4095400000000251E-4</c:v>
                </c:pt>
                <c:pt idx="4689">
                  <c:v>4.4129949999999971E-4</c:v>
                </c:pt>
                <c:pt idx="4690">
                  <c:v>4.4164500000000174E-4</c:v>
                </c:pt>
                <c:pt idx="4691">
                  <c:v>4.4129949999999971E-4</c:v>
                </c:pt>
                <c:pt idx="4692">
                  <c:v>4.4269650000000111E-4</c:v>
                </c:pt>
                <c:pt idx="4693">
                  <c:v>4.4199800000000047E-4</c:v>
                </c:pt>
                <c:pt idx="4694">
                  <c:v>4.4060850000000119E-4</c:v>
                </c:pt>
                <c:pt idx="4695">
                  <c:v>4.4129949999999971E-4</c:v>
                </c:pt>
                <c:pt idx="4696">
                  <c:v>4.4025549999999981E-4</c:v>
                </c:pt>
                <c:pt idx="4697">
                  <c:v>4.4129949999999971E-4</c:v>
                </c:pt>
                <c:pt idx="4698">
                  <c:v>4.4129199999999992E-4</c:v>
                </c:pt>
                <c:pt idx="4699">
                  <c:v>4.4094650000000305E-4</c:v>
                </c:pt>
                <c:pt idx="4700">
                  <c:v>4.4060100000000221E-4</c:v>
                </c:pt>
                <c:pt idx="4701">
                  <c:v>4.4129949999999971E-4</c:v>
                </c:pt>
                <c:pt idx="4702">
                  <c:v>4.4164500000000174E-4</c:v>
                </c:pt>
                <c:pt idx="4703">
                  <c:v>4.4199800000000128E-4</c:v>
                </c:pt>
                <c:pt idx="4704">
                  <c:v>4.4095400000000251E-4</c:v>
                </c:pt>
                <c:pt idx="4705">
                  <c:v>4.4060100000000221E-4</c:v>
                </c:pt>
                <c:pt idx="4706">
                  <c:v>4.4060100000000221E-4</c:v>
                </c:pt>
                <c:pt idx="4707">
                  <c:v>4.4024800000000126E-4</c:v>
                </c:pt>
                <c:pt idx="4708">
                  <c:v>4.3990249999999994E-4</c:v>
                </c:pt>
                <c:pt idx="4709">
                  <c:v>4.4024800000000126E-4</c:v>
                </c:pt>
                <c:pt idx="4710">
                  <c:v>4.3920399999999984E-4</c:v>
                </c:pt>
                <c:pt idx="4711">
                  <c:v>4.3954949999999981E-4</c:v>
                </c:pt>
                <c:pt idx="4712">
                  <c:v>4.3920399999999984E-4</c:v>
                </c:pt>
                <c:pt idx="4713">
                  <c:v>4.3885100000000008E-4</c:v>
                </c:pt>
                <c:pt idx="4714">
                  <c:v>4.3920399999999984E-4</c:v>
                </c:pt>
                <c:pt idx="4715">
                  <c:v>4.3954949999999981E-4</c:v>
                </c:pt>
                <c:pt idx="4716">
                  <c:v>4.3955700000000014E-4</c:v>
                </c:pt>
                <c:pt idx="4717">
                  <c:v>4.3885100000000008E-4</c:v>
                </c:pt>
                <c:pt idx="4718">
                  <c:v>4.3885100000000008E-4</c:v>
                </c:pt>
                <c:pt idx="4719">
                  <c:v>4.3920399999999973E-4</c:v>
                </c:pt>
                <c:pt idx="4720">
                  <c:v>4.3955700000000014E-4</c:v>
                </c:pt>
                <c:pt idx="4721">
                  <c:v>4.3885100000000008E-4</c:v>
                </c:pt>
                <c:pt idx="4722">
                  <c:v>4.3954949999999954E-4</c:v>
                </c:pt>
                <c:pt idx="4723">
                  <c:v>4.3920399999999973E-4</c:v>
                </c:pt>
                <c:pt idx="4724">
                  <c:v>4.3954949999999954E-4</c:v>
                </c:pt>
                <c:pt idx="4725">
                  <c:v>4.3920399999999973E-4</c:v>
                </c:pt>
                <c:pt idx="4726">
                  <c:v>4.3955700000000014E-4</c:v>
                </c:pt>
                <c:pt idx="4727">
                  <c:v>4.3990249999999994E-4</c:v>
                </c:pt>
                <c:pt idx="4728">
                  <c:v>4.3990249999999924E-4</c:v>
                </c:pt>
                <c:pt idx="4729">
                  <c:v>4.3990249999999924E-4</c:v>
                </c:pt>
                <c:pt idx="4730">
                  <c:v>4.4024800000000126E-4</c:v>
                </c:pt>
                <c:pt idx="4731">
                  <c:v>4.3920399999999973E-4</c:v>
                </c:pt>
                <c:pt idx="4732">
                  <c:v>4.3954949999999954E-4</c:v>
                </c:pt>
                <c:pt idx="4733">
                  <c:v>4.3885100000000008E-4</c:v>
                </c:pt>
                <c:pt idx="4734">
                  <c:v>4.3920399999999973E-4</c:v>
                </c:pt>
                <c:pt idx="4735">
                  <c:v>4.3954949999999954E-4</c:v>
                </c:pt>
                <c:pt idx="4736">
                  <c:v>4.4060100000000183E-4</c:v>
                </c:pt>
                <c:pt idx="4737">
                  <c:v>4.4129949999999982E-4</c:v>
                </c:pt>
                <c:pt idx="4738">
                  <c:v>4.3990249999999994E-4</c:v>
                </c:pt>
                <c:pt idx="4739">
                  <c:v>4.4024800000000126E-4</c:v>
                </c:pt>
                <c:pt idx="4740">
                  <c:v>4.3920399999999973E-4</c:v>
                </c:pt>
                <c:pt idx="4741">
                  <c:v>4.3920399999999973E-4</c:v>
                </c:pt>
                <c:pt idx="4742">
                  <c:v>4.3920399999999973E-4</c:v>
                </c:pt>
                <c:pt idx="4743">
                  <c:v>4.3885100000000008E-4</c:v>
                </c:pt>
                <c:pt idx="4744">
                  <c:v>4.3885100000000008E-4</c:v>
                </c:pt>
                <c:pt idx="4745">
                  <c:v>4.3885100000000008E-4</c:v>
                </c:pt>
                <c:pt idx="4746">
                  <c:v>4.3849799999999924E-4</c:v>
                </c:pt>
                <c:pt idx="4747">
                  <c:v>4.3850549999999974E-4</c:v>
                </c:pt>
                <c:pt idx="4748">
                  <c:v>4.3850549999999974E-4</c:v>
                </c:pt>
                <c:pt idx="4749">
                  <c:v>4.3815249999999993E-4</c:v>
                </c:pt>
                <c:pt idx="4750">
                  <c:v>4.3850549999999974E-4</c:v>
                </c:pt>
                <c:pt idx="4751">
                  <c:v>4.3955700000000014E-4</c:v>
                </c:pt>
                <c:pt idx="4752">
                  <c:v>4.3954949999999981E-4</c:v>
                </c:pt>
                <c:pt idx="4753">
                  <c:v>4.3920399999999973E-4</c:v>
                </c:pt>
                <c:pt idx="4754">
                  <c:v>4.3920399999999984E-4</c:v>
                </c:pt>
                <c:pt idx="4755">
                  <c:v>4.3816000000000205E-4</c:v>
                </c:pt>
                <c:pt idx="4756">
                  <c:v>4.3780700000000164E-4</c:v>
                </c:pt>
                <c:pt idx="4757">
                  <c:v>4.3815249999999993E-4</c:v>
                </c:pt>
                <c:pt idx="4758">
                  <c:v>4.3885849999999896E-4</c:v>
                </c:pt>
                <c:pt idx="4759">
                  <c:v>4.3746149999999962E-4</c:v>
                </c:pt>
                <c:pt idx="4760">
                  <c:v>4.3850549999999974E-4</c:v>
                </c:pt>
                <c:pt idx="4761">
                  <c:v>4.3953449999999984E-4</c:v>
                </c:pt>
                <c:pt idx="4762">
                  <c:v>4.3918900000000123E-4</c:v>
                </c:pt>
                <c:pt idx="4763">
                  <c:v>4.3918900000000123E-4</c:v>
                </c:pt>
                <c:pt idx="4764">
                  <c:v>4.395270000000013E-4</c:v>
                </c:pt>
                <c:pt idx="4765">
                  <c:v>4.3918900000000129E-4</c:v>
                </c:pt>
                <c:pt idx="4766">
                  <c:v>4.3953449999999984E-4</c:v>
                </c:pt>
                <c:pt idx="4767">
                  <c:v>4.391814999999997E-4</c:v>
                </c:pt>
                <c:pt idx="4768">
                  <c:v>4.409315000000014E-4</c:v>
                </c:pt>
                <c:pt idx="4769">
                  <c:v>4.402330000000013E-4</c:v>
                </c:pt>
                <c:pt idx="4770">
                  <c:v>4.395270000000013E-4</c:v>
                </c:pt>
                <c:pt idx="4771">
                  <c:v>4.4024050000000131E-4</c:v>
                </c:pt>
                <c:pt idx="4772">
                  <c:v>4.4058600000000209E-4</c:v>
                </c:pt>
                <c:pt idx="4773">
                  <c:v>4.391814999999997E-4</c:v>
                </c:pt>
                <c:pt idx="4774">
                  <c:v>4.3918900000000123E-4</c:v>
                </c:pt>
                <c:pt idx="4775">
                  <c:v>4.3848300000000004E-4</c:v>
                </c:pt>
                <c:pt idx="4776">
                  <c:v>4.3778449999999983E-4</c:v>
                </c:pt>
                <c:pt idx="4777">
                  <c:v>4.3778449999999983E-4</c:v>
                </c:pt>
                <c:pt idx="4778">
                  <c:v>4.3778449999999983E-4</c:v>
                </c:pt>
                <c:pt idx="4779">
                  <c:v>4.391814999999997E-4</c:v>
                </c:pt>
                <c:pt idx="4780">
                  <c:v>4.395344999999993E-4</c:v>
                </c:pt>
                <c:pt idx="4781">
                  <c:v>4.391814999999997E-4</c:v>
                </c:pt>
                <c:pt idx="4782">
                  <c:v>4.3988000000000029E-4</c:v>
                </c:pt>
                <c:pt idx="4783">
                  <c:v>4.4057849999999931E-4</c:v>
                </c:pt>
                <c:pt idx="4784">
                  <c:v>4.3988000000000029E-4</c:v>
                </c:pt>
                <c:pt idx="4785">
                  <c:v>4.395344999999993E-4</c:v>
                </c:pt>
                <c:pt idx="4786">
                  <c:v>4.3988000000000116E-4</c:v>
                </c:pt>
                <c:pt idx="4787">
                  <c:v>4.3952700000000157E-4</c:v>
                </c:pt>
                <c:pt idx="4788">
                  <c:v>4.395344999999993E-4</c:v>
                </c:pt>
                <c:pt idx="4789">
                  <c:v>4.4023300000000168E-4</c:v>
                </c:pt>
                <c:pt idx="4790">
                  <c:v>4.3883600000000223E-4</c:v>
                </c:pt>
                <c:pt idx="4791">
                  <c:v>4.395344999999993E-4</c:v>
                </c:pt>
                <c:pt idx="4792">
                  <c:v>4.3953449999999984E-4</c:v>
                </c:pt>
                <c:pt idx="4793">
                  <c:v>4.391814999999997E-4</c:v>
                </c:pt>
                <c:pt idx="4794">
                  <c:v>4.395344999999993E-4</c:v>
                </c:pt>
                <c:pt idx="4795">
                  <c:v>4.3953449999999984E-4</c:v>
                </c:pt>
                <c:pt idx="4796">
                  <c:v>4.3848300000000004E-4</c:v>
                </c:pt>
                <c:pt idx="4797">
                  <c:v>4.3953449999999984E-4</c:v>
                </c:pt>
                <c:pt idx="4798">
                  <c:v>4.3953449999999984E-4</c:v>
                </c:pt>
                <c:pt idx="4799">
                  <c:v>4.3918149999999981E-4</c:v>
                </c:pt>
                <c:pt idx="4800">
                  <c:v>4.391814999999997E-4</c:v>
                </c:pt>
                <c:pt idx="4801">
                  <c:v>4.402330000000013E-4</c:v>
                </c:pt>
                <c:pt idx="4802">
                  <c:v>4.3988000000000029E-4</c:v>
                </c:pt>
                <c:pt idx="4803">
                  <c:v>4.3988000000000029E-4</c:v>
                </c:pt>
                <c:pt idx="4804">
                  <c:v>4.4057849999999931E-4</c:v>
                </c:pt>
                <c:pt idx="4805">
                  <c:v>4.402330000000013E-4</c:v>
                </c:pt>
                <c:pt idx="4806">
                  <c:v>4.3988000000000116E-4</c:v>
                </c:pt>
                <c:pt idx="4807">
                  <c:v>4.3953449999999984E-4</c:v>
                </c:pt>
                <c:pt idx="4808">
                  <c:v>4.3779199999999973E-4</c:v>
                </c:pt>
                <c:pt idx="4809">
                  <c:v>4.3848300000000004E-4</c:v>
                </c:pt>
                <c:pt idx="4810">
                  <c:v>4.3882850000000109E-4</c:v>
                </c:pt>
                <c:pt idx="4811">
                  <c:v>4.3813750000000186E-4</c:v>
                </c:pt>
                <c:pt idx="4812">
                  <c:v>4.3743149999999969E-4</c:v>
                </c:pt>
                <c:pt idx="4813">
                  <c:v>4.3813750000000186E-4</c:v>
                </c:pt>
                <c:pt idx="4814">
                  <c:v>4.3813000000000223E-4</c:v>
                </c:pt>
                <c:pt idx="4815">
                  <c:v>4.3813750000000186E-4</c:v>
                </c:pt>
                <c:pt idx="4816">
                  <c:v>4.3848300000000004E-4</c:v>
                </c:pt>
                <c:pt idx="4817">
                  <c:v>4.3743900000000111E-4</c:v>
                </c:pt>
                <c:pt idx="4818">
                  <c:v>4.3813750000000186E-4</c:v>
                </c:pt>
                <c:pt idx="4819">
                  <c:v>4.3813750000000186E-4</c:v>
                </c:pt>
                <c:pt idx="4820">
                  <c:v>4.3743900000000111E-4</c:v>
                </c:pt>
                <c:pt idx="4821">
                  <c:v>4.3708600000000162E-4</c:v>
                </c:pt>
                <c:pt idx="4822">
                  <c:v>4.3778449999999983E-4</c:v>
                </c:pt>
                <c:pt idx="4823">
                  <c:v>4.3743900000000111E-4</c:v>
                </c:pt>
                <c:pt idx="4824">
                  <c:v>4.3848300000000004E-4</c:v>
                </c:pt>
                <c:pt idx="4825">
                  <c:v>4.391814999999997E-4</c:v>
                </c:pt>
                <c:pt idx="4826">
                  <c:v>4.3813000000000223E-4</c:v>
                </c:pt>
                <c:pt idx="4827">
                  <c:v>4.3848300000000004E-4</c:v>
                </c:pt>
                <c:pt idx="4828">
                  <c:v>4.3778449999999983E-4</c:v>
                </c:pt>
                <c:pt idx="4829">
                  <c:v>4.3988000000000029E-4</c:v>
                </c:pt>
                <c:pt idx="4830">
                  <c:v>4.3813000000000223E-4</c:v>
                </c:pt>
                <c:pt idx="4831">
                  <c:v>4.3882850000000109E-4</c:v>
                </c:pt>
                <c:pt idx="4832">
                  <c:v>4.391814999999997E-4</c:v>
                </c:pt>
                <c:pt idx="4833">
                  <c:v>4.3848300000000004E-4</c:v>
                </c:pt>
                <c:pt idx="4834">
                  <c:v>4.3848300000000004E-4</c:v>
                </c:pt>
                <c:pt idx="4835">
                  <c:v>4.3813750000000186E-4</c:v>
                </c:pt>
                <c:pt idx="4836">
                  <c:v>4.3882850000000109E-4</c:v>
                </c:pt>
                <c:pt idx="4837">
                  <c:v>4.363800000000007E-4</c:v>
                </c:pt>
                <c:pt idx="4838">
                  <c:v>4.3743149999999969E-4</c:v>
                </c:pt>
                <c:pt idx="4839">
                  <c:v>4.3743149999999969E-4</c:v>
                </c:pt>
                <c:pt idx="4840">
                  <c:v>4.3848300000000004E-4</c:v>
                </c:pt>
                <c:pt idx="4841">
                  <c:v>4.3882850000000109E-4</c:v>
                </c:pt>
                <c:pt idx="4842">
                  <c:v>4.3988000000000089E-4</c:v>
                </c:pt>
                <c:pt idx="4843">
                  <c:v>4.3848300000000004E-4</c:v>
                </c:pt>
                <c:pt idx="4844">
                  <c:v>4.3813000000000223E-4</c:v>
                </c:pt>
                <c:pt idx="4845">
                  <c:v>4.3813750000000186E-4</c:v>
                </c:pt>
                <c:pt idx="4846">
                  <c:v>4.3778449999999983E-4</c:v>
                </c:pt>
                <c:pt idx="4847">
                  <c:v>4.3918149999999981E-4</c:v>
                </c:pt>
                <c:pt idx="4848">
                  <c:v>4.3813000000000223E-4</c:v>
                </c:pt>
                <c:pt idx="4849">
                  <c:v>4.3813000000000223E-4</c:v>
                </c:pt>
                <c:pt idx="4850">
                  <c:v>4.3813000000000223E-4</c:v>
                </c:pt>
                <c:pt idx="4851">
                  <c:v>4.3848300000000004E-4</c:v>
                </c:pt>
                <c:pt idx="4852">
                  <c:v>4.3883600000000196E-4</c:v>
                </c:pt>
                <c:pt idx="4853">
                  <c:v>4.3778449999999983E-4</c:v>
                </c:pt>
                <c:pt idx="4854">
                  <c:v>4.3848300000000004E-4</c:v>
                </c:pt>
                <c:pt idx="4855">
                  <c:v>4.3813000000000223E-4</c:v>
                </c:pt>
                <c:pt idx="4856">
                  <c:v>4.384754999999997E-4</c:v>
                </c:pt>
                <c:pt idx="4857">
                  <c:v>4.3848300000000004E-4</c:v>
                </c:pt>
                <c:pt idx="4858">
                  <c:v>4.3848300000000004E-4</c:v>
                </c:pt>
                <c:pt idx="4859">
                  <c:v>4.3778449999999983E-4</c:v>
                </c:pt>
                <c:pt idx="4860">
                  <c:v>4.3778449999999983E-4</c:v>
                </c:pt>
                <c:pt idx="4861">
                  <c:v>4.3813000000000223E-4</c:v>
                </c:pt>
                <c:pt idx="4862">
                  <c:v>4.3813000000000223E-4</c:v>
                </c:pt>
                <c:pt idx="4863">
                  <c:v>4.3743149999999969E-4</c:v>
                </c:pt>
                <c:pt idx="4864">
                  <c:v>4.3813000000000223E-4</c:v>
                </c:pt>
                <c:pt idx="4865">
                  <c:v>4.3743149999999969E-4</c:v>
                </c:pt>
                <c:pt idx="4866">
                  <c:v>4.3743149999999969E-4</c:v>
                </c:pt>
                <c:pt idx="4867">
                  <c:v>4.3813750000000186E-4</c:v>
                </c:pt>
                <c:pt idx="4868">
                  <c:v>4.3743149999999969E-4</c:v>
                </c:pt>
                <c:pt idx="4869">
                  <c:v>4.3813000000000223E-4</c:v>
                </c:pt>
                <c:pt idx="4870">
                  <c:v>4.3743900000000111E-4</c:v>
                </c:pt>
                <c:pt idx="4871">
                  <c:v>4.3708600000000162E-4</c:v>
                </c:pt>
                <c:pt idx="4872">
                  <c:v>4.3778449999999983E-4</c:v>
                </c:pt>
                <c:pt idx="4873">
                  <c:v>4.3638749999999979E-4</c:v>
                </c:pt>
                <c:pt idx="4874">
                  <c:v>4.3638749999999979E-4</c:v>
                </c:pt>
                <c:pt idx="4875">
                  <c:v>4.3638749999999979E-4</c:v>
                </c:pt>
                <c:pt idx="4876">
                  <c:v>4.3638749999999979E-4</c:v>
                </c:pt>
                <c:pt idx="4877">
                  <c:v>4.3708600000000238E-4</c:v>
                </c:pt>
                <c:pt idx="4878">
                  <c:v>4.3778449999999983E-4</c:v>
                </c:pt>
                <c:pt idx="4879">
                  <c:v>4.3848300000000004E-4</c:v>
                </c:pt>
                <c:pt idx="4880">
                  <c:v>4.3708600000000238E-4</c:v>
                </c:pt>
                <c:pt idx="4881">
                  <c:v>4.3848300000000004E-4</c:v>
                </c:pt>
                <c:pt idx="4882">
                  <c:v>4.3743149999999969E-4</c:v>
                </c:pt>
                <c:pt idx="4883">
                  <c:v>4.3743149999999969E-4</c:v>
                </c:pt>
                <c:pt idx="4884">
                  <c:v>4.3743149999999969E-4</c:v>
                </c:pt>
                <c:pt idx="4885">
                  <c:v>4.3708600000000189E-4</c:v>
                </c:pt>
                <c:pt idx="4886">
                  <c:v>4.3743149999999969E-4</c:v>
                </c:pt>
                <c:pt idx="4887">
                  <c:v>4.3848300000000004E-4</c:v>
                </c:pt>
                <c:pt idx="4888">
                  <c:v>4.3813750000000148E-4</c:v>
                </c:pt>
                <c:pt idx="4889">
                  <c:v>4.3848300000000004E-4</c:v>
                </c:pt>
                <c:pt idx="4890">
                  <c:v>4.3743149999999969E-4</c:v>
                </c:pt>
                <c:pt idx="4891">
                  <c:v>4.3813000000000223E-4</c:v>
                </c:pt>
                <c:pt idx="4892">
                  <c:v>4.3813000000000223E-4</c:v>
                </c:pt>
                <c:pt idx="4893">
                  <c:v>4.3603449999999992E-4</c:v>
                </c:pt>
                <c:pt idx="4894">
                  <c:v>4.3673300000000002E-4</c:v>
                </c:pt>
                <c:pt idx="4895">
                  <c:v>4.3638749999999979E-4</c:v>
                </c:pt>
                <c:pt idx="4896">
                  <c:v>4.3708600000000189E-4</c:v>
                </c:pt>
                <c:pt idx="4897">
                  <c:v>4.3638749999999979E-4</c:v>
                </c:pt>
                <c:pt idx="4898">
                  <c:v>4.3743149999999969E-4</c:v>
                </c:pt>
                <c:pt idx="4899">
                  <c:v>4.363800000000007E-4</c:v>
                </c:pt>
                <c:pt idx="4900">
                  <c:v>4.363800000000007E-4</c:v>
                </c:pt>
                <c:pt idx="4901">
                  <c:v>4.3848300000000004E-4</c:v>
                </c:pt>
                <c:pt idx="4902">
                  <c:v>4.391814999999997E-4</c:v>
                </c:pt>
                <c:pt idx="4903">
                  <c:v>4.3953449999999984E-4</c:v>
                </c:pt>
                <c:pt idx="4904">
                  <c:v>4.4023300000000168E-4</c:v>
                </c:pt>
                <c:pt idx="4905">
                  <c:v>4.4023300000000168E-4</c:v>
                </c:pt>
                <c:pt idx="4906">
                  <c:v>4.3953449999999984E-4</c:v>
                </c:pt>
                <c:pt idx="4907">
                  <c:v>4.3953449999999984E-4</c:v>
                </c:pt>
                <c:pt idx="4908">
                  <c:v>4.3883600000000196E-4</c:v>
                </c:pt>
                <c:pt idx="4909">
                  <c:v>4.3883600000000278E-4</c:v>
                </c:pt>
                <c:pt idx="4910">
                  <c:v>4.3918900000000123E-4</c:v>
                </c:pt>
                <c:pt idx="4911">
                  <c:v>4.3953449999999984E-4</c:v>
                </c:pt>
                <c:pt idx="4912">
                  <c:v>4.3883600000000278E-4</c:v>
                </c:pt>
                <c:pt idx="4913">
                  <c:v>4.3883600000000223E-4</c:v>
                </c:pt>
                <c:pt idx="4914">
                  <c:v>4.3848300000000004E-4</c:v>
                </c:pt>
                <c:pt idx="4915">
                  <c:v>4.3813750000000094E-4</c:v>
                </c:pt>
                <c:pt idx="4916">
                  <c:v>4.388360000000018E-4</c:v>
                </c:pt>
                <c:pt idx="4917">
                  <c:v>4.388360000000018E-4</c:v>
                </c:pt>
                <c:pt idx="4918">
                  <c:v>4.3848300000000004E-4</c:v>
                </c:pt>
                <c:pt idx="4919">
                  <c:v>4.3953449999999984E-4</c:v>
                </c:pt>
                <c:pt idx="4920">
                  <c:v>4.3883600000000196E-4</c:v>
                </c:pt>
                <c:pt idx="4921">
                  <c:v>4.3918900000000123E-4</c:v>
                </c:pt>
                <c:pt idx="4922">
                  <c:v>4.3848300000000004E-4</c:v>
                </c:pt>
                <c:pt idx="4923">
                  <c:v>4.3813750000000186E-4</c:v>
                </c:pt>
                <c:pt idx="4924">
                  <c:v>4.3778449999999983E-4</c:v>
                </c:pt>
                <c:pt idx="4925">
                  <c:v>4.3988749999999944E-4</c:v>
                </c:pt>
                <c:pt idx="4926">
                  <c:v>4.3988749999999944E-4</c:v>
                </c:pt>
                <c:pt idx="4927">
                  <c:v>4.4024050000000022E-4</c:v>
                </c:pt>
                <c:pt idx="4928">
                  <c:v>4.4058600000000198E-4</c:v>
                </c:pt>
                <c:pt idx="4929">
                  <c:v>4.412845000000011E-4</c:v>
                </c:pt>
                <c:pt idx="4930">
                  <c:v>4.4023300000000168E-4</c:v>
                </c:pt>
                <c:pt idx="4931">
                  <c:v>4.4058600000000198E-4</c:v>
                </c:pt>
                <c:pt idx="4932">
                  <c:v>4.4197550000000109E-4</c:v>
                </c:pt>
                <c:pt idx="4933">
                  <c:v>4.4024050000000022E-4</c:v>
                </c:pt>
                <c:pt idx="4934">
                  <c:v>4.3988749999999944E-4</c:v>
                </c:pt>
                <c:pt idx="4935">
                  <c:v>4.4093900000000342E-4</c:v>
                </c:pt>
                <c:pt idx="4936">
                  <c:v>4.3918900000000123E-4</c:v>
                </c:pt>
                <c:pt idx="4937">
                  <c:v>4.391814999999997E-4</c:v>
                </c:pt>
                <c:pt idx="4938">
                  <c:v>4.3918900000000123E-4</c:v>
                </c:pt>
                <c:pt idx="4939">
                  <c:v>4.3954199999999974E-4</c:v>
                </c:pt>
                <c:pt idx="4940">
                  <c:v>4.3953449999999984E-4</c:v>
                </c:pt>
                <c:pt idx="4941">
                  <c:v>4.4023300000000168E-4</c:v>
                </c:pt>
                <c:pt idx="4942">
                  <c:v>4.3988749999999971E-4</c:v>
                </c:pt>
                <c:pt idx="4943">
                  <c:v>4.388360000000018E-4</c:v>
                </c:pt>
                <c:pt idx="4944">
                  <c:v>4.3848300000000004E-4</c:v>
                </c:pt>
                <c:pt idx="4945">
                  <c:v>4.388360000000018E-4</c:v>
                </c:pt>
                <c:pt idx="4946">
                  <c:v>4.3953449999999984E-4</c:v>
                </c:pt>
                <c:pt idx="4947">
                  <c:v>4.388360000000018E-4</c:v>
                </c:pt>
                <c:pt idx="4948">
                  <c:v>4.388360000000018E-4</c:v>
                </c:pt>
                <c:pt idx="4949">
                  <c:v>4.388360000000018E-4</c:v>
                </c:pt>
                <c:pt idx="4950">
                  <c:v>4.3779199999999973E-4</c:v>
                </c:pt>
                <c:pt idx="4951">
                  <c:v>4.3813750000000094E-4</c:v>
                </c:pt>
                <c:pt idx="4952">
                  <c:v>4.388360000000018E-4</c:v>
                </c:pt>
                <c:pt idx="4953">
                  <c:v>4.391814999999997E-4</c:v>
                </c:pt>
                <c:pt idx="4954">
                  <c:v>4.3988000000000089E-4</c:v>
                </c:pt>
                <c:pt idx="4955">
                  <c:v>4.4057849999999931E-4</c:v>
                </c:pt>
                <c:pt idx="4956">
                  <c:v>4.4022550000000026E-4</c:v>
                </c:pt>
                <c:pt idx="4957">
                  <c:v>4.4057849999999931E-4</c:v>
                </c:pt>
                <c:pt idx="4958">
                  <c:v>4.4058600000000209E-4</c:v>
                </c:pt>
                <c:pt idx="4959">
                  <c:v>4.4023300000000168E-4</c:v>
                </c:pt>
                <c:pt idx="4960">
                  <c:v>4.409315000000014E-4</c:v>
                </c:pt>
                <c:pt idx="4961">
                  <c:v>4.4058600000000209E-4</c:v>
                </c:pt>
                <c:pt idx="4962">
                  <c:v>4.4093150000000183E-4</c:v>
                </c:pt>
                <c:pt idx="4963">
                  <c:v>4.412845000000011E-4</c:v>
                </c:pt>
                <c:pt idx="4964">
                  <c:v>4.4127700000000147E-4</c:v>
                </c:pt>
                <c:pt idx="4965">
                  <c:v>4.4023300000000168E-4</c:v>
                </c:pt>
                <c:pt idx="4966">
                  <c:v>4.4023300000000168E-4</c:v>
                </c:pt>
                <c:pt idx="4967">
                  <c:v>4.4023300000000168E-4</c:v>
                </c:pt>
                <c:pt idx="4968">
                  <c:v>4.3918149999999916E-4</c:v>
                </c:pt>
                <c:pt idx="4969">
                  <c:v>4.4057850000000072E-4</c:v>
                </c:pt>
                <c:pt idx="4970">
                  <c:v>4.4093150000000183E-4</c:v>
                </c:pt>
                <c:pt idx="4971">
                  <c:v>4.4093150000000183E-4</c:v>
                </c:pt>
                <c:pt idx="4972">
                  <c:v>4.4023300000000168E-4</c:v>
                </c:pt>
                <c:pt idx="4973">
                  <c:v>4.4023300000000168E-4</c:v>
                </c:pt>
                <c:pt idx="4974">
                  <c:v>4.4023300000000168E-4</c:v>
                </c:pt>
                <c:pt idx="4975">
                  <c:v>4.4127700000000147E-4</c:v>
                </c:pt>
                <c:pt idx="4976">
                  <c:v>4.419755000000025E-4</c:v>
                </c:pt>
                <c:pt idx="4977">
                  <c:v>4.4163000000000259E-4</c:v>
                </c:pt>
                <c:pt idx="4978">
                  <c:v>4.4198300000000186E-4</c:v>
                </c:pt>
                <c:pt idx="4979">
                  <c:v>4.4093150000000183E-4</c:v>
                </c:pt>
                <c:pt idx="4980">
                  <c:v>4.4093150000000183E-4</c:v>
                </c:pt>
                <c:pt idx="4981">
                  <c:v>4.4127700000000147E-4</c:v>
                </c:pt>
                <c:pt idx="4982">
                  <c:v>4.4093150000000183E-4</c:v>
                </c:pt>
                <c:pt idx="4983">
                  <c:v>4.4058600000000209E-4</c:v>
                </c:pt>
                <c:pt idx="4984">
                  <c:v>4.4023300000000168E-4</c:v>
                </c:pt>
                <c:pt idx="4985">
                  <c:v>4.4023300000000168E-4</c:v>
                </c:pt>
                <c:pt idx="4986">
                  <c:v>4.3988749999999944E-4</c:v>
                </c:pt>
                <c:pt idx="4987">
                  <c:v>4.3988749999999944E-4</c:v>
                </c:pt>
                <c:pt idx="4988">
                  <c:v>4.4023300000000168E-4</c:v>
                </c:pt>
                <c:pt idx="4989">
                  <c:v>4.4093150000000183E-4</c:v>
                </c:pt>
                <c:pt idx="4990">
                  <c:v>4.4163000000000259E-4</c:v>
                </c:pt>
                <c:pt idx="4991">
                  <c:v>4.4093150000000183E-4</c:v>
                </c:pt>
                <c:pt idx="4992">
                  <c:v>4.4058600000000209E-4</c:v>
                </c:pt>
                <c:pt idx="4993">
                  <c:v>4.4163000000000204E-4</c:v>
                </c:pt>
                <c:pt idx="4994">
                  <c:v>4.4058600000000209E-4</c:v>
                </c:pt>
                <c:pt idx="4995">
                  <c:v>4.4023300000000168E-4</c:v>
                </c:pt>
                <c:pt idx="4996">
                  <c:v>4.3988749999999971E-4</c:v>
                </c:pt>
                <c:pt idx="4997">
                  <c:v>4.3953449999999984E-4</c:v>
                </c:pt>
                <c:pt idx="4998">
                  <c:v>4.4023300000000168E-4</c:v>
                </c:pt>
                <c:pt idx="4999">
                  <c:v>4.4023300000000168E-4</c:v>
                </c:pt>
                <c:pt idx="5000">
                  <c:v>4.4023300000000168E-4</c:v>
                </c:pt>
                <c:pt idx="5001">
                  <c:v>4.3953449999999984E-4</c:v>
                </c:pt>
                <c:pt idx="5002">
                  <c:v>4.3988000000000089E-4</c:v>
                </c:pt>
                <c:pt idx="5003">
                  <c:v>4.3953449999999984E-4</c:v>
                </c:pt>
                <c:pt idx="5004">
                  <c:v>4.4023300000000168E-4</c:v>
                </c:pt>
                <c:pt idx="5005">
                  <c:v>4.391814999999997E-4</c:v>
                </c:pt>
                <c:pt idx="5006">
                  <c:v>4.3953449999999984E-4</c:v>
                </c:pt>
                <c:pt idx="5007">
                  <c:v>4.391814999999997E-4</c:v>
                </c:pt>
                <c:pt idx="5008">
                  <c:v>4.4057849999999931E-4</c:v>
                </c:pt>
                <c:pt idx="5009">
                  <c:v>4.4057849999999931E-4</c:v>
                </c:pt>
                <c:pt idx="5010">
                  <c:v>4.4023300000000168E-4</c:v>
                </c:pt>
                <c:pt idx="5011">
                  <c:v>4.4023300000000168E-4</c:v>
                </c:pt>
                <c:pt idx="5012">
                  <c:v>4.4023300000000168E-4</c:v>
                </c:pt>
                <c:pt idx="5013">
                  <c:v>4.409315000000014E-4</c:v>
                </c:pt>
                <c:pt idx="5014">
                  <c:v>4.391814999999997E-4</c:v>
                </c:pt>
                <c:pt idx="5015">
                  <c:v>4.3953449999999984E-4</c:v>
                </c:pt>
                <c:pt idx="5016">
                  <c:v>4.3953449999999984E-4</c:v>
                </c:pt>
                <c:pt idx="5017">
                  <c:v>4.3988000000000089E-4</c:v>
                </c:pt>
                <c:pt idx="5018">
                  <c:v>4.3918149999999916E-4</c:v>
                </c:pt>
                <c:pt idx="5019">
                  <c:v>4.391814999999997E-4</c:v>
                </c:pt>
                <c:pt idx="5020">
                  <c:v>4.3953449999999984E-4</c:v>
                </c:pt>
                <c:pt idx="5021">
                  <c:v>4.3953449999999984E-4</c:v>
                </c:pt>
                <c:pt idx="5022">
                  <c:v>4.388360000000018E-4</c:v>
                </c:pt>
                <c:pt idx="5023">
                  <c:v>4.388360000000018E-4</c:v>
                </c:pt>
                <c:pt idx="5024">
                  <c:v>4.3848300000000004E-4</c:v>
                </c:pt>
                <c:pt idx="5025">
                  <c:v>4.3848300000000004E-4</c:v>
                </c:pt>
                <c:pt idx="5026">
                  <c:v>4.3848300000000004E-4</c:v>
                </c:pt>
                <c:pt idx="5027">
                  <c:v>4.3848300000000004E-4</c:v>
                </c:pt>
                <c:pt idx="5028">
                  <c:v>4.3848300000000004E-4</c:v>
                </c:pt>
                <c:pt idx="5029">
                  <c:v>4.3848300000000004E-4</c:v>
                </c:pt>
                <c:pt idx="5030">
                  <c:v>4.3848300000000004E-4</c:v>
                </c:pt>
                <c:pt idx="5031">
                  <c:v>4.3848300000000004E-4</c:v>
                </c:pt>
                <c:pt idx="5032">
                  <c:v>4.3848300000000004E-4</c:v>
                </c:pt>
                <c:pt idx="5033">
                  <c:v>4.3883600000000196E-4</c:v>
                </c:pt>
                <c:pt idx="5034">
                  <c:v>4.3918149999999981E-4</c:v>
                </c:pt>
                <c:pt idx="5035">
                  <c:v>4.3848300000000004E-4</c:v>
                </c:pt>
                <c:pt idx="5036">
                  <c:v>4.3848300000000004E-4</c:v>
                </c:pt>
                <c:pt idx="5037">
                  <c:v>4.3918899999999934E-4</c:v>
                </c:pt>
                <c:pt idx="5038">
                  <c:v>4.3953449999999984E-4</c:v>
                </c:pt>
                <c:pt idx="5039">
                  <c:v>4.3953449999999984E-4</c:v>
                </c:pt>
                <c:pt idx="5040">
                  <c:v>4.391814999999997E-4</c:v>
                </c:pt>
                <c:pt idx="5041">
                  <c:v>4.4023300000000168E-4</c:v>
                </c:pt>
                <c:pt idx="5042">
                  <c:v>4.3988749999999944E-4</c:v>
                </c:pt>
                <c:pt idx="5043">
                  <c:v>4.3988749999999944E-4</c:v>
                </c:pt>
                <c:pt idx="5044">
                  <c:v>4.3988749999999971E-4</c:v>
                </c:pt>
                <c:pt idx="5045">
                  <c:v>4.3954199999999974E-4</c:v>
                </c:pt>
                <c:pt idx="5046">
                  <c:v>4.3953449999999984E-4</c:v>
                </c:pt>
                <c:pt idx="5047">
                  <c:v>4.4126950000000168E-4</c:v>
                </c:pt>
                <c:pt idx="5048">
                  <c:v>4.4125449999999993E-4</c:v>
                </c:pt>
                <c:pt idx="5049">
                  <c:v>4.4506250000000134E-4</c:v>
                </c:pt>
                <c:pt idx="5050">
                  <c:v>4.4505500000000127E-4</c:v>
                </c:pt>
                <c:pt idx="5051">
                  <c:v>4.4609899999999934E-4</c:v>
                </c:pt>
                <c:pt idx="5052">
                  <c:v>4.4679749999999906E-4</c:v>
                </c:pt>
                <c:pt idx="5053">
                  <c:v>4.4713550000000281E-4</c:v>
                </c:pt>
                <c:pt idx="5054">
                  <c:v>4.4678249999999963E-4</c:v>
                </c:pt>
                <c:pt idx="5055">
                  <c:v>4.4712800000000334E-4</c:v>
                </c:pt>
                <c:pt idx="5056">
                  <c:v>4.4747349999999994E-4</c:v>
                </c:pt>
                <c:pt idx="5057">
                  <c:v>4.4817200000000319E-4</c:v>
                </c:pt>
                <c:pt idx="5058">
                  <c:v>4.4851750000000077E-4</c:v>
                </c:pt>
                <c:pt idx="5059">
                  <c:v>4.4851000000000141E-4</c:v>
                </c:pt>
                <c:pt idx="5060">
                  <c:v>4.4885550000000024E-4</c:v>
                </c:pt>
                <c:pt idx="5061">
                  <c:v>4.4920100000000063E-4</c:v>
                </c:pt>
                <c:pt idx="5062">
                  <c:v>4.4850250000000135E-4</c:v>
                </c:pt>
                <c:pt idx="5063">
                  <c:v>4.4815700000000203E-4</c:v>
                </c:pt>
                <c:pt idx="5064">
                  <c:v>4.4919349999999932E-4</c:v>
                </c:pt>
                <c:pt idx="5065">
                  <c:v>4.4954650000000168E-4</c:v>
                </c:pt>
                <c:pt idx="5066">
                  <c:v>4.4989200000000084E-4</c:v>
                </c:pt>
                <c:pt idx="5067">
                  <c:v>4.5093600000000302E-4</c:v>
                </c:pt>
                <c:pt idx="5068">
                  <c:v>4.5058300000000044E-4</c:v>
                </c:pt>
                <c:pt idx="5069">
                  <c:v>4.5092850000000149E-4</c:v>
                </c:pt>
                <c:pt idx="5070">
                  <c:v>4.5198000000000129E-4</c:v>
                </c:pt>
                <c:pt idx="5071">
                  <c:v>4.5127400000000129E-4</c:v>
                </c:pt>
                <c:pt idx="5072">
                  <c:v>4.5267100000000063E-4</c:v>
                </c:pt>
                <c:pt idx="5073">
                  <c:v>4.519725000000021E-4</c:v>
                </c:pt>
                <c:pt idx="5074">
                  <c:v>4.5267100000000117E-4</c:v>
                </c:pt>
                <c:pt idx="5075">
                  <c:v>4.530165000000014E-4</c:v>
                </c:pt>
                <c:pt idx="5076">
                  <c:v>4.5371500000000118E-4</c:v>
                </c:pt>
                <c:pt idx="5077">
                  <c:v>4.5336200000000305E-4</c:v>
                </c:pt>
                <c:pt idx="5078">
                  <c:v>4.5405300000000065E-4</c:v>
                </c:pt>
                <c:pt idx="5079">
                  <c:v>4.5405300000000065E-4</c:v>
                </c:pt>
                <c:pt idx="5080">
                  <c:v>4.5370749999999992E-4</c:v>
                </c:pt>
                <c:pt idx="5081">
                  <c:v>4.5439849999999964E-4</c:v>
                </c:pt>
                <c:pt idx="5082">
                  <c:v>4.5439849999999964E-4</c:v>
                </c:pt>
                <c:pt idx="5083">
                  <c:v>4.5508949999999984E-4</c:v>
                </c:pt>
                <c:pt idx="5084">
                  <c:v>4.5543500000000034E-4</c:v>
                </c:pt>
                <c:pt idx="5085">
                  <c:v>4.5508199999999994E-4</c:v>
                </c:pt>
                <c:pt idx="5086">
                  <c:v>4.5508949999999984E-4</c:v>
                </c:pt>
                <c:pt idx="5087">
                  <c:v>4.5648649999999912E-4</c:v>
                </c:pt>
                <c:pt idx="5088">
                  <c:v>4.5683200000000022E-4</c:v>
                </c:pt>
                <c:pt idx="5089">
                  <c:v>4.5613349999999931E-4</c:v>
                </c:pt>
                <c:pt idx="5090">
                  <c:v>4.5612600000000288E-4</c:v>
                </c:pt>
                <c:pt idx="5091">
                  <c:v>4.5682450000000103E-4</c:v>
                </c:pt>
                <c:pt idx="5092">
                  <c:v>4.5752300000000189E-4</c:v>
                </c:pt>
                <c:pt idx="5093">
                  <c:v>4.57876000000003E-4</c:v>
                </c:pt>
                <c:pt idx="5094">
                  <c:v>4.5717000000000305E-4</c:v>
                </c:pt>
                <c:pt idx="5095">
                  <c:v>4.5612600000000261E-4</c:v>
                </c:pt>
                <c:pt idx="5096">
                  <c:v>4.5751549999999982E-4</c:v>
                </c:pt>
                <c:pt idx="5097">
                  <c:v>4.5751549999999982E-4</c:v>
                </c:pt>
                <c:pt idx="5098">
                  <c:v>4.5717000000000305E-4</c:v>
                </c:pt>
                <c:pt idx="5099">
                  <c:v>4.5822149999999993E-4</c:v>
                </c:pt>
                <c:pt idx="5100">
                  <c:v>4.5751549999999982E-4</c:v>
                </c:pt>
                <c:pt idx="5101">
                  <c:v>4.5820650000000094E-4</c:v>
                </c:pt>
                <c:pt idx="5102">
                  <c:v>4.5786100000000179E-4</c:v>
                </c:pt>
                <c:pt idx="5103">
                  <c:v>4.5891250000000121E-4</c:v>
                </c:pt>
                <c:pt idx="5104">
                  <c:v>4.5890500000000169E-4</c:v>
                </c:pt>
                <c:pt idx="5105">
                  <c:v>4.5890500000000169E-4</c:v>
                </c:pt>
                <c:pt idx="5106">
                  <c:v>4.5959599999999994E-4</c:v>
                </c:pt>
                <c:pt idx="5107">
                  <c:v>4.5819900000000131E-4</c:v>
                </c:pt>
                <c:pt idx="5108">
                  <c:v>4.5889749999999973E-4</c:v>
                </c:pt>
                <c:pt idx="5109">
                  <c:v>4.5889749999999973E-4</c:v>
                </c:pt>
                <c:pt idx="5110">
                  <c:v>4.5889749999999973E-4</c:v>
                </c:pt>
                <c:pt idx="5111">
                  <c:v>4.595960000000013E-4</c:v>
                </c:pt>
                <c:pt idx="5112">
                  <c:v>4.5855199999999993E-4</c:v>
                </c:pt>
                <c:pt idx="5113">
                  <c:v>4.595960000000013E-4</c:v>
                </c:pt>
                <c:pt idx="5114">
                  <c:v>4.6028700000000063E-4</c:v>
                </c:pt>
                <c:pt idx="5115">
                  <c:v>4.6027949999999964E-4</c:v>
                </c:pt>
                <c:pt idx="5116">
                  <c:v>4.6028700000000095E-4</c:v>
                </c:pt>
                <c:pt idx="5117">
                  <c:v>4.6063249999999994E-4</c:v>
                </c:pt>
                <c:pt idx="5118">
                  <c:v>4.6063249999999994E-4</c:v>
                </c:pt>
                <c:pt idx="5119">
                  <c:v>4.6028700000000095E-4</c:v>
                </c:pt>
                <c:pt idx="5120">
                  <c:v>4.6064000000000109E-4</c:v>
                </c:pt>
                <c:pt idx="5121">
                  <c:v>4.6063249999999994E-4</c:v>
                </c:pt>
                <c:pt idx="5122">
                  <c:v>4.6063249999999994E-4</c:v>
                </c:pt>
                <c:pt idx="5123">
                  <c:v>4.6063249999999994E-4</c:v>
                </c:pt>
                <c:pt idx="5124">
                  <c:v>4.609705000000012E-4</c:v>
                </c:pt>
                <c:pt idx="5125">
                  <c:v>4.6062500000000183E-4</c:v>
                </c:pt>
                <c:pt idx="5126">
                  <c:v>4.616690000000013E-4</c:v>
                </c:pt>
                <c:pt idx="5127">
                  <c:v>4.609705000000012E-4</c:v>
                </c:pt>
                <c:pt idx="5128">
                  <c:v>4.6131599999999992E-4</c:v>
                </c:pt>
                <c:pt idx="5129">
                  <c:v>4.6201449999999986E-4</c:v>
                </c:pt>
                <c:pt idx="5130">
                  <c:v>4.6166900000000222E-4</c:v>
                </c:pt>
                <c:pt idx="5131">
                  <c:v>4.6271299999999974E-4</c:v>
                </c:pt>
                <c:pt idx="5132">
                  <c:v>4.6306600000000313E-4</c:v>
                </c:pt>
                <c:pt idx="5133">
                  <c:v>4.6306600000000237E-4</c:v>
                </c:pt>
                <c:pt idx="5134">
                  <c:v>4.6341149999999871E-4</c:v>
                </c:pt>
                <c:pt idx="5135">
                  <c:v>4.6201449999999986E-4</c:v>
                </c:pt>
                <c:pt idx="5136">
                  <c:v>4.6270549999999865E-4</c:v>
                </c:pt>
                <c:pt idx="5137">
                  <c:v>4.6270550000000011E-4</c:v>
                </c:pt>
                <c:pt idx="5138">
                  <c:v>4.6235249999999976E-4</c:v>
                </c:pt>
                <c:pt idx="5139">
                  <c:v>4.6200700000000023E-4</c:v>
                </c:pt>
                <c:pt idx="5140">
                  <c:v>4.6271299999999963E-4</c:v>
                </c:pt>
                <c:pt idx="5141">
                  <c:v>4.6305100000000008E-4</c:v>
                </c:pt>
                <c:pt idx="5142">
                  <c:v>4.6339649999999993E-4</c:v>
                </c:pt>
                <c:pt idx="5143">
                  <c:v>4.6305100000000008E-4</c:v>
                </c:pt>
                <c:pt idx="5144">
                  <c:v>4.6305100000000024E-4</c:v>
                </c:pt>
                <c:pt idx="5145">
                  <c:v>4.6270549999999865E-4</c:v>
                </c:pt>
                <c:pt idx="5146">
                  <c:v>4.6269799999999983E-4</c:v>
                </c:pt>
                <c:pt idx="5147">
                  <c:v>4.6269799999999983E-4</c:v>
                </c:pt>
                <c:pt idx="5148">
                  <c:v>4.6269799999999983E-4</c:v>
                </c:pt>
                <c:pt idx="5149">
                  <c:v>4.6305100000000024E-4</c:v>
                </c:pt>
                <c:pt idx="5150">
                  <c:v>4.6444050000000022E-4</c:v>
                </c:pt>
                <c:pt idx="5151">
                  <c:v>4.6443300000000004E-4</c:v>
                </c:pt>
                <c:pt idx="5152">
                  <c:v>4.6338900000000139E-4</c:v>
                </c:pt>
                <c:pt idx="5153">
                  <c:v>4.6303600000000244E-4</c:v>
                </c:pt>
                <c:pt idx="5154">
                  <c:v>4.6303600000000244E-4</c:v>
                </c:pt>
                <c:pt idx="5155">
                  <c:v>4.6303600000000244E-4</c:v>
                </c:pt>
                <c:pt idx="5156">
                  <c:v>4.6303600000000244E-4</c:v>
                </c:pt>
                <c:pt idx="5157">
                  <c:v>4.6233749999999963E-4</c:v>
                </c:pt>
                <c:pt idx="5158">
                  <c:v>4.6338149999999981E-4</c:v>
                </c:pt>
                <c:pt idx="5159">
                  <c:v>4.6408000000000083E-4</c:v>
                </c:pt>
                <c:pt idx="5160">
                  <c:v>4.637270000000014E-4</c:v>
                </c:pt>
                <c:pt idx="5161">
                  <c:v>4.6337400000000224E-4</c:v>
                </c:pt>
                <c:pt idx="5162">
                  <c:v>4.6408000000000083E-4</c:v>
                </c:pt>
                <c:pt idx="5163">
                  <c:v>4.6371949999999992E-4</c:v>
                </c:pt>
                <c:pt idx="5164">
                  <c:v>4.6407249999999984E-4</c:v>
                </c:pt>
                <c:pt idx="5165">
                  <c:v>4.6372700000000129E-4</c:v>
                </c:pt>
                <c:pt idx="5166">
                  <c:v>4.6406500000000157E-4</c:v>
                </c:pt>
                <c:pt idx="5167">
                  <c:v>4.6372700000000129E-4</c:v>
                </c:pt>
                <c:pt idx="5168">
                  <c:v>4.6371949999999992E-4</c:v>
                </c:pt>
                <c:pt idx="5169">
                  <c:v>4.6406500000000157E-4</c:v>
                </c:pt>
                <c:pt idx="5170">
                  <c:v>4.6406500000000157E-4</c:v>
                </c:pt>
                <c:pt idx="5171">
                  <c:v>4.6337400000000196E-4</c:v>
                </c:pt>
                <c:pt idx="5172">
                  <c:v>4.6441799999999981E-4</c:v>
                </c:pt>
                <c:pt idx="5173">
                  <c:v>4.6476349999999961E-4</c:v>
                </c:pt>
                <c:pt idx="5174">
                  <c:v>4.6441049999999947E-4</c:v>
                </c:pt>
                <c:pt idx="5175">
                  <c:v>4.6476349999999961E-4</c:v>
                </c:pt>
                <c:pt idx="5176">
                  <c:v>4.6441049999999877E-4</c:v>
                </c:pt>
                <c:pt idx="5177">
                  <c:v>4.6476349999999912E-4</c:v>
                </c:pt>
                <c:pt idx="5178">
                  <c:v>4.6441049999999877E-4</c:v>
                </c:pt>
                <c:pt idx="5179">
                  <c:v>4.6476349999999912E-4</c:v>
                </c:pt>
                <c:pt idx="5180">
                  <c:v>4.6650599999999994E-4</c:v>
                </c:pt>
                <c:pt idx="5181">
                  <c:v>4.6510149999999962E-4</c:v>
                </c:pt>
                <c:pt idx="5182">
                  <c:v>4.6510149999999962E-4</c:v>
                </c:pt>
                <c:pt idx="5183">
                  <c:v>4.6579249999999863E-4</c:v>
                </c:pt>
                <c:pt idx="5184">
                  <c:v>4.6579249999999863E-4</c:v>
                </c:pt>
                <c:pt idx="5185">
                  <c:v>4.6544699999999931E-4</c:v>
                </c:pt>
                <c:pt idx="5186">
                  <c:v>4.6544700000000007E-4</c:v>
                </c:pt>
                <c:pt idx="5187">
                  <c:v>4.6544699999999931E-4</c:v>
                </c:pt>
                <c:pt idx="5188">
                  <c:v>4.6543949999999963E-4</c:v>
                </c:pt>
                <c:pt idx="5189">
                  <c:v>4.6544699999999931E-4</c:v>
                </c:pt>
                <c:pt idx="5190">
                  <c:v>4.6544699999999931E-4</c:v>
                </c:pt>
                <c:pt idx="5191">
                  <c:v>4.6578500000000003E-4</c:v>
                </c:pt>
                <c:pt idx="5192">
                  <c:v>4.6544699999999931E-4</c:v>
                </c:pt>
                <c:pt idx="5193">
                  <c:v>4.6543949999999952E-4</c:v>
                </c:pt>
                <c:pt idx="5194">
                  <c:v>4.6578500000000003E-4</c:v>
                </c:pt>
                <c:pt idx="5195">
                  <c:v>4.6578500000000003E-4</c:v>
                </c:pt>
                <c:pt idx="5196">
                  <c:v>4.6578500000000003E-4</c:v>
                </c:pt>
                <c:pt idx="5197">
                  <c:v>4.6578500000000003E-4</c:v>
                </c:pt>
                <c:pt idx="5198">
                  <c:v>4.6613049999999983E-4</c:v>
                </c:pt>
                <c:pt idx="5199">
                  <c:v>4.6682899999999993E-4</c:v>
                </c:pt>
                <c:pt idx="5200">
                  <c:v>4.6683649999999983E-4</c:v>
                </c:pt>
                <c:pt idx="5201">
                  <c:v>4.6578500000000003E-4</c:v>
                </c:pt>
                <c:pt idx="5202">
                  <c:v>4.6613049999999983E-4</c:v>
                </c:pt>
                <c:pt idx="5203">
                  <c:v>4.6682899999999993E-4</c:v>
                </c:pt>
                <c:pt idx="5204">
                  <c:v>4.6648349999999845E-4</c:v>
                </c:pt>
                <c:pt idx="5205">
                  <c:v>4.6718200000000169E-4</c:v>
                </c:pt>
                <c:pt idx="5206">
                  <c:v>4.6752750000000139E-4</c:v>
                </c:pt>
                <c:pt idx="5207">
                  <c:v>4.6788049999999974E-4</c:v>
                </c:pt>
                <c:pt idx="5208">
                  <c:v>4.6821849999999866E-4</c:v>
                </c:pt>
                <c:pt idx="5209">
                  <c:v>4.67520000000001E-4</c:v>
                </c:pt>
                <c:pt idx="5210">
                  <c:v>4.6891700000000137E-4</c:v>
                </c:pt>
                <c:pt idx="5211">
                  <c:v>4.6926249999999992E-4</c:v>
                </c:pt>
                <c:pt idx="5212">
                  <c:v>4.6926249999999992E-4</c:v>
                </c:pt>
                <c:pt idx="5213">
                  <c:v>4.6891700000000137E-4</c:v>
                </c:pt>
                <c:pt idx="5214">
                  <c:v>4.685640000000015E-4</c:v>
                </c:pt>
                <c:pt idx="5215">
                  <c:v>4.6821849999999866E-4</c:v>
                </c:pt>
                <c:pt idx="5216">
                  <c:v>4.6821849999999866E-4</c:v>
                </c:pt>
                <c:pt idx="5217">
                  <c:v>4.6821849999999866E-4</c:v>
                </c:pt>
                <c:pt idx="5218">
                  <c:v>4.6821099999999984E-4</c:v>
                </c:pt>
                <c:pt idx="5219">
                  <c:v>4.6891700000000137E-4</c:v>
                </c:pt>
                <c:pt idx="5220">
                  <c:v>4.6927000000000107E-4</c:v>
                </c:pt>
                <c:pt idx="5221">
                  <c:v>4.6961549999999973E-4</c:v>
                </c:pt>
                <c:pt idx="5222">
                  <c:v>4.6961549999999973E-4</c:v>
                </c:pt>
                <c:pt idx="5223">
                  <c:v>4.6996100000000165E-4</c:v>
                </c:pt>
                <c:pt idx="5224">
                  <c:v>4.7031400000000162E-4</c:v>
                </c:pt>
                <c:pt idx="5225">
                  <c:v>4.6961549999999973E-4</c:v>
                </c:pt>
                <c:pt idx="5226">
                  <c:v>4.6961549999999973E-4</c:v>
                </c:pt>
                <c:pt idx="5227">
                  <c:v>4.7031400000000162E-4</c:v>
                </c:pt>
                <c:pt idx="5228">
                  <c:v>4.7065950000000148E-4</c:v>
                </c:pt>
                <c:pt idx="5229">
                  <c:v>4.7100500000000128E-4</c:v>
                </c:pt>
                <c:pt idx="5230">
                  <c:v>4.7100500000000128E-4</c:v>
                </c:pt>
                <c:pt idx="5231">
                  <c:v>4.7065200000000028E-4</c:v>
                </c:pt>
                <c:pt idx="5232">
                  <c:v>4.7099750000000024E-4</c:v>
                </c:pt>
                <c:pt idx="5233">
                  <c:v>4.7099750000000024E-4</c:v>
                </c:pt>
                <c:pt idx="5234">
                  <c:v>4.717034999999997E-4</c:v>
                </c:pt>
                <c:pt idx="5235">
                  <c:v>4.7065200000000207E-4</c:v>
                </c:pt>
                <c:pt idx="5236">
                  <c:v>4.706520000000025E-4</c:v>
                </c:pt>
                <c:pt idx="5237">
                  <c:v>4.6995349999999963E-4</c:v>
                </c:pt>
                <c:pt idx="5238">
                  <c:v>4.7030650000000161E-4</c:v>
                </c:pt>
                <c:pt idx="5239">
                  <c:v>4.7065200000000028E-4</c:v>
                </c:pt>
                <c:pt idx="5240">
                  <c:v>4.7099750000000024E-4</c:v>
                </c:pt>
                <c:pt idx="5241">
                  <c:v>4.7065200000000142E-4</c:v>
                </c:pt>
                <c:pt idx="5242">
                  <c:v>4.7065200000000142E-4</c:v>
                </c:pt>
                <c:pt idx="5243">
                  <c:v>4.7064450000000195E-4</c:v>
                </c:pt>
                <c:pt idx="5244">
                  <c:v>4.7099750000000138E-4</c:v>
                </c:pt>
                <c:pt idx="5245">
                  <c:v>4.7030650000000161E-4</c:v>
                </c:pt>
                <c:pt idx="5246">
                  <c:v>4.7065200000000142E-4</c:v>
                </c:pt>
                <c:pt idx="5247">
                  <c:v>4.7064450000000195E-4</c:v>
                </c:pt>
                <c:pt idx="5248">
                  <c:v>4.7065200000000142E-4</c:v>
                </c:pt>
                <c:pt idx="5249">
                  <c:v>4.7100500000000128E-4</c:v>
                </c:pt>
                <c:pt idx="5250">
                  <c:v>4.7065200000000142E-4</c:v>
                </c:pt>
                <c:pt idx="5251">
                  <c:v>4.7168849999999974E-4</c:v>
                </c:pt>
                <c:pt idx="5252">
                  <c:v>4.7168850000000071E-4</c:v>
                </c:pt>
                <c:pt idx="5253">
                  <c:v>4.7168849999999974E-4</c:v>
                </c:pt>
                <c:pt idx="5254">
                  <c:v>4.7238700000000119E-4</c:v>
                </c:pt>
                <c:pt idx="5255">
                  <c:v>4.7168849999999974E-4</c:v>
                </c:pt>
                <c:pt idx="5256">
                  <c:v>4.7238700000000119E-4</c:v>
                </c:pt>
                <c:pt idx="5257">
                  <c:v>4.7203400000000149E-4</c:v>
                </c:pt>
                <c:pt idx="5258">
                  <c:v>4.7203400000000193E-4</c:v>
                </c:pt>
                <c:pt idx="5259">
                  <c:v>4.716884999999993E-4</c:v>
                </c:pt>
                <c:pt idx="5260">
                  <c:v>4.7273249999999991E-4</c:v>
                </c:pt>
                <c:pt idx="5261">
                  <c:v>4.7099000000000197E-4</c:v>
                </c:pt>
                <c:pt idx="5262">
                  <c:v>4.7168100000000119E-4</c:v>
                </c:pt>
                <c:pt idx="5263">
                  <c:v>4.7098250000000185E-4</c:v>
                </c:pt>
                <c:pt idx="5264">
                  <c:v>4.720340000000023E-4</c:v>
                </c:pt>
                <c:pt idx="5265">
                  <c:v>4.727400000000009E-4</c:v>
                </c:pt>
                <c:pt idx="5266">
                  <c:v>4.7273250000000116E-4</c:v>
                </c:pt>
                <c:pt idx="5267">
                  <c:v>4.7308550000000168E-4</c:v>
                </c:pt>
                <c:pt idx="5268">
                  <c:v>4.7343849999999964E-4</c:v>
                </c:pt>
                <c:pt idx="5269">
                  <c:v>4.7308550000000168E-4</c:v>
                </c:pt>
                <c:pt idx="5270">
                  <c:v>4.7273250000000116E-4</c:v>
                </c:pt>
                <c:pt idx="5271">
                  <c:v>4.7308550000000168E-4</c:v>
                </c:pt>
                <c:pt idx="5272">
                  <c:v>4.7238700000000136E-4</c:v>
                </c:pt>
                <c:pt idx="5273">
                  <c:v>4.727400000000009E-4</c:v>
                </c:pt>
                <c:pt idx="5274">
                  <c:v>4.720340000000023E-4</c:v>
                </c:pt>
                <c:pt idx="5275">
                  <c:v>4.720340000000023E-4</c:v>
                </c:pt>
                <c:pt idx="5276">
                  <c:v>4.720340000000023E-4</c:v>
                </c:pt>
                <c:pt idx="5277">
                  <c:v>4.727400000000009E-4</c:v>
                </c:pt>
                <c:pt idx="5278">
                  <c:v>4.7238700000000119E-4</c:v>
                </c:pt>
                <c:pt idx="5279">
                  <c:v>4.734310000000011E-4</c:v>
                </c:pt>
                <c:pt idx="5280">
                  <c:v>4.7272500000000137E-4</c:v>
                </c:pt>
                <c:pt idx="5281">
                  <c:v>4.737690000000036E-4</c:v>
                </c:pt>
                <c:pt idx="5282">
                  <c:v>4.7307050000000252E-4</c:v>
                </c:pt>
                <c:pt idx="5283">
                  <c:v>4.7237950000000113E-4</c:v>
                </c:pt>
                <c:pt idx="5284">
                  <c:v>4.7237950000000113E-4</c:v>
                </c:pt>
                <c:pt idx="5285">
                  <c:v>4.7237950000000113E-4</c:v>
                </c:pt>
                <c:pt idx="5286">
                  <c:v>4.7307800000000232E-4</c:v>
                </c:pt>
                <c:pt idx="5287">
                  <c:v>4.7272500000000137E-4</c:v>
                </c:pt>
                <c:pt idx="5288">
                  <c:v>4.7342350000000147E-4</c:v>
                </c:pt>
                <c:pt idx="5289">
                  <c:v>4.734310000000011E-4</c:v>
                </c:pt>
                <c:pt idx="5290">
                  <c:v>4.7377650000000204E-4</c:v>
                </c:pt>
                <c:pt idx="5291">
                  <c:v>4.734235000000012E-4</c:v>
                </c:pt>
                <c:pt idx="5292">
                  <c:v>4.7307800000000232E-4</c:v>
                </c:pt>
                <c:pt idx="5293">
                  <c:v>4.7342350000000147E-4</c:v>
                </c:pt>
                <c:pt idx="5294">
                  <c:v>4.7307800000000232E-4</c:v>
                </c:pt>
                <c:pt idx="5295">
                  <c:v>4.7307800000000232E-4</c:v>
                </c:pt>
                <c:pt idx="5296">
                  <c:v>4.7307800000000232E-4</c:v>
                </c:pt>
                <c:pt idx="5297">
                  <c:v>4.7237950000000113E-4</c:v>
                </c:pt>
                <c:pt idx="5298">
                  <c:v>4.7237950000000113E-4</c:v>
                </c:pt>
                <c:pt idx="5299">
                  <c:v>4.7237200000000139E-4</c:v>
                </c:pt>
                <c:pt idx="5300">
                  <c:v>4.7377650000000199E-4</c:v>
                </c:pt>
                <c:pt idx="5301">
                  <c:v>4.7377650000000204E-4</c:v>
                </c:pt>
                <c:pt idx="5302">
                  <c:v>4.7307800000000232E-4</c:v>
                </c:pt>
                <c:pt idx="5303">
                  <c:v>4.7307800000000232E-4</c:v>
                </c:pt>
                <c:pt idx="5304">
                  <c:v>4.7237950000000113E-4</c:v>
                </c:pt>
                <c:pt idx="5305">
                  <c:v>4.7307800000000232E-4</c:v>
                </c:pt>
                <c:pt idx="5306">
                  <c:v>4.7237950000000113E-4</c:v>
                </c:pt>
                <c:pt idx="5307">
                  <c:v>4.7307800000000232E-4</c:v>
                </c:pt>
                <c:pt idx="5308">
                  <c:v>4.7342350000000147E-4</c:v>
                </c:pt>
                <c:pt idx="5309">
                  <c:v>4.7342350000000147E-4</c:v>
                </c:pt>
                <c:pt idx="5310">
                  <c:v>4.7307050000000252E-4</c:v>
                </c:pt>
                <c:pt idx="5311">
                  <c:v>4.7272500000000137E-4</c:v>
                </c:pt>
                <c:pt idx="5312">
                  <c:v>4.7307800000000232E-4</c:v>
                </c:pt>
                <c:pt idx="5313">
                  <c:v>4.7412200000000352E-4</c:v>
                </c:pt>
                <c:pt idx="5314">
                  <c:v>4.7447500000000127E-4</c:v>
                </c:pt>
                <c:pt idx="5315">
                  <c:v>4.7447500000000138E-4</c:v>
                </c:pt>
                <c:pt idx="5316">
                  <c:v>4.7412200000000417E-4</c:v>
                </c:pt>
                <c:pt idx="5317">
                  <c:v>4.7447500000000138E-4</c:v>
                </c:pt>
                <c:pt idx="5318">
                  <c:v>4.7482800000000184E-4</c:v>
                </c:pt>
                <c:pt idx="5319">
                  <c:v>4.7447500000000127E-4</c:v>
                </c:pt>
                <c:pt idx="5320">
                  <c:v>4.7482800000000184E-4</c:v>
                </c:pt>
                <c:pt idx="5321">
                  <c:v>4.7448249999999993E-4</c:v>
                </c:pt>
                <c:pt idx="5322">
                  <c:v>4.7412950000000283E-4</c:v>
                </c:pt>
                <c:pt idx="5323">
                  <c:v>4.7447500000000127E-4</c:v>
                </c:pt>
                <c:pt idx="5324">
                  <c:v>4.7412950000000239E-4</c:v>
                </c:pt>
                <c:pt idx="5325">
                  <c:v>4.7517350000000121E-4</c:v>
                </c:pt>
                <c:pt idx="5326">
                  <c:v>4.7447500000000127E-4</c:v>
                </c:pt>
                <c:pt idx="5327">
                  <c:v>4.7448249999999933E-4</c:v>
                </c:pt>
                <c:pt idx="5328">
                  <c:v>4.7482800000000184E-4</c:v>
                </c:pt>
                <c:pt idx="5329">
                  <c:v>4.7482800000000184E-4</c:v>
                </c:pt>
                <c:pt idx="5330">
                  <c:v>4.7518100000000139E-4</c:v>
                </c:pt>
                <c:pt idx="5331">
                  <c:v>4.7553400000000223E-4</c:v>
                </c:pt>
                <c:pt idx="5332">
                  <c:v>4.7518100000000139E-4</c:v>
                </c:pt>
                <c:pt idx="5333">
                  <c:v>4.7518100000000139E-4</c:v>
                </c:pt>
                <c:pt idx="5334">
                  <c:v>4.7623249999999984E-4</c:v>
                </c:pt>
                <c:pt idx="5335">
                  <c:v>4.762250000000014E-4</c:v>
                </c:pt>
                <c:pt idx="5336">
                  <c:v>4.7657800000000034E-4</c:v>
                </c:pt>
                <c:pt idx="5337">
                  <c:v>4.7622500000000129E-4</c:v>
                </c:pt>
                <c:pt idx="5338">
                  <c:v>4.7657800000000034E-4</c:v>
                </c:pt>
                <c:pt idx="5339">
                  <c:v>4.7657800000000034E-4</c:v>
                </c:pt>
                <c:pt idx="5340">
                  <c:v>4.7692350000000112E-4</c:v>
                </c:pt>
                <c:pt idx="5341">
                  <c:v>4.7623249999999984E-4</c:v>
                </c:pt>
                <c:pt idx="5342">
                  <c:v>4.7727650000000234E-4</c:v>
                </c:pt>
                <c:pt idx="5343">
                  <c:v>4.7623249999999984E-4</c:v>
                </c:pt>
                <c:pt idx="5344">
                  <c:v>4.7588700000000166E-4</c:v>
                </c:pt>
                <c:pt idx="5345">
                  <c:v>4.7623249999999984E-4</c:v>
                </c:pt>
                <c:pt idx="5346">
                  <c:v>4.7588700000000166E-4</c:v>
                </c:pt>
                <c:pt idx="5347">
                  <c:v>4.7693100000000129E-4</c:v>
                </c:pt>
                <c:pt idx="5348">
                  <c:v>4.7658549999999992E-4</c:v>
                </c:pt>
                <c:pt idx="5349">
                  <c:v>4.7693849999999984E-4</c:v>
                </c:pt>
                <c:pt idx="5350">
                  <c:v>4.7693849999999984E-4</c:v>
                </c:pt>
                <c:pt idx="5351">
                  <c:v>4.7763700000000336E-4</c:v>
                </c:pt>
                <c:pt idx="5352">
                  <c:v>4.7727650000000147E-4</c:v>
                </c:pt>
                <c:pt idx="5353">
                  <c:v>4.7658549999999921E-4</c:v>
                </c:pt>
                <c:pt idx="5354">
                  <c:v>4.7658549999999921E-4</c:v>
                </c:pt>
                <c:pt idx="5355">
                  <c:v>4.7693100000000129E-4</c:v>
                </c:pt>
                <c:pt idx="5356">
                  <c:v>4.7762950000000291E-4</c:v>
                </c:pt>
                <c:pt idx="5357">
                  <c:v>4.7693100000000129E-4</c:v>
                </c:pt>
                <c:pt idx="5358">
                  <c:v>4.7693849999999984E-4</c:v>
                </c:pt>
                <c:pt idx="5359">
                  <c:v>4.7658549999999954E-4</c:v>
                </c:pt>
                <c:pt idx="5360">
                  <c:v>4.7658549999999954E-4</c:v>
                </c:pt>
                <c:pt idx="5361">
                  <c:v>4.7659300000000004E-4</c:v>
                </c:pt>
                <c:pt idx="5362">
                  <c:v>4.7658549999999954E-4</c:v>
                </c:pt>
                <c:pt idx="5363">
                  <c:v>4.7693849999999984E-4</c:v>
                </c:pt>
                <c:pt idx="5364">
                  <c:v>4.7693849999999984E-4</c:v>
                </c:pt>
                <c:pt idx="5365">
                  <c:v>4.7729149999999981E-4</c:v>
                </c:pt>
                <c:pt idx="5366">
                  <c:v>4.7693849999999984E-4</c:v>
                </c:pt>
                <c:pt idx="5367">
                  <c:v>4.7729149999999981E-4</c:v>
                </c:pt>
                <c:pt idx="5368">
                  <c:v>4.7693849999999984E-4</c:v>
                </c:pt>
                <c:pt idx="5369">
                  <c:v>4.7764450000000304E-4</c:v>
                </c:pt>
                <c:pt idx="5370">
                  <c:v>4.7729900000000177E-4</c:v>
                </c:pt>
                <c:pt idx="5371">
                  <c:v>4.7764450000000304E-4</c:v>
                </c:pt>
                <c:pt idx="5372">
                  <c:v>4.7764450000000304E-4</c:v>
                </c:pt>
                <c:pt idx="5373">
                  <c:v>4.7693850000000136E-4</c:v>
                </c:pt>
                <c:pt idx="5374">
                  <c:v>4.762474999999998E-4</c:v>
                </c:pt>
                <c:pt idx="5375">
                  <c:v>4.772915000000009E-4</c:v>
                </c:pt>
                <c:pt idx="5376">
                  <c:v>4.7729149999999981E-4</c:v>
                </c:pt>
                <c:pt idx="5377">
                  <c:v>4.7764450000000261E-4</c:v>
                </c:pt>
                <c:pt idx="5378">
                  <c:v>4.7869600000000225E-4</c:v>
                </c:pt>
                <c:pt idx="5379">
                  <c:v>4.7834300000000168E-4</c:v>
                </c:pt>
                <c:pt idx="5380">
                  <c:v>4.7799000000000241E-4</c:v>
                </c:pt>
                <c:pt idx="5381">
                  <c:v>4.783430000000013E-4</c:v>
                </c:pt>
                <c:pt idx="5382">
                  <c:v>4.7939450000000137E-4</c:v>
                </c:pt>
                <c:pt idx="5383">
                  <c:v>4.7869600000000306E-4</c:v>
                </c:pt>
                <c:pt idx="5384">
                  <c:v>4.7764450000000288E-4</c:v>
                </c:pt>
                <c:pt idx="5385">
                  <c:v>4.7869600000000241E-4</c:v>
                </c:pt>
                <c:pt idx="5386">
                  <c:v>4.7729900000000139E-4</c:v>
                </c:pt>
                <c:pt idx="5387">
                  <c:v>4.7799750000000198E-4</c:v>
                </c:pt>
                <c:pt idx="5388">
                  <c:v>4.769460000000025E-4</c:v>
                </c:pt>
                <c:pt idx="5389">
                  <c:v>4.7729900000000177E-4</c:v>
                </c:pt>
                <c:pt idx="5390">
                  <c:v>4.7729900000000177E-4</c:v>
                </c:pt>
                <c:pt idx="5391">
                  <c:v>4.7799750000000231E-4</c:v>
                </c:pt>
                <c:pt idx="5392">
                  <c:v>4.783505000000012E-4</c:v>
                </c:pt>
                <c:pt idx="5393">
                  <c:v>4.783505000000012E-4</c:v>
                </c:pt>
                <c:pt idx="5394">
                  <c:v>4.7799750000000231E-4</c:v>
                </c:pt>
                <c:pt idx="5395">
                  <c:v>4.7800500000000183E-4</c:v>
                </c:pt>
                <c:pt idx="5396">
                  <c:v>4.7904900000000249E-4</c:v>
                </c:pt>
                <c:pt idx="5397">
                  <c:v>4.790490000000013E-4</c:v>
                </c:pt>
                <c:pt idx="5398">
                  <c:v>4.7974000000000129E-4</c:v>
                </c:pt>
                <c:pt idx="5399">
                  <c:v>4.7974749999999972E-4</c:v>
                </c:pt>
                <c:pt idx="5400">
                  <c:v>4.8044599999999993E-4</c:v>
                </c:pt>
                <c:pt idx="5401">
                  <c:v>4.7940200000000095E-4</c:v>
                </c:pt>
                <c:pt idx="5402">
                  <c:v>4.7940200000000095E-4</c:v>
                </c:pt>
                <c:pt idx="5403">
                  <c:v>4.7904900000000249E-4</c:v>
                </c:pt>
                <c:pt idx="5404">
                  <c:v>4.7905650000000147E-4</c:v>
                </c:pt>
                <c:pt idx="5405">
                  <c:v>4.7835800000000137E-4</c:v>
                </c:pt>
                <c:pt idx="5406">
                  <c:v>4.7870349999999982E-4</c:v>
                </c:pt>
                <c:pt idx="5407">
                  <c:v>4.7905650000000147E-4</c:v>
                </c:pt>
                <c:pt idx="5408">
                  <c:v>4.7835800000000126E-4</c:v>
                </c:pt>
                <c:pt idx="5409">
                  <c:v>4.7940949999999982E-4</c:v>
                </c:pt>
                <c:pt idx="5410">
                  <c:v>4.8010050000000138E-4</c:v>
                </c:pt>
                <c:pt idx="5411">
                  <c:v>4.8010800000000139E-4</c:v>
                </c:pt>
                <c:pt idx="5412">
                  <c:v>4.8080650000000138E-4</c:v>
                </c:pt>
                <c:pt idx="5413">
                  <c:v>4.8010800000000128E-4</c:v>
                </c:pt>
                <c:pt idx="5414">
                  <c:v>4.8010800000000128E-4</c:v>
                </c:pt>
                <c:pt idx="5415">
                  <c:v>4.8010800000000128E-4</c:v>
                </c:pt>
                <c:pt idx="5416">
                  <c:v>4.7905650000000131E-4</c:v>
                </c:pt>
                <c:pt idx="5417">
                  <c:v>4.7940949999999933E-4</c:v>
                </c:pt>
                <c:pt idx="5418">
                  <c:v>4.8080650000000138E-4</c:v>
                </c:pt>
                <c:pt idx="5419">
                  <c:v>4.8010800000000128E-4</c:v>
                </c:pt>
                <c:pt idx="5420">
                  <c:v>4.8046100000000033E-4</c:v>
                </c:pt>
                <c:pt idx="5421">
                  <c:v>4.7976250000000121E-4</c:v>
                </c:pt>
                <c:pt idx="5422">
                  <c:v>4.7940949999999933E-4</c:v>
                </c:pt>
                <c:pt idx="5423">
                  <c:v>4.7905650000000131E-4</c:v>
                </c:pt>
                <c:pt idx="5424">
                  <c:v>4.7975500000000033E-4</c:v>
                </c:pt>
                <c:pt idx="5425">
                  <c:v>4.7940949999999933E-4</c:v>
                </c:pt>
                <c:pt idx="5426">
                  <c:v>4.7905650000000131E-4</c:v>
                </c:pt>
                <c:pt idx="5427">
                  <c:v>4.8010800000000128E-4</c:v>
                </c:pt>
                <c:pt idx="5428">
                  <c:v>4.7940949999999982E-4</c:v>
                </c:pt>
                <c:pt idx="5429">
                  <c:v>4.7871100000000042E-4</c:v>
                </c:pt>
                <c:pt idx="5430">
                  <c:v>4.7976250000000121E-4</c:v>
                </c:pt>
                <c:pt idx="5431">
                  <c:v>4.7871100000000042E-4</c:v>
                </c:pt>
                <c:pt idx="5432">
                  <c:v>4.7801250000000157E-4</c:v>
                </c:pt>
                <c:pt idx="5433">
                  <c:v>4.7871100000000042E-4</c:v>
                </c:pt>
                <c:pt idx="5434">
                  <c:v>4.7906400000000235E-4</c:v>
                </c:pt>
                <c:pt idx="5435">
                  <c:v>4.7976250000000121E-4</c:v>
                </c:pt>
                <c:pt idx="5436">
                  <c:v>4.7976250000000121E-4</c:v>
                </c:pt>
                <c:pt idx="5437">
                  <c:v>4.7976250000000121E-4</c:v>
                </c:pt>
                <c:pt idx="5438">
                  <c:v>4.8011549999999993E-4</c:v>
                </c:pt>
                <c:pt idx="5439">
                  <c:v>4.8046100000000033E-4</c:v>
                </c:pt>
                <c:pt idx="5440">
                  <c:v>4.8115199999999994E-4</c:v>
                </c:pt>
                <c:pt idx="5441">
                  <c:v>4.8322500000000184E-4</c:v>
                </c:pt>
                <c:pt idx="5442">
                  <c:v>4.8392350000000199E-4</c:v>
                </c:pt>
                <c:pt idx="5443">
                  <c:v>4.8497500000000202E-4</c:v>
                </c:pt>
                <c:pt idx="5444">
                  <c:v>4.8322500000000184E-4</c:v>
                </c:pt>
                <c:pt idx="5445">
                  <c:v>4.8391600000000226E-4</c:v>
                </c:pt>
                <c:pt idx="5446">
                  <c:v>4.8357050000000132E-4</c:v>
                </c:pt>
                <c:pt idx="5447">
                  <c:v>4.8392350000000162E-4</c:v>
                </c:pt>
                <c:pt idx="5448">
                  <c:v>4.8392350000000162E-4</c:v>
                </c:pt>
                <c:pt idx="5449">
                  <c:v>4.8426900000000169E-4</c:v>
                </c:pt>
                <c:pt idx="5450">
                  <c:v>4.8391600000000226E-4</c:v>
                </c:pt>
                <c:pt idx="5451">
                  <c:v>4.8496000000000341E-4</c:v>
                </c:pt>
                <c:pt idx="5452">
                  <c:v>4.8670999999999984E-4</c:v>
                </c:pt>
                <c:pt idx="5453">
                  <c:v>4.8601149999999871E-4</c:v>
                </c:pt>
                <c:pt idx="5454">
                  <c:v>4.8566600000000254E-4</c:v>
                </c:pt>
                <c:pt idx="5455">
                  <c:v>4.8670999999999984E-4</c:v>
                </c:pt>
                <c:pt idx="5456">
                  <c:v>4.8601149999999871E-4</c:v>
                </c:pt>
                <c:pt idx="5457">
                  <c:v>4.8496000000000303E-4</c:v>
                </c:pt>
                <c:pt idx="5458">
                  <c:v>4.8670249999999951E-4</c:v>
                </c:pt>
                <c:pt idx="5459">
                  <c:v>4.8704800000000072E-4</c:v>
                </c:pt>
                <c:pt idx="5460">
                  <c:v>4.8634949999999991E-4</c:v>
                </c:pt>
                <c:pt idx="5461">
                  <c:v>4.8600399999999984E-4</c:v>
                </c:pt>
                <c:pt idx="5462">
                  <c:v>4.8635700000000009E-4</c:v>
                </c:pt>
                <c:pt idx="5463">
                  <c:v>4.8704800000000072E-4</c:v>
                </c:pt>
                <c:pt idx="5464">
                  <c:v>4.8705549999999992E-4</c:v>
                </c:pt>
                <c:pt idx="5465">
                  <c:v>4.8635700000000063E-4</c:v>
                </c:pt>
                <c:pt idx="5466">
                  <c:v>4.8704800000000072E-4</c:v>
                </c:pt>
                <c:pt idx="5467">
                  <c:v>4.8635700000000063E-4</c:v>
                </c:pt>
                <c:pt idx="5468">
                  <c:v>4.8635700000000009E-4</c:v>
                </c:pt>
                <c:pt idx="5469">
                  <c:v>4.8704800000000126E-4</c:v>
                </c:pt>
                <c:pt idx="5470">
                  <c:v>4.8599649999999994E-4</c:v>
                </c:pt>
                <c:pt idx="5471">
                  <c:v>4.8598900000000177E-4</c:v>
                </c:pt>
                <c:pt idx="5472">
                  <c:v>4.8772400000000258E-4</c:v>
                </c:pt>
                <c:pt idx="5473">
                  <c:v>4.8737850000000083E-4</c:v>
                </c:pt>
                <c:pt idx="5474">
                  <c:v>4.8773149999999972E-4</c:v>
                </c:pt>
                <c:pt idx="5475">
                  <c:v>4.8772400000000258E-4</c:v>
                </c:pt>
                <c:pt idx="5476">
                  <c:v>4.8737850000000137E-4</c:v>
                </c:pt>
                <c:pt idx="5477">
                  <c:v>4.8772400000000258E-4</c:v>
                </c:pt>
                <c:pt idx="5478">
                  <c:v>4.8772400000000258E-4</c:v>
                </c:pt>
                <c:pt idx="5479">
                  <c:v>4.8772400000000204E-4</c:v>
                </c:pt>
                <c:pt idx="5480">
                  <c:v>4.8667250000000137E-4</c:v>
                </c:pt>
                <c:pt idx="5481">
                  <c:v>4.8702550000000161E-4</c:v>
                </c:pt>
                <c:pt idx="5482">
                  <c:v>4.8667250000000137E-4</c:v>
                </c:pt>
                <c:pt idx="5483">
                  <c:v>4.8667250000000137E-4</c:v>
                </c:pt>
                <c:pt idx="5484">
                  <c:v>4.8806950000000108E-4</c:v>
                </c:pt>
                <c:pt idx="5485">
                  <c:v>4.8911349999999952E-4</c:v>
                </c:pt>
                <c:pt idx="5486">
                  <c:v>4.894665000000014E-4</c:v>
                </c:pt>
                <c:pt idx="5487">
                  <c:v>4.8981199999999963E-4</c:v>
                </c:pt>
                <c:pt idx="5488">
                  <c:v>4.8981199999999963E-4</c:v>
                </c:pt>
                <c:pt idx="5489">
                  <c:v>4.894665000000014E-4</c:v>
                </c:pt>
                <c:pt idx="5490">
                  <c:v>4.894665000000014E-4</c:v>
                </c:pt>
                <c:pt idx="5491">
                  <c:v>4.894665000000014E-4</c:v>
                </c:pt>
                <c:pt idx="5492">
                  <c:v>4.9016500000000377E-4</c:v>
                </c:pt>
                <c:pt idx="5493">
                  <c:v>4.8981949999999936E-4</c:v>
                </c:pt>
                <c:pt idx="5494">
                  <c:v>4.894665000000014E-4</c:v>
                </c:pt>
                <c:pt idx="5495">
                  <c:v>4.894665000000014E-4</c:v>
                </c:pt>
                <c:pt idx="5496">
                  <c:v>4.894665000000014E-4</c:v>
                </c:pt>
                <c:pt idx="5497">
                  <c:v>4.8981949999999991E-4</c:v>
                </c:pt>
                <c:pt idx="5498">
                  <c:v>4.8981949999999991E-4</c:v>
                </c:pt>
                <c:pt idx="5499">
                  <c:v>4.9016500000000377E-4</c:v>
                </c:pt>
                <c:pt idx="5500">
                  <c:v>4.9051800000000033E-4</c:v>
                </c:pt>
                <c:pt idx="5501">
                  <c:v>4.8947399999999973E-4</c:v>
                </c:pt>
                <c:pt idx="5502">
                  <c:v>4.8981949999999991E-4</c:v>
                </c:pt>
                <c:pt idx="5503">
                  <c:v>4.9016500000000377E-4</c:v>
                </c:pt>
                <c:pt idx="5504">
                  <c:v>4.9121650000000087E-4</c:v>
                </c:pt>
                <c:pt idx="5505">
                  <c:v>4.9087100000000145E-4</c:v>
                </c:pt>
                <c:pt idx="5506">
                  <c:v>4.9052550000000192E-4</c:v>
                </c:pt>
                <c:pt idx="5507">
                  <c:v>4.9121650000000087E-4</c:v>
                </c:pt>
                <c:pt idx="5508">
                  <c:v>4.9017250000000308E-4</c:v>
                </c:pt>
                <c:pt idx="5509">
                  <c:v>4.9192250000000288E-4</c:v>
                </c:pt>
                <c:pt idx="5510">
                  <c:v>4.9156950000000198E-4</c:v>
                </c:pt>
                <c:pt idx="5511">
                  <c:v>4.9086350000000247E-4</c:v>
                </c:pt>
                <c:pt idx="5512">
                  <c:v>4.9087100000000145E-4</c:v>
                </c:pt>
                <c:pt idx="5513">
                  <c:v>4.9122400000000213E-4</c:v>
                </c:pt>
                <c:pt idx="5514">
                  <c:v>4.9192250000000288E-4</c:v>
                </c:pt>
                <c:pt idx="5515">
                  <c:v>4.9156950000000198E-4</c:v>
                </c:pt>
                <c:pt idx="5516">
                  <c:v>4.9156950000000252E-4</c:v>
                </c:pt>
                <c:pt idx="5517">
                  <c:v>4.9226800000000122E-4</c:v>
                </c:pt>
                <c:pt idx="5518">
                  <c:v>4.9331200000000248E-4</c:v>
                </c:pt>
                <c:pt idx="5519">
                  <c:v>4.9295900000000136E-4</c:v>
                </c:pt>
                <c:pt idx="5520">
                  <c:v>4.9295900000000136E-4</c:v>
                </c:pt>
                <c:pt idx="5521">
                  <c:v>4.9331200000000248E-4</c:v>
                </c:pt>
                <c:pt idx="5522">
                  <c:v>4.9295900000000136E-4</c:v>
                </c:pt>
                <c:pt idx="5523">
                  <c:v>4.9331200000000248E-4</c:v>
                </c:pt>
                <c:pt idx="5524">
                  <c:v>4.9260600000000285E-4</c:v>
                </c:pt>
                <c:pt idx="5525">
                  <c:v>4.9261349999999988E-4</c:v>
                </c:pt>
                <c:pt idx="5526">
                  <c:v>4.9261349999999988E-4</c:v>
                </c:pt>
                <c:pt idx="5527">
                  <c:v>4.9226049999999974E-4</c:v>
                </c:pt>
                <c:pt idx="5528">
                  <c:v>4.9261349999999988E-4</c:v>
                </c:pt>
                <c:pt idx="5529">
                  <c:v>4.9296650000000349E-4</c:v>
                </c:pt>
                <c:pt idx="5530">
                  <c:v>4.9401050000000182E-4</c:v>
                </c:pt>
                <c:pt idx="5531">
                  <c:v>4.9401050000000182E-4</c:v>
                </c:pt>
                <c:pt idx="5532">
                  <c:v>4.9226050000000115E-4</c:v>
                </c:pt>
                <c:pt idx="5533">
                  <c:v>4.9295900000000136E-4</c:v>
                </c:pt>
                <c:pt idx="5534">
                  <c:v>4.9191500000000227E-4</c:v>
                </c:pt>
                <c:pt idx="5535">
                  <c:v>4.9191500000000227E-4</c:v>
                </c:pt>
                <c:pt idx="5536">
                  <c:v>4.9261349999999988E-4</c:v>
                </c:pt>
                <c:pt idx="5537">
                  <c:v>4.92621000000002E-4</c:v>
                </c:pt>
                <c:pt idx="5538">
                  <c:v>4.9366500000000391E-4</c:v>
                </c:pt>
                <c:pt idx="5539">
                  <c:v>4.9331200000000248E-4</c:v>
                </c:pt>
                <c:pt idx="5540">
                  <c:v>4.9191500000000227E-4</c:v>
                </c:pt>
                <c:pt idx="5541">
                  <c:v>4.9191500000000227E-4</c:v>
                </c:pt>
                <c:pt idx="5542">
                  <c:v>4.9191500000000227E-4</c:v>
                </c:pt>
                <c:pt idx="5543">
                  <c:v>4.9261349999999988E-4</c:v>
                </c:pt>
                <c:pt idx="5544">
                  <c:v>4.9156200000000246E-4</c:v>
                </c:pt>
                <c:pt idx="5545">
                  <c:v>4.9156200000000246E-4</c:v>
                </c:pt>
                <c:pt idx="5546">
                  <c:v>4.9121650000000087E-4</c:v>
                </c:pt>
                <c:pt idx="5547">
                  <c:v>4.9121650000000141E-4</c:v>
                </c:pt>
                <c:pt idx="5548">
                  <c:v>4.9087100000000145E-4</c:v>
                </c:pt>
                <c:pt idx="5549">
                  <c:v>4.9156950000000285E-4</c:v>
                </c:pt>
                <c:pt idx="5550">
                  <c:v>4.9296650000000349E-4</c:v>
                </c:pt>
                <c:pt idx="5551">
                  <c:v>4.9367250000000398E-4</c:v>
                </c:pt>
                <c:pt idx="5552">
                  <c:v>4.9404050000000142E-4</c:v>
                </c:pt>
                <c:pt idx="5553">
                  <c:v>4.9473900000000207E-4</c:v>
                </c:pt>
                <c:pt idx="5554">
                  <c:v>4.957904999999996E-4</c:v>
                </c:pt>
                <c:pt idx="5555">
                  <c:v>4.9615100000000034E-4</c:v>
                </c:pt>
                <c:pt idx="5556">
                  <c:v>4.972025000000021E-4</c:v>
                </c:pt>
                <c:pt idx="5557">
                  <c:v>4.9721000000000205E-4</c:v>
                </c:pt>
                <c:pt idx="5558">
                  <c:v>4.9755550000000147E-4</c:v>
                </c:pt>
                <c:pt idx="5559">
                  <c:v>4.9721000000000205E-4</c:v>
                </c:pt>
                <c:pt idx="5560">
                  <c:v>4.9896750000000343E-4</c:v>
                </c:pt>
                <c:pt idx="5561">
                  <c:v>4.9826900000000311E-4</c:v>
                </c:pt>
                <c:pt idx="5562">
                  <c:v>4.9896750000000343E-4</c:v>
                </c:pt>
                <c:pt idx="5563">
                  <c:v>5.0072500000000134E-4</c:v>
                </c:pt>
                <c:pt idx="5564">
                  <c:v>5.0002650000000298E-4</c:v>
                </c:pt>
                <c:pt idx="5565">
                  <c:v>5.0211449999999964E-4</c:v>
                </c:pt>
                <c:pt idx="5566">
                  <c:v>5.0246749999999978E-4</c:v>
                </c:pt>
                <c:pt idx="5567">
                  <c:v>5.0317350000000135E-4</c:v>
                </c:pt>
                <c:pt idx="5568">
                  <c:v>5.0316600000000443E-4</c:v>
                </c:pt>
                <c:pt idx="5569">
                  <c:v>5.0387200000000167E-4</c:v>
                </c:pt>
                <c:pt idx="5570">
                  <c:v>5.0457800000000129E-4</c:v>
                </c:pt>
                <c:pt idx="5571">
                  <c:v>5.0457800000000129E-4</c:v>
                </c:pt>
                <c:pt idx="5572">
                  <c:v>5.0457800000000129E-4</c:v>
                </c:pt>
                <c:pt idx="5573">
                  <c:v>5.0735700000000168E-4</c:v>
                </c:pt>
                <c:pt idx="5574">
                  <c:v>5.0875399999999993E-4</c:v>
                </c:pt>
                <c:pt idx="5575">
                  <c:v>5.0875399999999993E-4</c:v>
                </c:pt>
                <c:pt idx="5576">
                  <c:v>5.0771000000000128E-4</c:v>
                </c:pt>
                <c:pt idx="5577">
                  <c:v>5.0805549999999962E-4</c:v>
                </c:pt>
                <c:pt idx="5578">
                  <c:v>5.0910700000000246E-4</c:v>
                </c:pt>
                <c:pt idx="5579">
                  <c:v>5.0910700000000246E-4</c:v>
                </c:pt>
                <c:pt idx="5580">
                  <c:v>5.0806300000000206E-4</c:v>
                </c:pt>
                <c:pt idx="5581">
                  <c:v>5.0876900000000201E-4</c:v>
                </c:pt>
                <c:pt idx="5582">
                  <c:v>5.0946749999999973E-4</c:v>
                </c:pt>
                <c:pt idx="5583">
                  <c:v>5.0876900000000147E-4</c:v>
                </c:pt>
                <c:pt idx="5584">
                  <c:v>5.0946749999999973E-4</c:v>
                </c:pt>
                <c:pt idx="5585">
                  <c:v>5.0947500000000034E-4</c:v>
                </c:pt>
                <c:pt idx="5586">
                  <c:v>5.0877650000000143E-4</c:v>
                </c:pt>
                <c:pt idx="5587">
                  <c:v>5.1087949999999974E-4</c:v>
                </c:pt>
                <c:pt idx="5588">
                  <c:v>5.0948249999999997E-4</c:v>
                </c:pt>
                <c:pt idx="5589">
                  <c:v>5.1018849999999981E-4</c:v>
                </c:pt>
                <c:pt idx="5590">
                  <c:v>5.0948249999999953E-4</c:v>
                </c:pt>
                <c:pt idx="5591">
                  <c:v>5.0949000000000003E-4</c:v>
                </c:pt>
                <c:pt idx="5592">
                  <c:v>5.0949000000000003E-4</c:v>
                </c:pt>
                <c:pt idx="5593">
                  <c:v>5.1295249999999996E-4</c:v>
                </c:pt>
                <c:pt idx="5594">
                  <c:v>5.1018849999999981E-4</c:v>
                </c:pt>
                <c:pt idx="5595">
                  <c:v>5.1019600000000139E-4</c:v>
                </c:pt>
                <c:pt idx="5596">
                  <c:v>5.1124749999999978E-4</c:v>
                </c:pt>
                <c:pt idx="5597">
                  <c:v>5.1089449999999997E-4</c:v>
                </c:pt>
                <c:pt idx="5598">
                  <c:v>5.1159299999999964E-4</c:v>
                </c:pt>
                <c:pt idx="5599">
                  <c:v>5.129974999999998E-4</c:v>
                </c:pt>
                <c:pt idx="5600">
                  <c:v>5.1334300000000139E-4</c:v>
                </c:pt>
                <c:pt idx="5601">
                  <c:v>5.1335049999999994E-4</c:v>
                </c:pt>
                <c:pt idx="5602">
                  <c:v>5.1300500000000127E-4</c:v>
                </c:pt>
                <c:pt idx="5603">
                  <c:v>5.1370349999999986E-4</c:v>
                </c:pt>
                <c:pt idx="5604">
                  <c:v>5.1405649999999999E-4</c:v>
                </c:pt>
                <c:pt idx="5605">
                  <c:v>5.147550000000001E-4</c:v>
                </c:pt>
                <c:pt idx="5606">
                  <c:v>5.1301249999999982E-4</c:v>
                </c:pt>
                <c:pt idx="5607">
                  <c:v>5.1336550000000202E-4</c:v>
                </c:pt>
                <c:pt idx="5608">
                  <c:v>5.1406400000000244E-4</c:v>
                </c:pt>
                <c:pt idx="5609">
                  <c:v>5.1406400000000244E-4</c:v>
                </c:pt>
                <c:pt idx="5610">
                  <c:v>5.1477000000000033E-4</c:v>
                </c:pt>
                <c:pt idx="5611">
                  <c:v>5.1371849999999977E-4</c:v>
                </c:pt>
                <c:pt idx="5612">
                  <c:v>5.1546849999999967E-4</c:v>
                </c:pt>
                <c:pt idx="5613">
                  <c:v>5.1582149999999981E-4</c:v>
                </c:pt>
                <c:pt idx="5614">
                  <c:v>5.1547600000000104E-4</c:v>
                </c:pt>
                <c:pt idx="5615">
                  <c:v>5.1582900000000139E-4</c:v>
                </c:pt>
                <c:pt idx="5616">
                  <c:v>5.1547599999999963E-4</c:v>
                </c:pt>
                <c:pt idx="5617">
                  <c:v>5.161819999999999E-4</c:v>
                </c:pt>
                <c:pt idx="5618">
                  <c:v>5.1548349999999948E-4</c:v>
                </c:pt>
                <c:pt idx="5619">
                  <c:v>5.1618949999999997E-4</c:v>
                </c:pt>
                <c:pt idx="5620">
                  <c:v>5.1688800000000018E-4</c:v>
                </c:pt>
                <c:pt idx="5621">
                  <c:v>5.1793950000000259E-4</c:v>
                </c:pt>
                <c:pt idx="5622">
                  <c:v>5.1828500000000092E-4</c:v>
                </c:pt>
                <c:pt idx="5623">
                  <c:v>5.1863050000000132E-4</c:v>
                </c:pt>
                <c:pt idx="5624">
                  <c:v>5.1898349999999972E-4</c:v>
                </c:pt>
                <c:pt idx="5625">
                  <c:v>5.1932900000000164E-4</c:v>
                </c:pt>
                <c:pt idx="5626">
                  <c:v>5.1967450000000139E-4</c:v>
                </c:pt>
                <c:pt idx="5627">
                  <c:v>5.1933650000000181E-4</c:v>
                </c:pt>
                <c:pt idx="5628">
                  <c:v>5.2003500000000235E-4</c:v>
                </c:pt>
                <c:pt idx="5629">
                  <c:v>5.203880000000014E-4</c:v>
                </c:pt>
                <c:pt idx="5630">
                  <c:v>5.2108650000000183E-4</c:v>
                </c:pt>
                <c:pt idx="5631">
                  <c:v>5.2109399999999994E-4</c:v>
                </c:pt>
                <c:pt idx="5632">
                  <c:v>5.2179249999999983E-4</c:v>
                </c:pt>
                <c:pt idx="5633">
                  <c:v>5.2109399999999994E-4</c:v>
                </c:pt>
                <c:pt idx="5634">
                  <c:v>5.2214550000000181E-4</c:v>
                </c:pt>
                <c:pt idx="5635">
                  <c:v>5.2110150000000131E-4</c:v>
                </c:pt>
                <c:pt idx="5636">
                  <c:v>5.2250600000000103E-4</c:v>
                </c:pt>
                <c:pt idx="5637">
                  <c:v>5.2250600000000168E-4</c:v>
                </c:pt>
                <c:pt idx="5638">
                  <c:v>5.2180750000000147E-4</c:v>
                </c:pt>
                <c:pt idx="5639">
                  <c:v>5.2075599999999993E-4</c:v>
                </c:pt>
                <c:pt idx="5640">
                  <c:v>5.2146200000000172E-4</c:v>
                </c:pt>
                <c:pt idx="5641">
                  <c:v>5.2216050000000204E-4</c:v>
                </c:pt>
                <c:pt idx="5642">
                  <c:v>5.2251349999999958E-4</c:v>
                </c:pt>
                <c:pt idx="5643">
                  <c:v>5.2251349999999958E-4</c:v>
                </c:pt>
                <c:pt idx="5644">
                  <c:v>5.228665000000021E-4</c:v>
                </c:pt>
                <c:pt idx="5645">
                  <c:v>5.2321950000000148E-4</c:v>
                </c:pt>
                <c:pt idx="5646">
                  <c:v>5.2391800000000245E-4</c:v>
                </c:pt>
                <c:pt idx="5647">
                  <c:v>5.2356500000000285E-4</c:v>
                </c:pt>
                <c:pt idx="5648">
                  <c:v>5.2356500000000329E-4</c:v>
                </c:pt>
                <c:pt idx="5649">
                  <c:v>5.2357250000000281E-4</c:v>
                </c:pt>
                <c:pt idx="5650">
                  <c:v>5.2566800000000246E-4</c:v>
                </c:pt>
                <c:pt idx="5651">
                  <c:v>5.2427100000000139E-4</c:v>
                </c:pt>
                <c:pt idx="5652">
                  <c:v>5.2392550000000381E-4</c:v>
                </c:pt>
                <c:pt idx="5653">
                  <c:v>5.232270000000036E-4</c:v>
                </c:pt>
                <c:pt idx="5654">
                  <c:v>5.2392550000000381E-4</c:v>
                </c:pt>
                <c:pt idx="5655">
                  <c:v>5.2463150000000181E-4</c:v>
                </c:pt>
                <c:pt idx="5656">
                  <c:v>5.249845000000026E-4</c:v>
                </c:pt>
                <c:pt idx="5657">
                  <c:v>5.2638149999999987E-4</c:v>
                </c:pt>
                <c:pt idx="5658">
                  <c:v>5.2638899999999994E-4</c:v>
                </c:pt>
                <c:pt idx="5659">
                  <c:v>5.2603600000000251E-4</c:v>
                </c:pt>
                <c:pt idx="5660">
                  <c:v>5.2638899999999994E-4</c:v>
                </c:pt>
                <c:pt idx="5661">
                  <c:v>5.2674200000000105E-4</c:v>
                </c:pt>
                <c:pt idx="5662">
                  <c:v>5.2638899999999994E-4</c:v>
                </c:pt>
                <c:pt idx="5663">
                  <c:v>5.2709500000000195E-4</c:v>
                </c:pt>
                <c:pt idx="5664">
                  <c:v>5.2604349999999997E-4</c:v>
                </c:pt>
                <c:pt idx="5665">
                  <c:v>5.2499950000000175E-4</c:v>
                </c:pt>
                <c:pt idx="5666">
                  <c:v>5.2534500000000204E-4</c:v>
                </c:pt>
                <c:pt idx="5667">
                  <c:v>5.2604349999999997E-4</c:v>
                </c:pt>
                <c:pt idx="5668">
                  <c:v>5.2499950000000251E-4</c:v>
                </c:pt>
                <c:pt idx="5669">
                  <c:v>5.2605100000000004E-4</c:v>
                </c:pt>
                <c:pt idx="5670">
                  <c:v>5.2710250000000396E-4</c:v>
                </c:pt>
                <c:pt idx="5671">
                  <c:v>5.2710250000000396E-4</c:v>
                </c:pt>
                <c:pt idx="5672">
                  <c:v>5.2745549999999998E-4</c:v>
                </c:pt>
                <c:pt idx="5673">
                  <c:v>5.2710250000000288E-4</c:v>
                </c:pt>
                <c:pt idx="5674">
                  <c:v>5.2780850000000174E-4</c:v>
                </c:pt>
                <c:pt idx="5675">
                  <c:v>5.2780850000000174E-4</c:v>
                </c:pt>
                <c:pt idx="5676">
                  <c:v>5.2780850000000142E-4</c:v>
                </c:pt>
                <c:pt idx="5677">
                  <c:v>5.2711000000000316E-4</c:v>
                </c:pt>
                <c:pt idx="5678">
                  <c:v>5.2781600000000332E-4</c:v>
                </c:pt>
                <c:pt idx="5679">
                  <c:v>5.2851450000000147E-4</c:v>
                </c:pt>
                <c:pt idx="5680">
                  <c:v>5.2886000000000317E-4</c:v>
                </c:pt>
                <c:pt idx="5681">
                  <c:v>5.2922050000000175E-4</c:v>
                </c:pt>
                <c:pt idx="5682">
                  <c:v>5.3027199999999993E-4</c:v>
                </c:pt>
                <c:pt idx="5683">
                  <c:v>5.2957349999999982E-4</c:v>
                </c:pt>
                <c:pt idx="5684">
                  <c:v>5.2957349999999982E-4</c:v>
                </c:pt>
                <c:pt idx="5685">
                  <c:v>5.2922800000000203E-4</c:v>
                </c:pt>
                <c:pt idx="5686">
                  <c:v>5.3062500000000277E-4</c:v>
                </c:pt>
                <c:pt idx="5687">
                  <c:v>5.2992650000000354E-4</c:v>
                </c:pt>
                <c:pt idx="5688">
                  <c:v>5.2958100000000119E-4</c:v>
                </c:pt>
                <c:pt idx="5689">
                  <c:v>5.3027950000000075E-4</c:v>
                </c:pt>
                <c:pt idx="5690">
                  <c:v>5.2958100000000119E-4</c:v>
                </c:pt>
                <c:pt idx="5691">
                  <c:v>5.299340000000035E-4</c:v>
                </c:pt>
                <c:pt idx="5692">
                  <c:v>5.3063250000000219E-4</c:v>
                </c:pt>
                <c:pt idx="5693">
                  <c:v>5.2958849999999952E-4</c:v>
                </c:pt>
                <c:pt idx="5694">
                  <c:v>5.2994150000000074E-4</c:v>
                </c:pt>
                <c:pt idx="5695">
                  <c:v>5.2958849999999974E-4</c:v>
                </c:pt>
                <c:pt idx="5696">
                  <c:v>5.2958849999999974E-4</c:v>
                </c:pt>
                <c:pt idx="5697">
                  <c:v>5.3133100000000034E-4</c:v>
                </c:pt>
                <c:pt idx="5698">
                  <c:v>5.3203700000000105E-4</c:v>
                </c:pt>
                <c:pt idx="5699">
                  <c:v>5.3273549999999952E-4</c:v>
                </c:pt>
                <c:pt idx="5700">
                  <c:v>5.3098550000000135E-4</c:v>
                </c:pt>
                <c:pt idx="5701">
                  <c:v>5.3133849999999997E-4</c:v>
                </c:pt>
                <c:pt idx="5702">
                  <c:v>5.3308849999999998E-4</c:v>
                </c:pt>
                <c:pt idx="5703">
                  <c:v>5.3239749999999962E-4</c:v>
                </c:pt>
                <c:pt idx="5704">
                  <c:v>5.3275049999999976E-4</c:v>
                </c:pt>
                <c:pt idx="5705">
                  <c:v>5.3308849999999998E-4</c:v>
                </c:pt>
                <c:pt idx="5706">
                  <c:v>5.3344149999999969E-4</c:v>
                </c:pt>
                <c:pt idx="5707">
                  <c:v>5.3308849999999998E-4</c:v>
                </c:pt>
                <c:pt idx="5708">
                  <c:v>5.3309600000000189E-4</c:v>
                </c:pt>
                <c:pt idx="5709">
                  <c:v>5.3344900000000138E-4</c:v>
                </c:pt>
                <c:pt idx="5710">
                  <c:v>5.3275049999999878E-4</c:v>
                </c:pt>
                <c:pt idx="5711">
                  <c:v>5.3275049999999878E-4</c:v>
                </c:pt>
                <c:pt idx="5712">
                  <c:v>5.3275049999999878E-4</c:v>
                </c:pt>
                <c:pt idx="5713">
                  <c:v>5.3344150000000012E-4</c:v>
                </c:pt>
                <c:pt idx="5714">
                  <c:v>5.334490000000004E-4</c:v>
                </c:pt>
                <c:pt idx="5715">
                  <c:v>5.334490000000004E-4</c:v>
                </c:pt>
                <c:pt idx="5716">
                  <c:v>5.3380200000000195E-4</c:v>
                </c:pt>
                <c:pt idx="5717">
                  <c:v>5.3240500000000001E-4</c:v>
                </c:pt>
                <c:pt idx="5718">
                  <c:v>5.3414750000000137E-4</c:v>
                </c:pt>
                <c:pt idx="5719">
                  <c:v>5.3344900000000105E-4</c:v>
                </c:pt>
                <c:pt idx="5720">
                  <c:v>5.3345649999999981E-4</c:v>
                </c:pt>
                <c:pt idx="5721">
                  <c:v>5.3450049999999999E-4</c:v>
                </c:pt>
                <c:pt idx="5722">
                  <c:v>5.3589749999999998E-4</c:v>
                </c:pt>
                <c:pt idx="5723">
                  <c:v>5.3380200000000195E-4</c:v>
                </c:pt>
                <c:pt idx="5724">
                  <c:v>5.3415500000000133E-4</c:v>
                </c:pt>
                <c:pt idx="5725">
                  <c:v>5.3310350000000174E-4</c:v>
                </c:pt>
                <c:pt idx="5726">
                  <c:v>5.3379449999999972E-4</c:v>
                </c:pt>
                <c:pt idx="5727">
                  <c:v>5.3310350000000174E-4</c:v>
                </c:pt>
                <c:pt idx="5728">
                  <c:v>5.3415500000000133E-4</c:v>
                </c:pt>
                <c:pt idx="5729">
                  <c:v>5.3450049999999999E-4</c:v>
                </c:pt>
                <c:pt idx="5730">
                  <c:v>5.3415500000000133E-4</c:v>
                </c:pt>
                <c:pt idx="5731">
                  <c:v>5.3380950000000125E-4</c:v>
                </c:pt>
                <c:pt idx="5732">
                  <c:v>5.3450049999999999E-4</c:v>
                </c:pt>
                <c:pt idx="5733">
                  <c:v>5.3450800000000081E-4</c:v>
                </c:pt>
                <c:pt idx="5734">
                  <c:v>5.3486100000000171E-4</c:v>
                </c:pt>
                <c:pt idx="5735">
                  <c:v>5.3485349999999969E-4</c:v>
                </c:pt>
                <c:pt idx="5736">
                  <c:v>5.3520649999999983E-4</c:v>
                </c:pt>
                <c:pt idx="5737">
                  <c:v>5.3520649999999983E-4</c:v>
                </c:pt>
                <c:pt idx="5738">
                  <c:v>5.3485349999999969E-4</c:v>
                </c:pt>
                <c:pt idx="5739">
                  <c:v>5.3520649999999983E-4</c:v>
                </c:pt>
                <c:pt idx="5740">
                  <c:v>5.3380950000000169E-4</c:v>
                </c:pt>
                <c:pt idx="5741">
                  <c:v>5.3451549999999968E-4</c:v>
                </c:pt>
                <c:pt idx="5742">
                  <c:v>5.3486100000000171E-4</c:v>
                </c:pt>
                <c:pt idx="5743">
                  <c:v>5.3520649999999983E-4</c:v>
                </c:pt>
                <c:pt idx="5744">
                  <c:v>5.3486100000000203E-4</c:v>
                </c:pt>
                <c:pt idx="5745">
                  <c:v>5.3450800000000049E-4</c:v>
                </c:pt>
                <c:pt idx="5746">
                  <c:v>5.3416250000000258E-4</c:v>
                </c:pt>
                <c:pt idx="5747">
                  <c:v>5.3450800000000049E-4</c:v>
                </c:pt>
                <c:pt idx="5748">
                  <c:v>5.3416250000000258E-4</c:v>
                </c:pt>
                <c:pt idx="5749">
                  <c:v>5.3416250000000258E-4</c:v>
                </c:pt>
                <c:pt idx="5750">
                  <c:v>5.3555949999999997E-4</c:v>
                </c:pt>
                <c:pt idx="5751">
                  <c:v>5.3416250000000258E-4</c:v>
                </c:pt>
                <c:pt idx="5752">
                  <c:v>5.3416250000000302E-4</c:v>
                </c:pt>
                <c:pt idx="5753">
                  <c:v>5.3451549999999968E-4</c:v>
                </c:pt>
                <c:pt idx="5754">
                  <c:v>5.3311849999999991E-4</c:v>
                </c:pt>
                <c:pt idx="5755">
                  <c:v>5.3346400000000237E-4</c:v>
                </c:pt>
                <c:pt idx="5756">
                  <c:v>5.3276549999999988E-4</c:v>
                </c:pt>
                <c:pt idx="5757">
                  <c:v>5.3311849999999991E-4</c:v>
                </c:pt>
                <c:pt idx="5758">
                  <c:v>5.3311849999999991E-4</c:v>
                </c:pt>
                <c:pt idx="5759">
                  <c:v>5.3346400000000237E-4</c:v>
                </c:pt>
                <c:pt idx="5760">
                  <c:v>5.3346400000000237E-4</c:v>
                </c:pt>
                <c:pt idx="5761">
                  <c:v>5.3381700000000132E-4</c:v>
                </c:pt>
                <c:pt idx="5762">
                  <c:v>5.3346400000000237E-4</c:v>
                </c:pt>
                <c:pt idx="5763">
                  <c:v>5.3346400000000237E-4</c:v>
                </c:pt>
                <c:pt idx="5764">
                  <c:v>5.3451549999999968E-4</c:v>
                </c:pt>
                <c:pt idx="5765">
                  <c:v>5.3416250000000258E-4</c:v>
                </c:pt>
                <c:pt idx="5766">
                  <c:v>5.3381700000000132E-4</c:v>
                </c:pt>
                <c:pt idx="5767">
                  <c:v>5.3346400000000281E-4</c:v>
                </c:pt>
                <c:pt idx="5768">
                  <c:v>5.3380950000000169E-4</c:v>
                </c:pt>
                <c:pt idx="5769">
                  <c:v>5.3521399999999989E-4</c:v>
                </c:pt>
                <c:pt idx="5770">
                  <c:v>5.3451549999999968E-4</c:v>
                </c:pt>
                <c:pt idx="5771">
                  <c:v>5.3381700000000142E-4</c:v>
                </c:pt>
                <c:pt idx="5772">
                  <c:v>5.3380950000000169E-4</c:v>
                </c:pt>
                <c:pt idx="5773">
                  <c:v>5.3311849999999991E-4</c:v>
                </c:pt>
                <c:pt idx="5774">
                  <c:v>5.3346400000000281E-4</c:v>
                </c:pt>
                <c:pt idx="5775">
                  <c:v>5.3346400000000281E-4</c:v>
                </c:pt>
                <c:pt idx="5776">
                  <c:v>5.3486100000000171E-4</c:v>
                </c:pt>
                <c:pt idx="5777">
                  <c:v>5.3486849999999982E-4</c:v>
                </c:pt>
                <c:pt idx="5778">
                  <c:v>5.3451549999999968E-4</c:v>
                </c:pt>
                <c:pt idx="5779">
                  <c:v>5.3521399999999989E-4</c:v>
                </c:pt>
                <c:pt idx="5780">
                  <c:v>5.3521399999999989E-4</c:v>
                </c:pt>
                <c:pt idx="5781">
                  <c:v>5.3521399999999989E-4</c:v>
                </c:pt>
                <c:pt idx="5782">
                  <c:v>5.3486100000000171E-4</c:v>
                </c:pt>
                <c:pt idx="5783">
                  <c:v>5.3451549999999968E-4</c:v>
                </c:pt>
                <c:pt idx="5784">
                  <c:v>5.3346400000000194E-4</c:v>
                </c:pt>
                <c:pt idx="5785">
                  <c:v>5.3416250000000258E-4</c:v>
                </c:pt>
                <c:pt idx="5786">
                  <c:v>5.3451549999999968E-4</c:v>
                </c:pt>
                <c:pt idx="5787">
                  <c:v>5.3522149999999996E-4</c:v>
                </c:pt>
                <c:pt idx="5788">
                  <c:v>5.3591250000000086E-4</c:v>
                </c:pt>
                <c:pt idx="5789">
                  <c:v>5.3521399999999989E-4</c:v>
                </c:pt>
                <c:pt idx="5790">
                  <c:v>5.3556700000000144E-4</c:v>
                </c:pt>
                <c:pt idx="5791">
                  <c:v>5.3451549999999968E-4</c:v>
                </c:pt>
                <c:pt idx="5792">
                  <c:v>5.3486849999999982E-4</c:v>
                </c:pt>
                <c:pt idx="5793">
                  <c:v>5.3486849999999982E-4</c:v>
                </c:pt>
                <c:pt idx="5794">
                  <c:v>5.3311849999999991E-4</c:v>
                </c:pt>
                <c:pt idx="5795">
                  <c:v>5.3346400000000281E-4</c:v>
                </c:pt>
                <c:pt idx="5796">
                  <c:v>5.3381700000000132E-4</c:v>
                </c:pt>
                <c:pt idx="5797">
                  <c:v>5.3381700000000132E-4</c:v>
                </c:pt>
                <c:pt idx="5798">
                  <c:v>5.3521399999999989E-4</c:v>
                </c:pt>
                <c:pt idx="5799">
                  <c:v>5.362730000000003E-4</c:v>
                </c:pt>
                <c:pt idx="5800">
                  <c:v>5.3556700000000144E-4</c:v>
                </c:pt>
                <c:pt idx="5801">
                  <c:v>5.3556700000000144E-4</c:v>
                </c:pt>
                <c:pt idx="5802">
                  <c:v>5.3451549999999968E-4</c:v>
                </c:pt>
                <c:pt idx="5803">
                  <c:v>5.3556700000000144E-4</c:v>
                </c:pt>
                <c:pt idx="5804">
                  <c:v>5.3556700000000144E-4</c:v>
                </c:pt>
                <c:pt idx="5805">
                  <c:v>5.3591250000000086E-4</c:v>
                </c:pt>
                <c:pt idx="5806">
                  <c:v>5.3486849999999982E-4</c:v>
                </c:pt>
                <c:pt idx="5807">
                  <c:v>5.3276549999999988E-4</c:v>
                </c:pt>
                <c:pt idx="5808">
                  <c:v>5.3346400000000194E-4</c:v>
                </c:pt>
                <c:pt idx="5809">
                  <c:v>5.3346400000000194E-4</c:v>
                </c:pt>
                <c:pt idx="5810">
                  <c:v>5.3276549999999988E-4</c:v>
                </c:pt>
                <c:pt idx="5811">
                  <c:v>5.3346400000000194E-4</c:v>
                </c:pt>
                <c:pt idx="5812">
                  <c:v>5.3276549999999978E-4</c:v>
                </c:pt>
                <c:pt idx="5813">
                  <c:v>5.3277299999999984E-4</c:v>
                </c:pt>
                <c:pt idx="5814">
                  <c:v>5.3346400000000281E-4</c:v>
                </c:pt>
                <c:pt idx="5815">
                  <c:v>5.3346400000000281E-4</c:v>
                </c:pt>
                <c:pt idx="5816">
                  <c:v>5.3346400000000281E-4</c:v>
                </c:pt>
                <c:pt idx="5817">
                  <c:v>5.3346400000000281E-4</c:v>
                </c:pt>
                <c:pt idx="5818">
                  <c:v>5.3381700000000132E-4</c:v>
                </c:pt>
                <c:pt idx="5819">
                  <c:v>5.3417000000000265E-4</c:v>
                </c:pt>
                <c:pt idx="5820">
                  <c:v>5.3311849999999991E-4</c:v>
                </c:pt>
                <c:pt idx="5821">
                  <c:v>5.3347149999999973E-4</c:v>
                </c:pt>
                <c:pt idx="5822">
                  <c:v>5.324199999999997E-4</c:v>
                </c:pt>
                <c:pt idx="5823">
                  <c:v>5.3381700000000132E-4</c:v>
                </c:pt>
                <c:pt idx="5824">
                  <c:v>5.3276549999999988E-4</c:v>
                </c:pt>
                <c:pt idx="5825">
                  <c:v>5.3277299999999984E-4</c:v>
                </c:pt>
                <c:pt idx="5826">
                  <c:v>5.3417000000000265E-4</c:v>
                </c:pt>
                <c:pt idx="5827">
                  <c:v>5.3311849999999991E-4</c:v>
                </c:pt>
                <c:pt idx="5828">
                  <c:v>5.3346400000000237E-4</c:v>
                </c:pt>
                <c:pt idx="5829">
                  <c:v>5.3311849999999991E-4</c:v>
                </c:pt>
                <c:pt idx="5830">
                  <c:v>5.3311849999999991E-4</c:v>
                </c:pt>
                <c:pt idx="5831">
                  <c:v>5.3417000000000265E-4</c:v>
                </c:pt>
                <c:pt idx="5832">
                  <c:v>5.3276549999999988E-4</c:v>
                </c:pt>
                <c:pt idx="5833">
                  <c:v>5.3381700000000132E-4</c:v>
                </c:pt>
                <c:pt idx="5834">
                  <c:v>5.3451549999999968E-4</c:v>
                </c:pt>
                <c:pt idx="5835">
                  <c:v>5.3451549999999968E-4</c:v>
                </c:pt>
                <c:pt idx="5836">
                  <c:v>5.324199999999997E-4</c:v>
                </c:pt>
                <c:pt idx="5837">
                  <c:v>5.3311100000000115E-4</c:v>
                </c:pt>
                <c:pt idx="5838">
                  <c:v>5.3346400000000281E-4</c:v>
                </c:pt>
                <c:pt idx="5839">
                  <c:v>5.3276549999999978E-4</c:v>
                </c:pt>
                <c:pt idx="5840">
                  <c:v>5.3277299999999984E-4</c:v>
                </c:pt>
                <c:pt idx="5841">
                  <c:v>5.3346400000000281E-4</c:v>
                </c:pt>
                <c:pt idx="5842">
                  <c:v>5.3346400000000194E-4</c:v>
                </c:pt>
                <c:pt idx="5843">
                  <c:v>5.3381700000000132E-4</c:v>
                </c:pt>
                <c:pt idx="5844">
                  <c:v>5.3417000000000243E-4</c:v>
                </c:pt>
                <c:pt idx="5845">
                  <c:v>5.3486100000000171E-4</c:v>
                </c:pt>
                <c:pt idx="5846">
                  <c:v>5.3486849999999982E-4</c:v>
                </c:pt>
                <c:pt idx="5847">
                  <c:v>5.3381700000000132E-4</c:v>
                </c:pt>
                <c:pt idx="5848">
                  <c:v>5.3381700000000132E-4</c:v>
                </c:pt>
                <c:pt idx="5849">
                  <c:v>5.3451549999999968E-4</c:v>
                </c:pt>
                <c:pt idx="5850">
                  <c:v>5.3381700000000132E-4</c:v>
                </c:pt>
                <c:pt idx="5851">
                  <c:v>5.3416250000000258E-4</c:v>
                </c:pt>
                <c:pt idx="5852">
                  <c:v>5.3381700000000132E-4</c:v>
                </c:pt>
                <c:pt idx="5853">
                  <c:v>5.3451549999999968E-4</c:v>
                </c:pt>
                <c:pt idx="5854">
                  <c:v>5.3347149999999973E-4</c:v>
                </c:pt>
                <c:pt idx="5855">
                  <c:v>5.3416250000000302E-4</c:v>
                </c:pt>
                <c:pt idx="5856">
                  <c:v>5.3451549999999968E-4</c:v>
                </c:pt>
                <c:pt idx="5857">
                  <c:v>5.3486849999999982E-4</c:v>
                </c:pt>
                <c:pt idx="5858">
                  <c:v>5.3451549999999968E-4</c:v>
                </c:pt>
                <c:pt idx="5859">
                  <c:v>5.3312600000000334E-4</c:v>
                </c:pt>
                <c:pt idx="5860">
                  <c:v>5.3347149999999951E-4</c:v>
                </c:pt>
                <c:pt idx="5861">
                  <c:v>5.3347900000000098E-4</c:v>
                </c:pt>
                <c:pt idx="5862">
                  <c:v>5.3347149999999951E-4</c:v>
                </c:pt>
                <c:pt idx="5863">
                  <c:v>5.3417000000000265E-4</c:v>
                </c:pt>
                <c:pt idx="5864">
                  <c:v>5.3486849999999982E-4</c:v>
                </c:pt>
                <c:pt idx="5865">
                  <c:v>5.3452300000000181E-4</c:v>
                </c:pt>
                <c:pt idx="5866">
                  <c:v>5.3451550000000023E-4</c:v>
                </c:pt>
                <c:pt idx="5867">
                  <c:v>5.3417000000000265E-4</c:v>
                </c:pt>
                <c:pt idx="5868">
                  <c:v>5.3417000000000265E-4</c:v>
                </c:pt>
                <c:pt idx="5869">
                  <c:v>5.3347149999999973E-4</c:v>
                </c:pt>
                <c:pt idx="5870">
                  <c:v>5.3417750000000173E-4</c:v>
                </c:pt>
                <c:pt idx="5871">
                  <c:v>5.3382450000000279E-4</c:v>
                </c:pt>
                <c:pt idx="5872">
                  <c:v>5.3382450000000279E-4</c:v>
                </c:pt>
                <c:pt idx="5873">
                  <c:v>5.3486849999999982E-4</c:v>
                </c:pt>
                <c:pt idx="5874">
                  <c:v>5.3452300000000202E-4</c:v>
                </c:pt>
                <c:pt idx="5875">
                  <c:v>5.3417000000000265E-4</c:v>
                </c:pt>
                <c:pt idx="5876">
                  <c:v>5.3382450000000322E-4</c:v>
                </c:pt>
                <c:pt idx="5877">
                  <c:v>5.3311849999999991E-4</c:v>
                </c:pt>
                <c:pt idx="5878">
                  <c:v>5.3347149999999973E-4</c:v>
                </c:pt>
                <c:pt idx="5879">
                  <c:v>5.3382450000000322E-4</c:v>
                </c:pt>
                <c:pt idx="5880">
                  <c:v>5.3347149999999973E-4</c:v>
                </c:pt>
                <c:pt idx="5881">
                  <c:v>5.3347149999999951E-4</c:v>
                </c:pt>
                <c:pt idx="5882">
                  <c:v>5.3311849999999991E-4</c:v>
                </c:pt>
                <c:pt idx="5883">
                  <c:v>5.3381700000000142E-4</c:v>
                </c:pt>
                <c:pt idx="5884">
                  <c:v>5.3486849999999982E-4</c:v>
                </c:pt>
                <c:pt idx="5885">
                  <c:v>5.3486849999999982E-4</c:v>
                </c:pt>
                <c:pt idx="5886">
                  <c:v>5.3592000000000201E-4</c:v>
                </c:pt>
                <c:pt idx="5887">
                  <c:v>5.3452300000000181E-4</c:v>
                </c:pt>
                <c:pt idx="5888">
                  <c:v>5.3417000000000319E-4</c:v>
                </c:pt>
                <c:pt idx="5889">
                  <c:v>5.3382450000000322E-4</c:v>
                </c:pt>
                <c:pt idx="5890">
                  <c:v>5.3381700000000132E-4</c:v>
                </c:pt>
                <c:pt idx="5891">
                  <c:v>5.3486849999999982E-4</c:v>
                </c:pt>
                <c:pt idx="5892">
                  <c:v>5.3451550000000023E-4</c:v>
                </c:pt>
                <c:pt idx="5893">
                  <c:v>5.3522149999999952E-4</c:v>
                </c:pt>
                <c:pt idx="5894">
                  <c:v>5.3486849999999982E-4</c:v>
                </c:pt>
                <c:pt idx="5895">
                  <c:v>5.3486849999999993E-4</c:v>
                </c:pt>
                <c:pt idx="5896">
                  <c:v>5.3521399999999989E-4</c:v>
                </c:pt>
                <c:pt idx="5897">
                  <c:v>5.3417000000000319E-4</c:v>
                </c:pt>
                <c:pt idx="5898">
                  <c:v>5.3417000000000265E-4</c:v>
                </c:pt>
                <c:pt idx="5899">
                  <c:v>5.3486849999999982E-4</c:v>
                </c:pt>
                <c:pt idx="5900">
                  <c:v>5.3452300000000181E-4</c:v>
                </c:pt>
                <c:pt idx="5901">
                  <c:v>5.3522149999999952E-4</c:v>
                </c:pt>
                <c:pt idx="5902">
                  <c:v>5.3522149999999952E-4</c:v>
                </c:pt>
                <c:pt idx="5903">
                  <c:v>5.3521399999999989E-4</c:v>
                </c:pt>
                <c:pt idx="5904">
                  <c:v>5.362654999999997E-4</c:v>
                </c:pt>
                <c:pt idx="5905">
                  <c:v>5.3592000000000201E-4</c:v>
                </c:pt>
                <c:pt idx="5906">
                  <c:v>5.3522149999999952E-4</c:v>
                </c:pt>
                <c:pt idx="5907">
                  <c:v>5.3521399999999989E-4</c:v>
                </c:pt>
                <c:pt idx="5908">
                  <c:v>5.3451550000000023E-4</c:v>
                </c:pt>
                <c:pt idx="5909">
                  <c:v>5.3451550000000023E-4</c:v>
                </c:pt>
                <c:pt idx="5910">
                  <c:v>5.3486849999999993E-4</c:v>
                </c:pt>
                <c:pt idx="5911">
                  <c:v>5.3556700000000144E-4</c:v>
                </c:pt>
                <c:pt idx="5912">
                  <c:v>5.3486849999999993E-4</c:v>
                </c:pt>
                <c:pt idx="5913">
                  <c:v>5.3521399999999989E-4</c:v>
                </c:pt>
                <c:pt idx="5914">
                  <c:v>5.3521399999999989E-4</c:v>
                </c:pt>
                <c:pt idx="5915">
                  <c:v>5.3521399999999989E-4</c:v>
                </c:pt>
                <c:pt idx="5916">
                  <c:v>5.3694900000000087E-4</c:v>
                </c:pt>
                <c:pt idx="5917">
                  <c:v>5.3589749999999998E-4</c:v>
                </c:pt>
                <c:pt idx="5918">
                  <c:v>5.3694900000000141E-4</c:v>
                </c:pt>
                <c:pt idx="5919">
                  <c:v>5.3729449999999964E-4</c:v>
                </c:pt>
                <c:pt idx="5920">
                  <c:v>5.376400000000022E-4</c:v>
                </c:pt>
                <c:pt idx="5921">
                  <c:v>5.3764000000000231E-4</c:v>
                </c:pt>
                <c:pt idx="5922">
                  <c:v>5.3728700000000142E-4</c:v>
                </c:pt>
                <c:pt idx="5923">
                  <c:v>5.3728700000000174E-4</c:v>
                </c:pt>
                <c:pt idx="5924">
                  <c:v>5.3693400000000226E-4</c:v>
                </c:pt>
                <c:pt idx="5925">
                  <c:v>5.3728700000000142E-4</c:v>
                </c:pt>
                <c:pt idx="5926">
                  <c:v>5.3658099999999984E-4</c:v>
                </c:pt>
                <c:pt idx="5927">
                  <c:v>5.3658099999999984E-4</c:v>
                </c:pt>
                <c:pt idx="5928">
                  <c:v>5.3727949999999994E-4</c:v>
                </c:pt>
                <c:pt idx="5929">
                  <c:v>5.3763250000000301E-4</c:v>
                </c:pt>
                <c:pt idx="5930">
                  <c:v>5.3762500000000349E-4</c:v>
                </c:pt>
                <c:pt idx="5931">
                  <c:v>5.3832350000000142E-4</c:v>
                </c:pt>
                <c:pt idx="5932">
                  <c:v>5.3867650000000286E-4</c:v>
                </c:pt>
                <c:pt idx="5933">
                  <c:v>5.3727949999999994E-4</c:v>
                </c:pt>
                <c:pt idx="5934">
                  <c:v>5.3902950000000202E-4</c:v>
                </c:pt>
                <c:pt idx="5935">
                  <c:v>5.3901449999999972E-4</c:v>
                </c:pt>
                <c:pt idx="5936">
                  <c:v>5.3832350000000175E-4</c:v>
                </c:pt>
                <c:pt idx="5937">
                  <c:v>5.3797050000000258E-4</c:v>
                </c:pt>
                <c:pt idx="5938">
                  <c:v>5.379630000000036E-4</c:v>
                </c:pt>
                <c:pt idx="5939">
                  <c:v>5.3866900000000312E-4</c:v>
                </c:pt>
                <c:pt idx="5940">
                  <c:v>5.3831600000000168E-4</c:v>
                </c:pt>
                <c:pt idx="5941">
                  <c:v>5.3901449999999972E-4</c:v>
                </c:pt>
                <c:pt idx="5942">
                  <c:v>5.3831600000000168E-4</c:v>
                </c:pt>
                <c:pt idx="5943">
                  <c:v>5.3936750000000181E-4</c:v>
                </c:pt>
                <c:pt idx="5944">
                  <c:v>5.3936750000000181E-4</c:v>
                </c:pt>
                <c:pt idx="5945">
                  <c:v>5.4006600000000376E-4</c:v>
                </c:pt>
                <c:pt idx="5946">
                  <c:v>5.4006600000000376E-4</c:v>
                </c:pt>
                <c:pt idx="5947">
                  <c:v>5.4318300000000318E-4</c:v>
                </c:pt>
                <c:pt idx="5948">
                  <c:v>5.4598450000000289E-4</c:v>
                </c:pt>
                <c:pt idx="5949">
                  <c:v>5.4527849999999991E-4</c:v>
                </c:pt>
                <c:pt idx="5950">
                  <c:v>5.4563150000000145E-4</c:v>
                </c:pt>
                <c:pt idx="5951">
                  <c:v>5.4423450000000244E-4</c:v>
                </c:pt>
                <c:pt idx="5952">
                  <c:v>5.4527849999999991E-4</c:v>
                </c:pt>
                <c:pt idx="5953">
                  <c:v>5.4562400000000356E-4</c:v>
                </c:pt>
                <c:pt idx="5954">
                  <c:v>5.4492550000000335E-4</c:v>
                </c:pt>
                <c:pt idx="5955">
                  <c:v>5.4527849999999991E-4</c:v>
                </c:pt>
                <c:pt idx="5956">
                  <c:v>5.4562400000000432E-4</c:v>
                </c:pt>
                <c:pt idx="5957">
                  <c:v>5.4597700000000348E-4</c:v>
                </c:pt>
                <c:pt idx="5958">
                  <c:v>5.4597700000000348E-4</c:v>
                </c:pt>
                <c:pt idx="5959">
                  <c:v>5.4632250000000257E-4</c:v>
                </c:pt>
                <c:pt idx="5960">
                  <c:v>5.4666800000000254E-4</c:v>
                </c:pt>
                <c:pt idx="5961">
                  <c:v>5.4702100000000344E-4</c:v>
                </c:pt>
                <c:pt idx="5962">
                  <c:v>5.4562400000000356E-4</c:v>
                </c:pt>
                <c:pt idx="5963">
                  <c:v>5.4563150000000145E-4</c:v>
                </c:pt>
                <c:pt idx="5964">
                  <c:v>5.4597700000000348E-4</c:v>
                </c:pt>
                <c:pt idx="5965">
                  <c:v>5.4563150000000134E-4</c:v>
                </c:pt>
                <c:pt idx="5966">
                  <c:v>5.4666800000000254E-4</c:v>
                </c:pt>
                <c:pt idx="5967">
                  <c:v>5.4771950000000137E-4</c:v>
                </c:pt>
                <c:pt idx="5968">
                  <c:v>5.4737400000000368E-4</c:v>
                </c:pt>
                <c:pt idx="5969">
                  <c:v>5.4842550000000164E-4</c:v>
                </c:pt>
                <c:pt idx="5970">
                  <c:v>5.4667550000000228E-4</c:v>
                </c:pt>
                <c:pt idx="5971">
                  <c:v>5.4737400000000368E-4</c:v>
                </c:pt>
                <c:pt idx="5972">
                  <c:v>5.4807250000000281E-4</c:v>
                </c:pt>
                <c:pt idx="5973">
                  <c:v>5.4807250000000313E-4</c:v>
                </c:pt>
                <c:pt idx="5974">
                  <c:v>5.4911650000000298E-4</c:v>
                </c:pt>
                <c:pt idx="5975">
                  <c:v>5.4771950000000224E-4</c:v>
                </c:pt>
                <c:pt idx="5976">
                  <c:v>5.4842550000000208E-4</c:v>
                </c:pt>
                <c:pt idx="5977">
                  <c:v>5.4842550000000208E-4</c:v>
                </c:pt>
                <c:pt idx="5978">
                  <c:v>5.4946950000000193E-4</c:v>
                </c:pt>
                <c:pt idx="5979">
                  <c:v>5.4911650000000276E-4</c:v>
                </c:pt>
                <c:pt idx="5980">
                  <c:v>5.487710000000015E-4</c:v>
                </c:pt>
                <c:pt idx="5981">
                  <c:v>5.4911650000000276E-4</c:v>
                </c:pt>
                <c:pt idx="5982">
                  <c:v>5.4946200000000219E-4</c:v>
                </c:pt>
                <c:pt idx="5983">
                  <c:v>5.487710000000015E-4</c:v>
                </c:pt>
                <c:pt idx="5984">
                  <c:v>5.491240000000037E-4</c:v>
                </c:pt>
                <c:pt idx="5985">
                  <c:v>5.4982250000000315E-4</c:v>
                </c:pt>
                <c:pt idx="5986">
                  <c:v>5.4982250000000315E-4</c:v>
                </c:pt>
                <c:pt idx="5987">
                  <c:v>5.5051349999999982E-4</c:v>
                </c:pt>
                <c:pt idx="5988">
                  <c:v>5.5086650000000343E-4</c:v>
                </c:pt>
                <c:pt idx="5989">
                  <c:v>5.5508750000000104E-4</c:v>
                </c:pt>
                <c:pt idx="5990">
                  <c:v>5.5086650000000343E-4</c:v>
                </c:pt>
                <c:pt idx="5991">
                  <c:v>5.5157250000000045E-4</c:v>
                </c:pt>
                <c:pt idx="5992">
                  <c:v>5.5191800000000118E-4</c:v>
                </c:pt>
                <c:pt idx="5993">
                  <c:v>5.5192550000000211E-4</c:v>
                </c:pt>
                <c:pt idx="5994">
                  <c:v>5.5227100000000023E-4</c:v>
                </c:pt>
                <c:pt idx="5995">
                  <c:v>5.5367550000000256E-4</c:v>
                </c:pt>
                <c:pt idx="5996">
                  <c:v>5.5192550000000211E-4</c:v>
                </c:pt>
                <c:pt idx="5997">
                  <c:v>5.5296950000000282E-4</c:v>
                </c:pt>
                <c:pt idx="5998">
                  <c:v>5.5367550000000212E-4</c:v>
                </c:pt>
                <c:pt idx="5999">
                  <c:v>5.5296950000000228E-4</c:v>
                </c:pt>
                <c:pt idx="6000">
                  <c:v>5.5506500000000237E-4</c:v>
                </c:pt>
                <c:pt idx="6001">
                  <c:v>5.5471950000000121E-4</c:v>
                </c:pt>
                <c:pt idx="6002">
                  <c:v>5.543740000000032E-4</c:v>
                </c:pt>
                <c:pt idx="6003">
                  <c:v>5.5436650000000314E-4</c:v>
                </c:pt>
                <c:pt idx="6004">
                  <c:v>5.5541800000000001E-4</c:v>
                </c:pt>
                <c:pt idx="6005">
                  <c:v>5.547194999999998E-4</c:v>
                </c:pt>
                <c:pt idx="6006">
                  <c:v>5.5507249999999994E-4</c:v>
                </c:pt>
                <c:pt idx="6007">
                  <c:v>5.557710000000008E-4</c:v>
                </c:pt>
                <c:pt idx="6008">
                  <c:v>5.557710000000008E-4</c:v>
                </c:pt>
                <c:pt idx="6009">
                  <c:v>5.5612400000000311E-4</c:v>
                </c:pt>
                <c:pt idx="6010">
                  <c:v>5.557710000000008E-4</c:v>
                </c:pt>
                <c:pt idx="6011">
                  <c:v>5.5717550000000302E-4</c:v>
                </c:pt>
                <c:pt idx="6012">
                  <c:v>5.5647700000000075E-4</c:v>
                </c:pt>
                <c:pt idx="6013">
                  <c:v>5.5683000000000143E-4</c:v>
                </c:pt>
                <c:pt idx="6014">
                  <c:v>5.5751349999999999E-4</c:v>
                </c:pt>
                <c:pt idx="6015">
                  <c:v>5.5716800000000328E-4</c:v>
                </c:pt>
                <c:pt idx="6016">
                  <c:v>5.5787400000000334E-4</c:v>
                </c:pt>
                <c:pt idx="6017">
                  <c:v>5.5821949999999973E-4</c:v>
                </c:pt>
                <c:pt idx="6018">
                  <c:v>5.5857250000000203E-4</c:v>
                </c:pt>
                <c:pt idx="6019">
                  <c:v>5.582270000000025E-4</c:v>
                </c:pt>
                <c:pt idx="6020">
                  <c:v>5.5752100000000255E-4</c:v>
                </c:pt>
                <c:pt idx="6021">
                  <c:v>5.5752100000000212E-4</c:v>
                </c:pt>
                <c:pt idx="6022">
                  <c:v>5.5752850000000164E-4</c:v>
                </c:pt>
                <c:pt idx="6023">
                  <c:v>5.5858000000000145E-4</c:v>
                </c:pt>
                <c:pt idx="6024">
                  <c:v>5.5963149999999984E-4</c:v>
                </c:pt>
                <c:pt idx="6025">
                  <c:v>5.5963149999999984E-4</c:v>
                </c:pt>
                <c:pt idx="6026">
                  <c:v>5.5788149999999939E-4</c:v>
                </c:pt>
                <c:pt idx="6027">
                  <c:v>5.5858750000000075E-4</c:v>
                </c:pt>
                <c:pt idx="6028">
                  <c:v>5.5858750000000075E-4</c:v>
                </c:pt>
                <c:pt idx="6029">
                  <c:v>5.5858750000000075E-4</c:v>
                </c:pt>
                <c:pt idx="6030">
                  <c:v>5.5963149999999984E-4</c:v>
                </c:pt>
                <c:pt idx="6031">
                  <c:v>5.6033000000000135E-4</c:v>
                </c:pt>
                <c:pt idx="6032">
                  <c:v>5.6102100000000117E-4</c:v>
                </c:pt>
                <c:pt idx="6033">
                  <c:v>5.6067550000000045E-4</c:v>
                </c:pt>
                <c:pt idx="6034">
                  <c:v>5.6068300000000127E-4</c:v>
                </c:pt>
                <c:pt idx="6035">
                  <c:v>5.6033000000000135E-4</c:v>
                </c:pt>
                <c:pt idx="6036">
                  <c:v>5.6067550000000045E-4</c:v>
                </c:pt>
                <c:pt idx="6037">
                  <c:v>5.6033000000000135E-4</c:v>
                </c:pt>
                <c:pt idx="6038">
                  <c:v>5.6102100000000117E-4</c:v>
                </c:pt>
                <c:pt idx="6039">
                  <c:v>5.6207249999999989E-4</c:v>
                </c:pt>
                <c:pt idx="6040">
                  <c:v>5.6067550000000143E-4</c:v>
                </c:pt>
                <c:pt idx="6041">
                  <c:v>5.6068300000000127E-4</c:v>
                </c:pt>
                <c:pt idx="6042">
                  <c:v>5.6032250000000237E-4</c:v>
                </c:pt>
                <c:pt idx="6043">
                  <c:v>5.5997700000000284E-4</c:v>
                </c:pt>
                <c:pt idx="6044">
                  <c:v>5.6033000000000135E-4</c:v>
                </c:pt>
                <c:pt idx="6045">
                  <c:v>5.6067550000000099E-4</c:v>
                </c:pt>
                <c:pt idx="6046">
                  <c:v>5.6102849999999972E-4</c:v>
                </c:pt>
                <c:pt idx="6047">
                  <c:v>5.6102849999999972E-4</c:v>
                </c:pt>
                <c:pt idx="6048">
                  <c:v>5.6277849999999887E-4</c:v>
                </c:pt>
                <c:pt idx="6049">
                  <c:v>5.6242549999999971E-4</c:v>
                </c:pt>
                <c:pt idx="6050">
                  <c:v>5.6277849999999887E-4</c:v>
                </c:pt>
                <c:pt idx="6051">
                  <c:v>5.6277849999999887E-4</c:v>
                </c:pt>
                <c:pt idx="6052">
                  <c:v>5.6208000000000072E-4</c:v>
                </c:pt>
                <c:pt idx="6053">
                  <c:v>5.624330000000001E-4</c:v>
                </c:pt>
                <c:pt idx="6054">
                  <c:v>5.624330000000001E-4</c:v>
                </c:pt>
                <c:pt idx="6055">
                  <c:v>5.624330000000001E-4</c:v>
                </c:pt>
                <c:pt idx="6056">
                  <c:v>5.6138149999999953E-4</c:v>
                </c:pt>
                <c:pt idx="6057">
                  <c:v>5.6277849999999887E-4</c:v>
                </c:pt>
                <c:pt idx="6058">
                  <c:v>5.6173449999999988E-4</c:v>
                </c:pt>
                <c:pt idx="6059">
                  <c:v>5.624330000000001E-4</c:v>
                </c:pt>
                <c:pt idx="6060">
                  <c:v>5.624330000000001E-4</c:v>
                </c:pt>
                <c:pt idx="6061">
                  <c:v>5.6416800000000237E-4</c:v>
                </c:pt>
                <c:pt idx="6062">
                  <c:v>5.6382250000000251E-4</c:v>
                </c:pt>
                <c:pt idx="6063">
                  <c:v>5.6346950000000162E-4</c:v>
                </c:pt>
                <c:pt idx="6064">
                  <c:v>5.6417549999999994E-4</c:v>
                </c:pt>
                <c:pt idx="6065">
                  <c:v>5.6382250000000219E-4</c:v>
                </c:pt>
                <c:pt idx="6066">
                  <c:v>5.6417549999999994E-4</c:v>
                </c:pt>
                <c:pt idx="6067">
                  <c:v>5.6417549999999994E-4</c:v>
                </c:pt>
                <c:pt idx="6068">
                  <c:v>5.6382250000000219E-4</c:v>
                </c:pt>
                <c:pt idx="6069">
                  <c:v>5.652194999999999E-4</c:v>
                </c:pt>
                <c:pt idx="6070">
                  <c:v>5.6417549999999994E-4</c:v>
                </c:pt>
                <c:pt idx="6071">
                  <c:v>5.6347700000000114E-4</c:v>
                </c:pt>
                <c:pt idx="6072">
                  <c:v>5.6347700000000114E-4</c:v>
                </c:pt>
                <c:pt idx="6073">
                  <c:v>5.6383000000000203E-4</c:v>
                </c:pt>
                <c:pt idx="6074">
                  <c:v>5.6382250000000251E-4</c:v>
                </c:pt>
                <c:pt idx="6075">
                  <c:v>5.6347700000000114E-4</c:v>
                </c:pt>
                <c:pt idx="6076">
                  <c:v>5.6347700000000114E-4</c:v>
                </c:pt>
                <c:pt idx="6077">
                  <c:v>5.6347700000000114E-4</c:v>
                </c:pt>
                <c:pt idx="6078">
                  <c:v>5.6277849999999887E-4</c:v>
                </c:pt>
                <c:pt idx="6079">
                  <c:v>5.634844999999999E-4</c:v>
                </c:pt>
                <c:pt idx="6080">
                  <c:v>5.6452850000000073E-4</c:v>
                </c:pt>
                <c:pt idx="6081">
                  <c:v>5.6418300000000141E-4</c:v>
                </c:pt>
                <c:pt idx="6082">
                  <c:v>5.6558000000000107E-4</c:v>
                </c:pt>
                <c:pt idx="6083">
                  <c:v>5.6593300000000143E-4</c:v>
                </c:pt>
                <c:pt idx="6084">
                  <c:v>5.6488899999999984E-4</c:v>
                </c:pt>
                <c:pt idx="6085">
                  <c:v>5.6488899999999984E-4</c:v>
                </c:pt>
                <c:pt idx="6086">
                  <c:v>5.6523449999999992E-4</c:v>
                </c:pt>
                <c:pt idx="6087">
                  <c:v>5.6488899999999984E-4</c:v>
                </c:pt>
                <c:pt idx="6088">
                  <c:v>5.6524199999999998E-4</c:v>
                </c:pt>
                <c:pt idx="6089">
                  <c:v>5.6488899999999984E-4</c:v>
                </c:pt>
                <c:pt idx="6090">
                  <c:v>5.6524199999999998E-4</c:v>
                </c:pt>
                <c:pt idx="6091">
                  <c:v>5.6524199999999998E-4</c:v>
                </c:pt>
                <c:pt idx="6092">
                  <c:v>5.6488899999999984E-4</c:v>
                </c:pt>
                <c:pt idx="6093">
                  <c:v>5.6594050000000127E-4</c:v>
                </c:pt>
                <c:pt idx="6094">
                  <c:v>5.6629349999999848E-4</c:v>
                </c:pt>
                <c:pt idx="6095">
                  <c:v>5.6559500000000012E-4</c:v>
                </c:pt>
                <c:pt idx="6096">
                  <c:v>5.6629349999999946E-4</c:v>
                </c:pt>
                <c:pt idx="6097">
                  <c:v>5.6629349999999848E-4</c:v>
                </c:pt>
                <c:pt idx="6098">
                  <c:v>5.6594050000000127E-4</c:v>
                </c:pt>
                <c:pt idx="6099">
                  <c:v>5.6664649999999992E-4</c:v>
                </c:pt>
                <c:pt idx="6100">
                  <c:v>5.6594050000000127E-4</c:v>
                </c:pt>
                <c:pt idx="6101">
                  <c:v>5.6558749999999973E-4</c:v>
                </c:pt>
                <c:pt idx="6102">
                  <c:v>5.6559500000000012E-4</c:v>
                </c:pt>
                <c:pt idx="6103">
                  <c:v>5.6629349999999946E-4</c:v>
                </c:pt>
                <c:pt idx="6104">
                  <c:v>5.6524200000000117E-4</c:v>
                </c:pt>
                <c:pt idx="6105">
                  <c:v>5.6454349999999999E-4</c:v>
                </c:pt>
                <c:pt idx="6106">
                  <c:v>5.6559500000000012E-4</c:v>
                </c:pt>
                <c:pt idx="6107">
                  <c:v>5.6698449999999982E-4</c:v>
                </c:pt>
                <c:pt idx="6108">
                  <c:v>5.673300000000025E-4</c:v>
                </c:pt>
                <c:pt idx="6109">
                  <c:v>5.6593300000000143E-4</c:v>
                </c:pt>
                <c:pt idx="6110">
                  <c:v>5.6698449999999993E-4</c:v>
                </c:pt>
                <c:pt idx="6111">
                  <c:v>5.666314999999999E-4</c:v>
                </c:pt>
                <c:pt idx="6112">
                  <c:v>5.6698449999999982E-4</c:v>
                </c:pt>
                <c:pt idx="6113">
                  <c:v>5.6802850000000087E-4</c:v>
                </c:pt>
                <c:pt idx="6114">
                  <c:v>5.6663149999999969E-4</c:v>
                </c:pt>
                <c:pt idx="6115">
                  <c:v>5.6732250000000298E-4</c:v>
                </c:pt>
                <c:pt idx="6116">
                  <c:v>5.6802850000000087E-4</c:v>
                </c:pt>
                <c:pt idx="6117">
                  <c:v>5.6838149999999992E-4</c:v>
                </c:pt>
                <c:pt idx="6118">
                  <c:v>5.6872700000000194E-4</c:v>
                </c:pt>
                <c:pt idx="6119">
                  <c:v>5.6942549999999988E-4</c:v>
                </c:pt>
                <c:pt idx="6120">
                  <c:v>5.6977849999999958E-4</c:v>
                </c:pt>
                <c:pt idx="6121">
                  <c:v>5.6907249999999974E-4</c:v>
                </c:pt>
                <c:pt idx="6122">
                  <c:v>5.683814999999997E-4</c:v>
                </c:pt>
                <c:pt idx="6123">
                  <c:v>5.683814999999997E-4</c:v>
                </c:pt>
                <c:pt idx="6124">
                  <c:v>5.690800000000011E-4</c:v>
                </c:pt>
                <c:pt idx="6125">
                  <c:v>5.6977850000000012E-4</c:v>
                </c:pt>
                <c:pt idx="6126">
                  <c:v>5.690800000000011E-4</c:v>
                </c:pt>
                <c:pt idx="6127">
                  <c:v>5.7047700000000174E-4</c:v>
                </c:pt>
                <c:pt idx="6128">
                  <c:v>5.6977849999999969E-4</c:v>
                </c:pt>
                <c:pt idx="6129">
                  <c:v>5.7012400000000475E-4</c:v>
                </c:pt>
                <c:pt idx="6130">
                  <c:v>5.7012400000000475E-4</c:v>
                </c:pt>
                <c:pt idx="6131">
                  <c:v>5.690800000000011E-4</c:v>
                </c:pt>
                <c:pt idx="6132">
                  <c:v>5.6943299999999994E-4</c:v>
                </c:pt>
                <c:pt idx="6133">
                  <c:v>5.6943299999999994E-4</c:v>
                </c:pt>
                <c:pt idx="6134">
                  <c:v>5.6873449999999984E-4</c:v>
                </c:pt>
                <c:pt idx="6135">
                  <c:v>5.6943300000000102E-4</c:v>
                </c:pt>
                <c:pt idx="6136">
                  <c:v>5.6943300000000102E-4</c:v>
                </c:pt>
                <c:pt idx="6137">
                  <c:v>5.7012400000000442E-4</c:v>
                </c:pt>
                <c:pt idx="6138">
                  <c:v>5.6977849999999969E-4</c:v>
                </c:pt>
                <c:pt idx="6139">
                  <c:v>5.6942549999999998E-4</c:v>
                </c:pt>
                <c:pt idx="6140">
                  <c:v>5.7048450000000137E-4</c:v>
                </c:pt>
                <c:pt idx="6141">
                  <c:v>5.6943299999999994E-4</c:v>
                </c:pt>
                <c:pt idx="6142">
                  <c:v>5.6977849999999969E-4</c:v>
                </c:pt>
                <c:pt idx="6143">
                  <c:v>5.6943299999999994E-4</c:v>
                </c:pt>
                <c:pt idx="6144">
                  <c:v>5.6943299999999994E-4</c:v>
                </c:pt>
                <c:pt idx="6145">
                  <c:v>5.6943299999999994E-4</c:v>
                </c:pt>
                <c:pt idx="6146">
                  <c:v>5.6908749999999998E-4</c:v>
                </c:pt>
                <c:pt idx="6147">
                  <c:v>5.6838900000000204E-4</c:v>
                </c:pt>
                <c:pt idx="6148">
                  <c:v>5.6873450000000125E-4</c:v>
                </c:pt>
                <c:pt idx="6149">
                  <c:v>5.6803600000000321E-4</c:v>
                </c:pt>
                <c:pt idx="6150">
                  <c:v>5.6804350000000023E-4</c:v>
                </c:pt>
                <c:pt idx="6151">
                  <c:v>5.6874200000000131E-4</c:v>
                </c:pt>
                <c:pt idx="6152">
                  <c:v>5.6979349999999895E-4</c:v>
                </c:pt>
                <c:pt idx="6153">
                  <c:v>5.6944049999999979E-4</c:v>
                </c:pt>
                <c:pt idx="6154">
                  <c:v>5.7013900000000336E-4</c:v>
                </c:pt>
                <c:pt idx="6155">
                  <c:v>5.6908749999999998E-4</c:v>
                </c:pt>
                <c:pt idx="6156">
                  <c:v>5.6908749999999998E-4</c:v>
                </c:pt>
                <c:pt idx="6157">
                  <c:v>5.6979349999999895E-4</c:v>
                </c:pt>
                <c:pt idx="6158">
                  <c:v>5.6978600000000105E-4</c:v>
                </c:pt>
                <c:pt idx="6159">
                  <c:v>5.7048450000000202E-4</c:v>
                </c:pt>
                <c:pt idx="6160">
                  <c:v>5.7048450000000202E-4</c:v>
                </c:pt>
                <c:pt idx="6161">
                  <c:v>5.7049199999999992E-4</c:v>
                </c:pt>
                <c:pt idx="6162">
                  <c:v>5.7049199999999992E-4</c:v>
                </c:pt>
                <c:pt idx="6163">
                  <c:v>5.71190500000001E-4</c:v>
                </c:pt>
                <c:pt idx="6164">
                  <c:v>5.6909500000000004E-4</c:v>
                </c:pt>
                <c:pt idx="6165">
                  <c:v>5.7014650000000342E-4</c:v>
                </c:pt>
                <c:pt idx="6166">
                  <c:v>5.6979349999999895E-4</c:v>
                </c:pt>
                <c:pt idx="6167">
                  <c:v>5.7049199999999992E-4</c:v>
                </c:pt>
                <c:pt idx="6168">
                  <c:v>5.7013900000000368E-4</c:v>
                </c:pt>
                <c:pt idx="6169">
                  <c:v>5.7084500000000244E-4</c:v>
                </c:pt>
                <c:pt idx="6170">
                  <c:v>5.6980100000000031E-4</c:v>
                </c:pt>
                <c:pt idx="6171">
                  <c:v>5.7014650000000342E-4</c:v>
                </c:pt>
                <c:pt idx="6172">
                  <c:v>5.6980100000000031E-4</c:v>
                </c:pt>
                <c:pt idx="6173">
                  <c:v>5.7084500000000244E-4</c:v>
                </c:pt>
                <c:pt idx="6174">
                  <c:v>5.7013900000000368E-4</c:v>
                </c:pt>
                <c:pt idx="6175">
                  <c:v>5.7014650000000342E-4</c:v>
                </c:pt>
                <c:pt idx="6176">
                  <c:v>5.7049199999999992E-4</c:v>
                </c:pt>
                <c:pt idx="6177">
                  <c:v>5.7189650000000181E-4</c:v>
                </c:pt>
                <c:pt idx="6178">
                  <c:v>5.7084500000000244E-4</c:v>
                </c:pt>
                <c:pt idx="6179">
                  <c:v>5.7084500000000244E-4</c:v>
                </c:pt>
                <c:pt idx="6180">
                  <c:v>5.7084500000000244E-4</c:v>
                </c:pt>
                <c:pt idx="6181">
                  <c:v>5.7119800000000128E-4</c:v>
                </c:pt>
                <c:pt idx="6182">
                  <c:v>5.7119800000000128E-4</c:v>
                </c:pt>
                <c:pt idx="6183">
                  <c:v>5.7189650000000127E-4</c:v>
                </c:pt>
                <c:pt idx="6184">
                  <c:v>5.718965000000017E-4</c:v>
                </c:pt>
                <c:pt idx="6185">
                  <c:v>5.729480000000014E-4</c:v>
                </c:pt>
                <c:pt idx="6186">
                  <c:v>5.7224950000000043E-4</c:v>
                </c:pt>
                <c:pt idx="6187">
                  <c:v>5.7189650000000127E-4</c:v>
                </c:pt>
                <c:pt idx="6188">
                  <c:v>5.7119800000000128E-4</c:v>
                </c:pt>
                <c:pt idx="6189">
                  <c:v>5.7119800000000128E-4</c:v>
                </c:pt>
                <c:pt idx="6190">
                  <c:v>5.7154350000000113E-4</c:v>
                </c:pt>
                <c:pt idx="6191">
                  <c:v>5.7155100000000033E-4</c:v>
                </c:pt>
                <c:pt idx="6192">
                  <c:v>5.7189650000000225E-4</c:v>
                </c:pt>
                <c:pt idx="6193">
                  <c:v>5.722495000000013E-4</c:v>
                </c:pt>
                <c:pt idx="6194">
                  <c:v>5.722495000000013E-4</c:v>
                </c:pt>
                <c:pt idx="6195">
                  <c:v>5.722495000000013E-4</c:v>
                </c:pt>
                <c:pt idx="6196">
                  <c:v>5.722495000000013E-4</c:v>
                </c:pt>
                <c:pt idx="6197">
                  <c:v>5.7085250000000174E-4</c:v>
                </c:pt>
                <c:pt idx="6198">
                  <c:v>5.7120549999999982E-4</c:v>
                </c:pt>
                <c:pt idx="6199">
                  <c:v>5.7015400000000316E-4</c:v>
                </c:pt>
                <c:pt idx="6200">
                  <c:v>5.7119800000000128E-4</c:v>
                </c:pt>
                <c:pt idx="6201">
                  <c:v>5.7260250000000143E-4</c:v>
                </c:pt>
                <c:pt idx="6202">
                  <c:v>5.7260250000000143E-4</c:v>
                </c:pt>
                <c:pt idx="6203">
                  <c:v>5.7295550000000114E-4</c:v>
                </c:pt>
                <c:pt idx="6204">
                  <c:v>5.7330100000000273E-4</c:v>
                </c:pt>
                <c:pt idx="6205">
                  <c:v>5.719040000000035E-4</c:v>
                </c:pt>
                <c:pt idx="6206">
                  <c:v>5.7224950000000141E-4</c:v>
                </c:pt>
                <c:pt idx="6207">
                  <c:v>5.719040000000035E-4</c:v>
                </c:pt>
                <c:pt idx="6208">
                  <c:v>5.7261000000000182E-4</c:v>
                </c:pt>
                <c:pt idx="6209">
                  <c:v>5.7260250000000187E-4</c:v>
                </c:pt>
                <c:pt idx="6210">
                  <c:v>5.7295549999999973E-4</c:v>
                </c:pt>
                <c:pt idx="6211">
                  <c:v>5.719115000000014E-4</c:v>
                </c:pt>
                <c:pt idx="6212">
                  <c:v>5.7155849999999996E-4</c:v>
                </c:pt>
                <c:pt idx="6213">
                  <c:v>5.7120549999999982E-4</c:v>
                </c:pt>
                <c:pt idx="6214">
                  <c:v>5.719115000000014E-4</c:v>
                </c:pt>
                <c:pt idx="6215">
                  <c:v>5.7260250000000187E-4</c:v>
                </c:pt>
                <c:pt idx="6216">
                  <c:v>5.7225700000000093E-4</c:v>
                </c:pt>
                <c:pt idx="6217">
                  <c:v>5.7155849999999963E-4</c:v>
                </c:pt>
                <c:pt idx="6218">
                  <c:v>5.7261000000000182E-4</c:v>
                </c:pt>
                <c:pt idx="6219">
                  <c:v>5.7121300000000075E-4</c:v>
                </c:pt>
                <c:pt idx="6220">
                  <c:v>5.7156600000000349E-4</c:v>
                </c:pt>
                <c:pt idx="6221">
                  <c:v>5.7121300000000075E-4</c:v>
                </c:pt>
                <c:pt idx="6222">
                  <c:v>5.7051450000000174E-4</c:v>
                </c:pt>
                <c:pt idx="6223">
                  <c:v>5.7016150000000301E-4</c:v>
                </c:pt>
                <c:pt idx="6224">
                  <c:v>5.7086000000000333E-4</c:v>
                </c:pt>
                <c:pt idx="6225">
                  <c:v>5.7121300000000075E-4</c:v>
                </c:pt>
                <c:pt idx="6226">
                  <c:v>5.7016900000000405E-4</c:v>
                </c:pt>
                <c:pt idx="6227">
                  <c:v>5.7226450000000143E-4</c:v>
                </c:pt>
                <c:pt idx="6228">
                  <c:v>5.719190000000032E-4</c:v>
                </c:pt>
                <c:pt idx="6229">
                  <c:v>5.7191150000000129E-4</c:v>
                </c:pt>
                <c:pt idx="6230">
                  <c:v>5.7191150000000129E-4</c:v>
                </c:pt>
                <c:pt idx="6231">
                  <c:v>5.7261000000000182E-4</c:v>
                </c:pt>
                <c:pt idx="6232">
                  <c:v>5.7191150000000129E-4</c:v>
                </c:pt>
                <c:pt idx="6233">
                  <c:v>5.7296300000000229E-4</c:v>
                </c:pt>
                <c:pt idx="6234">
                  <c:v>5.7226450000000175E-4</c:v>
                </c:pt>
                <c:pt idx="6235">
                  <c:v>5.719115000000014E-4</c:v>
                </c:pt>
                <c:pt idx="6236">
                  <c:v>5.7156600000000349E-4</c:v>
                </c:pt>
                <c:pt idx="6237">
                  <c:v>5.7086750000000285E-4</c:v>
                </c:pt>
                <c:pt idx="6238">
                  <c:v>5.7226450000000175E-4</c:v>
                </c:pt>
                <c:pt idx="6239">
                  <c:v>5.7122050000000168E-4</c:v>
                </c:pt>
                <c:pt idx="6240">
                  <c:v>5.7122050000000168E-4</c:v>
                </c:pt>
                <c:pt idx="6241">
                  <c:v>5.719190000000032E-4</c:v>
                </c:pt>
                <c:pt idx="6242">
                  <c:v>5.7086750000000285E-4</c:v>
                </c:pt>
                <c:pt idx="6243">
                  <c:v>5.7122050000000168E-4</c:v>
                </c:pt>
                <c:pt idx="6244">
                  <c:v>5.7122050000000168E-4</c:v>
                </c:pt>
                <c:pt idx="6245">
                  <c:v>5.7122050000000168E-4</c:v>
                </c:pt>
                <c:pt idx="6246">
                  <c:v>5.715735000000015E-4</c:v>
                </c:pt>
                <c:pt idx="6247">
                  <c:v>5.7227200000000203E-4</c:v>
                </c:pt>
                <c:pt idx="6248">
                  <c:v>5.7331600000000383E-4</c:v>
                </c:pt>
                <c:pt idx="6249">
                  <c:v>5.7296300000000229E-4</c:v>
                </c:pt>
                <c:pt idx="6250">
                  <c:v>5.7261750000000124E-4</c:v>
                </c:pt>
                <c:pt idx="6251">
                  <c:v>5.7297050000000246E-4</c:v>
                </c:pt>
                <c:pt idx="6252">
                  <c:v>5.7261750000000124E-4</c:v>
                </c:pt>
                <c:pt idx="6253">
                  <c:v>5.7227200000000181E-4</c:v>
                </c:pt>
                <c:pt idx="6254">
                  <c:v>5.7227200000000181E-4</c:v>
                </c:pt>
                <c:pt idx="6255">
                  <c:v>5.7262500000000293E-4</c:v>
                </c:pt>
                <c:pt idx="6256">
                  <c:v>5.7332350000000325E-4</c:v>
                </c:pt>
                <c:pt idx="6257">
                  <c:v>5.7366900000000386E-4</c:v>
                </c:pt>
                <c:pt idx="6258">
                  <c:v>5.7297050000000246E-4</c:v>
                </c:pt>
                <c:pt idx="6259">
                  <c:v>5.7366900000000451E-4</c:v>
                </c:pt>
                <c:pt idx="6260">
                  <c:v>5.7262500000000304E-4</c:v>
                </c:pt>
                <c:pt idx="6261">
                  <c:v>5.7297050000000224E-4</c:v>
                </c:pt>
                <c:pt idx="6262">
                  <c:v>5.7297050000000246E-4</c:v>
                </c:pt>
                <c:pt idx="6263">
                  <c:v>5.7262500000000304E-4</c:v>
                </c:pt>
                <c:pt idx="6264">
                  <c:v>5.7227200000000181E-4</c:v>
                </c:pt>
                <c:pt idx="6265">
                  <c:v>5.7157350000000139E-4</c:v>
                </c:pt>
                <c:pt idx="6266">
                  <c:v>5.7297800000000144E-4</c:v>
                </c:pt>
                <c:pt idx="6267">
                  <c:v>5.7192650000000445E-4</c:v>
                </c:pt>
                <c:pt idx="6268">
                  <c:v>5.7192650000000445E-4</c:v>
                </c:pt>
                <c:pt idx="6269">
                  <c:v>5.7192650000000413E-4</c:v>
                </c:pt>
                <c:pt idx="6270">
                  <c:v>5.7227950000000134E-4</c:v>
                </c:pt>
                <c:pt idx="6271">
                  <c:v>5.7263250000000202E-4</c:v>
                </c:pt>
                <c:pt idx="6272">
                  <c:v>5.7333100000000266E-4</c:v>
                </c:pt>
                <c:pt idx="6273">
                  <c:v>5.736840000000041E-4</c:v>
                </c:pt>
                <c:pt idx="6274">
                  <c:v>5.7367650000000414E-4</c:v>
                </c:pt>
                <c:pt idx="6275">
                  <c:v>5.7438250000000246E-4</c:v>
                </c:pt>
                <c:pt idx="6276">
                  <c:v>5.7333100000000331E-4</c:v>
                </c:pt>
                <c:pt idx="6277">
                  <c:v>5.740295000000033E-4</c:v>
                </c:pt>
                <c:pt idx="6278">
                  <c:v>5.7333100000000266E-4</c:v>
                </c:pt>
                <c:pt idx="6279">
                  <c:v>5.7614000000000189E-4</c:v>
                </c:pt>
                <c:pt idx="6280">
                  <c:v>5.7508849999999981E-4</c:v>
                </c:pt>
                <c:pt idx="6281">
                  <c:v>5.7438250000000246E-4</c:v>
                </c:pt>
                <c:pt idx="6282">
                  <c:v>5.7439000000000144E-4</c:v>
                </c:pt>
                <c:pt idx="6283">
                  <c:v>5.736840000000041E-4</c:v>
                </c:pt>
                <c:pt idx="6284">
                  <c:v>5.7473550000000087E-4</c:v>
                </c:pt>
                <c:pt idx="6285">
                  <c:v>5.7474300000000115E-4</c:v>
                </c:pt>
                <c:pt idx="6286">
                  <c:v>5.7369149999999993E-4</c:v>
                </c:pt>
                <c:pt idx="6287">
                  <c:v>5.7474300000000115E-4</c:v>
                </c:pt>
                <c:pt idx="6288">
                  <c:v>5.7543400000000205E-4</c:v>
                </c:pt>
                <c:pt idx="6289">
                  <c:v>5.7508849999999981E-4</c:v>
                </c:pt>
                <c:pt idx="6290">
                  <c:v>5.7473550000000173E-4</c:v>
                </c:pt>
                <c:pt idx="6291">
                  <c:v>5.7508849999999992E-4</c:v>
                </c:pt>
                <c:pt idx="6292">
                  <c:v>5.7299300000000113E-4</c:v>
                </c:pt>
                <c:pt idx="6293">
                  <c:v>5.7299300000000124E-4</c:v>
                </c:pt>
                <c:pt idx="6294">
                  <c:v>5.733460000000042E-4</c:v>
                </c:pt>
                <c:pt idx="6295">
                  <c:v>5.7264750000000149E-4</c:v>
                </c:pt>
                <c:pt idx="6296">
                  <c:v>5.7404450000000321E-4</c:v>
                </c:pt>
                <c:pt idx="6297">
                  <c:v>5.743975000000014E-4</c:v>
                </c:pt>
                <c:pt idx="6298">
                  <c:v>5.7475050000000034E-4</c:v>
                </c:pt>
                <c:pt idx="6299">
                  <c:v>5.7509600000000183E-4</c:v>
                </c:pt>
                <c:pt idx="6300">
                  <c:v>5.7475050000000034E-4</c:v>
                </c:pt>
                <c:pt idx="6301">
                  <c:v>5.7475050000000034E-4</c:v>
                </c:pt>
                <c:pt idx="6302">
                  <c:v>5.7544900000000099E-4</c:v>
                </c:pt>
                <c:pt idx="6303">
                  <c:v>5.7544900000000045E-4</c:v>
                </c:pt>
                <c:pt idx="6304">
                  <c:v>5.7544900000000099E-4</c:v>
                </c:pt>
                <c:pt idx="6305">
                  <c:v>5.7544900000000034E-4</c:v>
                </c:pt>
                <c:pt idx="6306">
                  <c:v>5.7650049999999982E-4</c:v>
                </c:pt>
                <c:pt idx="6307">
                  <c:v>5.7475049999999991E-4</c:v>
                </c:pt>
                <c:pt idx="6308">
                  <c:v>5.7510350000000124E-4</c:v>
                </c:pt>
                <c:pt idx="6309">
                  <c:v>5.7405200000000187E-4</c:v>
                </c:pt>
                <c:pt idx="6310">
                  <c:v>5.7405200000000187E-4</c:v>
                </c:pt>
                <c:pt idx="6311">
                  <c:v>5.7370650000000255E-4</c:v>
                </c:pt>
                <c:pt idx="6312">
                  <c:v>5.7650800000000107E-4</c:v>
                </c:pt>
                <c:pt idx="6313">
                  <c:v>5.7650800000000107E-4</c:v>
                </c:pt>
                <c:pt idx="6314">
                  <c:v>5.7650049999999982E-4</c:v>
                </c:pt>
                <c:pt idx="6315">
                  <c:v>5.7580950000000217E-4</c:v>
                </c:pt>
                <c:pt idx="6316">
                  <c:v>5.7545649999999964E-4</c:v>
                </c:pt>
                <c:pt idx="6317">
                  <c:v>5.7545649999999964E-4</c:v>
                </c:pt>
                <c:pt idx="6318">
                  <c:v>5.7615500000000137E-4</c:v>
                </c:pt>
                <c:pt idx="6319">
                  <c:v>5.7615500000000137E-4</c:v>
                </c:pt>
                <c:pt idx="6320">
                  <c:v>5.7580950000000217E-4</c:v>
                </c:pt>
                <c:pt idx="6321">
                  <c:v>5.7615500000000137E-4</c:v>
                </c:pt>
                <c:pt idx="6322">
                  <c:v>5.7546400000000198E-4</c:v>
                </c:pt>
                <c:pt idx="6323">
                  <c:v>5.7580950000000217E-4</c:v>
                </c:pt>
                <c:pt idx="6324">
                  <c:v>5.7616250000000241E-4</c:v>
                </c:pt>
                <c:pt idx="6325">
                  <c:v>5.7581700000000125E-4</c:v>
                </c:pt>
                <c:pt idx="6326">
                  <c:v>5.7651549999999973E-4</c:v>
                </c:pt>
                <c:pt idx="6327">
                  <c:v>5.7651549999999973E-4</c:v>
                </c:pt>
                <c:pt idx="6328">
                  <c:v>5.7686100000000143E-4</c:v>
                </c:pt>
                <c:pt idx="6329">
                  <c:v>5.7616250000000241E-4</c:v>
                </c:pt>
                <c:pt idx="6330">
                  <c:v>5.7686850000000128E-4</c:v>
                </c:pt>
                <c:pt idx="6331">
                  <c:v>5.7546400000000198E-4</c:v>
                </c:pt>
                <c:pt idx="6332">
                  <c:v>5.7651549999999973E-4</c:v>
                </c:pt>
                <c:pt idx="6333">
                  <c:v>5.7755950000000207E-4</c:v>
                </c:pt>
                <c:pt idx="6334">
                  <c:v>5.7686100000000143E-4</c:v>
                </c:pt>
                <c:pt idx="6335">
                  <c:v>5.7721400000000222E-4</c:v>
                </c:pt>
                <c:pt idx="6336">
                  <c:v>5.7686100000000143E-4</c:v>
                </c:pt>
                <c:pt idx="6337">
                  <c:v>5.7686850000000128E-4</c:v>
                </c:pt>
                <c:pt idx="6338">
                  <c:v>5.7547149999999988E-4</c:v>
                </c:pt>
                <c:pt idx="6339">
                  <c:v>5.7651549999999962E-4</c:v>
                </c:pt>
                <c:pt idx="6340">
                  <c:v>5.7791250000000329E-4</c:v>
                </c:pt>
                <c:pt idx="6341">
                  <c:v>5.7791250000000329E-4</c:v>
                </c:pt>
                <c:pt idx="6342">
                  <c:v>5.7792000000000444E-4</c:v>
                </c:pt>
                <c:pt idx="6343">
                  <c:v>5.7722150000000206E-4</c:v>
                </c:pt>
                <c:pt idx="6344">
                  <c:v>5.782655000000017E-4</c:v>
                </c:pt>
                <c:pt idx="6345">
                  <c:v>5.7721400000000222E-4</c:v>
                </c:pt>
                <c:pt idx="6346">
                  <c:v>5.7722150000000206E-4</c:v>
                </c:pt>
                <c:pt idx="6347">
                  <c:v>5.7826550000000245E-4</c:v>
                </c:pt>
                <c:pt idx="6348">
                  <c:v>5.7827300000000187E-4</c:v>
                </c:pt>
                <c:pt idx="6349">
                  <c:v>5.7792000000000444E-4</c:v>
                </c:pt>
                <c:pt idx="6350">
                  <c:v>5.7827300000000187E-4</c:v>
                </c:pt>
                <c:pt idx="6351">
                  <c:v>5.7721400000000189E-4</c:v>
                </c:pt>
                <c:pt idx="6352">
                  <c:v>5.7652300000000142E-4</c:v>
                </c:pt>
                <c:pt idx="6353">
                  <c:v>5.7652300000000142E-4</c:v>
                </c:pt>
                <c:pt idx="6354">
                  <c:v>5.7617750000000048E-4</c:v>
                </c:pt>
                <c:pt idx="6355">
                  <c:v>5.7687600000000231E-4</c:v>
                </c:pt>
                <c:pt idx="6356">
                  <c:v>5.7617750000000048E-4</c:v>
                </c:pt>
                <c:pt idx="6357">
                  <c:v>5.7652300000000174E-4</c:v>
                </c:pt>
                <c:pt idx="6358">
                  <c:v>5.7652300000000142E-4</c:v>
                </c:pt>
                <c:pt idx="6359">
                  <c:v>5.7582450000000273E-4</c:v>
                </c:pt>
                <c:pt idx="6360">
                  <c:v>5.7617750000000189E-4</c:v>
                </c:pt>
                <c:pt idx="6361">
                  <c:v>5.7583200000000203E-4</c:v>
                </c:pt>
                <c:pt idx="6362">
                  <c:v>5.7686850000000128E-4</c:v>
                </c:pt>
                <c:pt idx="6363">
                  <c:v>5.7617750000000189E-4</c:v>
                </c:pt>
                <c:pt idx="6364">
                  <c:v>5.7617750000000189E-4</c:v>
                </c:pt>
                <c:pt idx="6365">
                  <c:v>5.7653050000000105E-4</c:v>
                </c:pt>
                <c:pt idx="6366">
                  <c:v>5.7687600000000177E-4</c:v>
                </c:pt>
                <c:pt idx="6367">
                  <c:v>5.7653050000000105E-4</c:v>
                </c:pt>
                <c:pt idx="6368">
                  <c:v>5.7583200000000301E-4</c:v>
                </c:pt>
                <c:pt idx="6369">
                  <c:v>5.7688349999999913E-4</c:v>
                </c:pt>
                <c:pt idx="6370">
                  <c:v>5.7687600000000286E-4</c:v>
                </c:pt>
                <c:pt idx="6371">
                  <c:v>5.7723650000000241E-4</c:v>
                </c:pt>
                <c:pt idx="6372">
                  <c:v>5.7689100000000049E-4</c:v>
                </c:pt>
                <c:pt idx="6373">
                  <c:v>5.7653800000000122E-4</c:v>
                </c:pt>
                <c:pt idx="6374">
                  <c:v>5.7653800000000122E-4</c:v>
                </c:pt>
                <c:pt idx="6375">
                  <c:v>5.7688349999999913E-4</c:v>
                </c:pt>
                <c:pt idx="6376">
                  <c:v>5.7723650000000241E-4</c:v>
                </c:pt>
                <c:pt idx="6377">
                  <c:v>5.7689100000000038E-4</c:v>
                </c:pt>
                <c:pt idx="6378">
                  <c:v>5.7723650000000241E-4</c:v>
                </c:pt>
                <c:pt idx="6379">
                  <c:v>5.7689100000000038E-4</c:v>
                </c:pt>
                <c:pt idx="6380">
                  <c:v>5.7758950000000168E-4</c:v>
                </c:pt>
                <c:pt idx="6381">
                  <c:v>5.7758950000000168E-4</c:v>
                </c:pt>
                <c:pt idx="6382">
                  <c:v>5.7828800000000113E-4</c:v>
                </c:pt>
                <c:pt idx="6383">
                  <c:v>5.7793500000000316E-4</c:v>
                </c:pt>
                <c:pt idx="6384">
                  <c:v>5.7688349999999989E-4</c:v>
                </c:pt>
                <c:pt idx="6385">
                  <c:v>5.7794250000000333E-4</c:v>
                </c:pt>
                <c:pt idx="6386">
                  <c:v>5.7758950000000168E-4</c:v>
                </c:pt>
                <c:pt idx="6387">
                  <c:v>5.7758950000000168E-4</c:v>
                </c:pt>
                <c:pt idx="6388">
                  <c:v>5.7758950000000168E-4</c:v>
                </c:pt>
                <c:pt idx="6389">
                  <c:v>5.7794250000000377E-4</c:v>
                </c:pt>
                <c:pt idx="6390">
                  <c:v>5.7619250000000147E-4</c:v>
                </c:pt>
                <c:pt idx="6391">
                  <c:v>5.7689100000000038E-4</c:v>
                </c:pt>
                <c:pt idx="6392">
                  <c:v>5.7689100000000038E-4</c:v>
                </c:pt>
                <c:pt idx="6393">
                  <c:v>5.7828800000000124E-4</c:v>
                </c:pt>
                <c:pt idx="6394">
                  <c:v>5.7829550000000119E-4</c:v>
                </c:pt>
                <c:pt idx="6395">
                  <c:v>5.7794250000000377E-4</c:v>
                </c:pt>
                <c:pt idx="6396">
                  <c:v>5.7758950000000211E-4</c:v>
                </c:pt>
                <c:pt idx="6397">
                  <c:v>5.7724400000000312E-4</c:v>
                </c:pt>
                <c:pt idx="6398">
                  <c:v>5.7758950000000211E-4</c:v>
                </c:pt>
                <c:pt idx="6399">
                  <c:v>5.7794250000000377E-4</c:v>
                </c:pt>
                <c:pt idx="6400">
                  <c:v>5.7759700000000228E-4</c:v>
                </c:pt>
                <c:pt idx="6401">
                  <c:v>5.7758950000000265E-4</c:v>
                </c:pt>
                <c:pt idx="6402">
                  <c:v>5.7689100000000092E-4</c:v>
                </c:pt>
                <c:pt idx="6403">
                  <c:v>5.7724400000000345E-4</c:v>
                </c:pt>
                <c:pt idx="6404">
                  <c:v>5.7794250000000377E-4</c:v>
                </c:pt>
                <c:pt idx="6405">
                  <c:v>5.7794250000000377E-4</c:v>
                </c:pt>
                <c:pt idx="6406">
                  <c:v>5.7724400000000345E-4</c:v>
                </c:pt>
                <c:pt idx="6407">
                  <c:v>5.7654549999999998E-4</c:v>
                </c:pt>
                <c:pt idx="6408">
                  <c:v>5.768984999999998E-4</c:v>
                </c:pt>
                <c:pt idx="6409">
                  <c:v>5.7795000000000318E-4</c:v>
                </c:pt>
                <c:pt idx="6410">
                  <c:v>5.7759700000000261E-4</c:v>
                </c:pt>
                <c:pt idx="6411">
                  <c:v>5.779500000000034E-4</c:v>
                </c:pt>
                <c:pt idx="6412">
                  <c:v>5.7829550000000043E-4</c:v>
                </c:pt>
                <c:pt idx="6413">
                  <c:v>5.7900149999999973E-4</c:v>
                </c:pt>
                <c:pt idx="6414">
                  <c:v>5.7934700000000273E-4</c:v>
                </c:pt>
                <c:pt idx="6415">
                  <c:v>5.7900149999999973E-4</c:v>
                </c:pt>
                <c:pt idx="6416">
                  <c:v>5.7864850000000144E-4</c:v>
                </c:pt>
                <c:pt idx="6417">
                  <c:v>5.7864850000000144E-4</c:v>
                </c:pt>
                <c:pt idx="6418">
                  <c:v>5.7830300000000245E-4</c:v>
                </c:pt>
                <c:pt idx="6419">
                  <c:v>5.7795750000000248E-4</c:v>
                </c:pt>
                <c:pt idx="6420">
                  <c:v>5.7865600000000345E-4</c:v>
                </c:pt>
                <c:pt idx="6421">
                  <c:v>5.7865600000000345E-4</c:v>
                </c:pt>
                <c:pt idx="6422">
                  <c:v>5.8040600000000087E-4</c:v>
                </c:pt>
                <c:pt idx="6423">
                  <c:v>5.7970750000000044E-4</c:v>
                </c:pt>
                <c:pt idx="6424">
                  <c:v>5.8040600000000173E-4</c:v>
                </c:pt>
                <c:pt idx="6425">
                  <c:v>5.8040600000000087E-4</c:v>
                </c:pt>
                <c:pt idx="6426">
                  <c:v>5.8006050000000144E-4</c:v>
                </c:pt>
                <c:pt idx="6427">
                  <c:v>5.8006050000000144E-4</c:v>
                </c:pt>
                <c:pt idx="6428">
                  <c:v>5.8006050000000144E-4</c:v>
                </c:pt>
                <c:pt idx="6429">
                  <c:v>5.8075899999999981E-4</c:v>
                </c:pt>
                <c:pt idx="6430">
                  <c:v>5.8040600000000087E-4</c:v>
                </c:pt>
                <c:pt idx="6431">
                  <c:v>5.8041349999999952E-4</c:v>
                </c:pt>
                <c:pt idx="6432">
                  <c:v>5.8041349999999952E-4</c:v>
                </c:pt>
                <c:pt idx="6433">
                  <c:v>5.8006050000000123E-4</c:v>
                </c:pt>
                <c:pt idx="6434">
                  <c:v>5.8041349999999898E-4</c:v>
                </c:pt>
                <c:pt idx="6435">
                  <c:v>5.7971500000000083E-4</c:v>
                </c:pt>
                <c:pt idx="6436">
                  <c:v>5.8110449999999934E-4</c:v>
                </c:pt>
                <c:pt idx="6437">
                  <c:v>5.8041349999999898E-4</c:v>
                </c:pt>
                <c:pt idx="6438">
                  <c:v>5.8181049999999962E-4</c:v>
                </c:pt>
                <c:pt idx="6439">
                  <c:v>5.8215600000000175E-4</c:v>
                </c:pt>
                <c:pt idx="6440">
                  <c:v>5.8181049999999962E-4</c:v>
                </c:pt>
                <c:pt idx="6441">
                  <c:v>5.825014999999989E-4</c:v>
                </c:pt>
                <c:pt idx="6442">
                  <c:v>5.8146500000000095E-4</c:v>
                </c:pt>
                <c:pt idx="6443">
                  <c:v>5.8215600000000142E-4</c:v>
                </c:pt>
                <c:pt idx="6444">
                  <c:v>5.8181049999999962E-4</c:v>
                </c:pt>
                <c:pt idx="6445">
                  <c:v>5.8181049999999962E-4</c:v>
                </c:pt>
                <c:pt idx="6446">
                  <c:v>5.8146500000000095E-4</c:v>
                </c:pt>
                <c:pt idx="6447">
                  <c:v>5.8250899999999983E-4</c:v>
                </c:pt>
                <c:pt idx="6448">
                  <c:v>5.8181800000000022E-4</c:v>
                </c:pt>
                <c:pt idx="6449">
                  <c:v>5.8146500000000095E-4</c:v>
                </c:pt>
                <c:pt idx="6450">
                  <c:v>5.8182550000000104E-4</c:v>
                </c:pt>
                <c:pt idx="6451">
                  <c:v>5.8251649999999989E-4</c:v>
                </c:pt>
                <c:pt idx="6452">
                  <c:v>5.8146500000000095E-4</c:v>
                </c:pt>
                <c:pt idx="6453">
                  <c:v>5.8146500000000074E-4</c:v>
                </c:pt>
                <c:pt idx="6454">
                  <c:v>5.8181800000000022E-4</c:v>
                </c:pt>
                <c:pt idx="6455">
                  <c:v>5.8111950000000034E-4</c:v>
                </c:pt>
                <c:pt idx="6456">
                  <c:v>5.8181800000000022E-4</c:v>
                </c:pt>
                <c:pt idx="6457">
                  <c:v>5.8251649999999989E-4</c:v>
                </c:pt>
                <c:pt idx="6458">
                  <c:v>5.8217100000000112E-4</c:v>
                </c:pt>
                <c:pt idx="6459">
                  <c:v>5.8356800000000186E-4</c:v>
                </c:pt>
                <c:pt idx="6460">
                  <c:v>5.8356800000000186E-4</c:v>
                </c:pt>
                <c:pt idx="6461">
                  <c:v>5.8181800000000022E-4</c:v>
                </c:pt>
                <c:pt idx="6462">
                  <c:v>5.8181800000000022E-4</c:v>
                </c:pt>
                <c:pt idx="6463">
                  <c:v>5.8217100000000123E-4</c:v>
                </c:pt>
                <c:pt idx="6464">
                  <c:v>5.8252400000000201E-4</c:v>
                </c:pt>
                <c:pt idx="6465">
                  <c:v>5.8217100000000123E-4</c:v>
                </c:pt>
                <c:pt idx="6466">
                  <c:v>5.8286950000000144E-4</c:v>
                </c:pt>
                <c:pt idx="6467">
                  <c:v>5.825165000000013E-4</c:v>
                </c:pt>
                <c:pt idx="6468">
                  <c:v>5.8287700000000139E-4</c:v>
                </c:pt>
                <c:pt idx="6469">
                  <c:v>5.8287700000000139E-4</c:v>
                </c:pt>
                <c:pt idx="6470">
                  <c:v>5.8287700000000139E-4</c:v>
                </c:pt>
                <c:pt idx="6471">
                  <c:v>5.8182550000000115E-4</c:v>
                </c:pt>
                <c:pt idx="6472">
                  <c:v>5.8147249999999972E-4</c:v>
                </c:pt>
                <c:pt idx="6473">
                  <c:v>5.8182550000000104E-4</c:v>
                </c:pt>
                <c:pt idx="6474">
                  <c:v>5.8252400000000147E-4</c:v>
                </c:pt>
                <c:pt idx="6475">
                  <c:v>5.8183300000000122E-4</c:v>
                </c:pt>
                <c:pt idx="6476">
                  <c:v>5.825314999999998E-4</c:v>
                </c:pt>
                <c:pt idx="6477">
                  <c:v>5.8217849999999999E-4</c:v>
                </c:pt>
                <c:pt idx="6478">
                  <c:v>5.8217849999999999E-4</c:v>
                </c:pt>
                <c:pt idx="6479">
                  <c:v>5.8323000000000175E-4</c:v>
                </c:pt>
                <c:pt idx="6480">
                  <c:v>5.8287700000000139E-4</c:v>
                </c:pt>
                <c:pt idx="6481">
                  <c:v>5.8217849999999999E-4</c:v>
                </c:pt>
                <c:pt idx="6482">
                  <c:v>5.8183300000000122E-4</c:v>
                </c:pt>
                <c:pt idx="6483">
                  <c:v>5.8217849999999999E-4</c:v>
                </c:pt>
                <c:pt idx="6484">
                  <c:v>5.8183300000000122E-4</c:v>
                </c:pt>
                <c:pt idx="6485">
                  <c:v>5.8217849999999999E-4</c:v>
                </c:pt>
                <c:pt idx="6486">
                  <c:v>5.825314999999998E-4</c:v>
                </c:pt>
                <c:pt idx="6487">
                  <c:v>5.8288449999999929E-4</c:v>
                </c:pt>
                <c:pt idx="6488">
                  <c:v>5.8357549999999933E-4</c:v>
                </c:pt>
                <c:pt idx="6489">
                  <c:v>5.8358300000000112E-4</c:v>
                </c:pt>
                <c:pt idx="6490">
                  <c:v>5.8253900000000127E-4</c:v>
                </c:pt>
                <c:pt idx="6491">
                  <c:v>5.8288449999999994E-4</c:v>
                </c:pt>
                <c:pt idx="6492">
                  <c:v>5.8358300000000112E-4</c:v>
                </c:pt>
                <c:pt idx="6493">
                  <c:v>5.8393600000000376E-4</c:v>
                </c:pt>
                <c:pt idx="6494">
                  <c:v>5.8428149999999927E-4</c:v>
                </c:pt>
                <c:pt idx="6495">
                  <c:v>5.8393600000000376E-4</c:v>
                </c:pt>
                <c:pt idx="6496">
                  <c:v>5.8359050000000043E-4</c:v>
                </c:pt>
                <c:pt idx="6497">
                  <c:v>5.8323750000000203E-4</c:v>
                </c:pt>
                <c:pt idx="6498">
                  <c:v>5.8358300000000123E-4</c:v>
                </c:pt>
                <c:pt idx="6499">
                  <c:v>5.8428899999999934E-4</c:v>
                </c:pt>
                <c:pt idx="6500">
                  <c:v>5.8394350000000143E-4</c:v>
                </c:pt>
                <c:pt idx="6501">
                  <c:v>5.8359049999999924E-4</c:v>
                </c:pt>
                <c:pt idx="6502">
                  <c:v>5.8393600000000441E-4</c:v>
                </c:pt>
                <c:pt idx="6503">
                  <c:v>5.835905000000014E-4</c:v>
                </c:pt>
                <c:pt idx="6504">
                  <c:v>5.835905000000014E-4</c:v>
                </c:pt>
                <c:pt idx="6505">
                  <c:v>5.835905000000014E-4</c:v>
                </c:pt>
                <c:pt idx="6506">
                  <c:v>5.8534050000000044E-4</c:v>
                </c:pt>
                <c:pt idx="6507">
                  <c:v>5.8498750000000172E-4</c:v>
                </c:pt>
                <c:pt idx="6508">
                  <c:v>5.8428900000000075E-4</c:v>
                </c:pt>
                <c:pt idx="6509">
                  <c:v>5.8429649999999984E-4</c:v>
                </c:pt>
                <c:pt idx="6510">
                  <c:v>5.8394350000000143E-4</c:v>
                </c:pt>
                <c:pt idx="6511">
                  <c:v>5.8464200000000219E-4</c:v>
                </c:pt>
                <c:pt idx="6512">
                  <c:v>5.8394350000000143E-4</c:v>
                </c:pt>
                <c:pt idx="6513">
                  <c:v>5.8464950000000192E-4</c:v>
                </c:pt>
                <c:pt idx="6514">
                  <c:v>5.8464200000000219E-4</c:v>
                </c:pt>
                <c:pt idx="6515">
                  <c:v>5.8429649999999984E-4</c:v>
                </c:pt>
                <c:pt idx="6516">
                  <c:v>5.8499500000000135E-4</c:v>
                </c:pt>
                <c:pt idx="6517">
                  <c:v>5.8604649999999974E-4</c:v>
                </c:pt>
                <c:pt idx="6518">
                  <c:v>5.842890000000014E-4</c:v>
                </c:pt>
                <c:pt idx="6519">
                  <c:v>5.8464950000000192E-4</c:v>
                </c:pt>
                <c:pt idx="6520">
                  <c:v>5.8499500000000135E-4</c:v>
                </c:pt>
                <c:pt idx="6521">
                  <c:v>5.8464200000000251E-4</c:v>
                </c:pt>
                <c:pt idx="6522">
                  <c:v>5.8499500000000135E-4</c:v>
                </c:pt>
                <c:pt idx="6523">
                  <c:v>5.8534800000000094E-4</c:v>
                </c:pt>
                <c:pt idx="6524">
                  <c:v>5.8464950000000149E-4</c:v>
                </c:pt>
                <c:pt idx="6525">
                  <c:v>5.8499500000000135E-4</c:v>
                </c:pt>
                <c:pt idx="6526">
                  <c:v>5.8499500000000135E-4</c:v>
                </c:pt>
                <c:pt idx="6527">
                  <c:v>5.8500250000000044E-4</c:v>
                </c:pt>
                <c:pt idx="6528">
                  <c:v>5.8500250000000044E-4</c:v>
                </c:pt>
                <c:pt idx="6529">
                  <c:v>5.8465700000000134E-4</c:v>
                </c:pt>
                <c:pt idx="6530">
                  <c:v>5.8464950000000149E-4</c:v>
                </c:pt>
                <c:pt idx="6531">
                  <c:v>5.8464950000000149E-4</c:v>
                </c:pt>
                <c:pt idx="6532">
                  <c:v>5.8430400000000239E-4</c:v>
                </c:pt>
                <c:pt idx="6533">
                  <c:v>5.8429649999999984E-4</c:v>
                </c:pt>
                <c:pt idx="6534">
                  <c:v>5.8464950000000192E-4</c:v>
                </c:pt>
                <c:pt idx="6535">
                  <c:v>5.8464950000000203E-4</c:v>
                </c:pt>
                <c:pt idx="6536">
                  <c:v>5.8429649999999984E-4</c:v>
                </c:pt>
                <c:pt idx="6537">
                  <c:v>5.839510000000015E-4</c:v>
                </c:pt>
                <c:pt idx="6538">
                  <c:v>5.839510000000015E-4</c:v>
                </c:pt>
                <c:pt idx="6539">
                  <c:v>5.8534800000000094E-4</c:v>
                </c:pt>
                <c:pt idx="6540">
                  <c:v>5.8500250000000141E-4</c:v>
                </c:pt>
                <c:pt idx="6541">
                  <c:v>5.8534800000000094E-4</c:v>
                </c:pt>
                <c:pt idx="6542">
                  <c:v>5.8534800000000105E-4</c:v>
                </c:pt>
                <c:pt idx="6543">
                  <c:v>5.8534800000000094E-4</c:v>
                </c:pt>
                <c:pt idx="6544">
                  <c:v>5.8534800000000094E-4</c:v>
                </c:pt>
                <c:pt idx="6545">
                  <c:v>5.8817200000000291E-4</c:v>
                </c:pt>
                <c:pt idx="6546">
                  <c:v>5.9098100000000322E-4</c:v>
                </c:pt>
                <c:pt idx="6547">
                  <c:v>5.9273849999999983E-4</c:v>
                </c:pt>
                <c:pt idx="6548">
                  <c:v>5.9204750000000099E-4</c:v>
                </c:pt>
                <c:pt idx="6549">
                  <c:v>5.9275349999999953E-4</c:v>
                </c:pt>
                <c:pt idx="6550">
                  <c:v>5.9415800000000251E-4</c:v>
                </c:pt>
                <c:pt idx="6551">
                  <c:v>5.9415800000000251E-4</c:v>
                </c:pt>
                <c:pt idx="6552">
                  <c:v>5.9416550000000355E-4</c:v>
                </c:pt>
                <c:pt idx="6553">
                  <c:v>5.9416550000000355E-4</c:v>
                </c:pt>
                <c:pt idx="6554">
                  <c:v>5.9487150000000187E-4</c:v>
                </c:pt>
                <c:pt idx="6555">
                  <c:v>5.9487900000000334E-4</c:v>
                </c:pt>
                <c:pt idx="6556">
                  <c:v>5.9593050000000326E-4</c:v>
                </c:pt>
                <c:pt idx="6557">
                  <c:v>5.9558500000000145E-4</c:v>
                </c:pt>
                <c:pt idx="6558">
                  <c:v>5.9559249999999934E-4</c:v>
                </c:pt>
                <c:pt idx="6559">
                  <c:v>5.9593800000000278E-4</c:v>
                </c:pt>
                <c:pt idx="6560">
                  <c:v>5.9664400000000251E-4</c:v>
                </c:pt>
                <c:pt idx="6561">
                  <c:v>5.9699700000000189E-4</c:v>
                </c:pt>
                <c:pt idx="6562">
                  <c:v>5.9770300000000194E-4</c:v>
                </c:pt>
                <c:pt idx="6563">
                  <c:v>5.9805600000000284E-4</c:v>
                </c:pt>
                <c:pt idx="6564">
                  <c:v>5.9910750000000243E-4</c:v>
                </c:pt>
                <c:pt idx="6565">
                  <c:v>5.9841650000000163E-4</c:v>
                </c:pt>
                <c:pt idx="6566">
                  <c:v>5.9981350000000075E-4</c:v>
                </c:pt>
                <c:pt idx="6567">
                  <c:v>6.0051200000000172E-4</c:v>
                </c:pt>
                <c:pt idx="6568">
                  <c:v>6.0087250000000203E-4</c:v>
                </c:pt>
                <c:pt idx="6569">
                  <c:v>6.0192400000000335E-4</c:v>
                </c:pt>
                <c:pt idx="6570">
                  <c:v>6.0157100000000105E-4</c:v>
                </c:pt>
                <c:pt idx="6571">
                  <c:v>6.0227700000000121E-4</c:v>
                </c:pt>
                <c:pt idx="6572">
                  <c:v>6.0297550000000142E-4</c:v>
                </c:pt>
                <c:pt idx="6573">
                  <c:v>6.0368150000000224E-4</c:v>
                </c:pt>
                <c:pt idx="6574">
                  <c:v>6.0368900000000274E-4</c:v>
                </c:pt>
                <c:pt idx="6575">
                  <c:v>6.0404200000000125E-4</c:v>
                </c:pt>
                <c:pt idx="6576">
                  <c:v>6.0474800000000044E-4</c:v>
                </c:pt>
                <c:pt idx="6577">
                  <c:v>6.0474800000000044E-4</c:v>
                </c:pt>
                <c:pt idx="6578">
                  <c:v>6.0615249999999984E-4</c:v>
                </c:pt>
                <c:pt idx="6579">
                  <c:v>6.0615249999999984E-4</c:v>
                </c:pt>
                <c:pt idx="6580">
                  <c:v>6.0650549999999998E-4</c:v>
                </c:pt>
                <c:pt idx="6581">
                  <c:v>6.0651300000000047E-4</c:v>
                </c:pt>
                <c:pt idx="6582">
                  <c:v>6.0721149999999982E-4</c:v>
                </c:pt>
                <c:pt idx="6583">
                  <c:v>6.0721900000000161E-4</c:v>
                </c:pt>
                <c:pt idx="6584">
                  <c:v>6.0756450000000407E-4</c:v>
                </c:pt>
                <c:pt idx="6585">
                  <c:v>6.0896900000000358E-4</c:v>
                </c:pt>
                <c:pt idx="6586">
                  <c:v>6.0932200000000253E-4</c:v>
                </c:pt>
                <c:pt idx="6587">
                  <c:v>6.0968250000000175E-4</c:v>
                </c:pt>
                <c:pt idx="6588">
                  <c:v>6.0898400000000284E-4</c:v>
                </c:pt>
                <c:pt idx="6589">
                  <c:v>6.100280000000015E-4</c:v>
                </c:pt>
                <c:pt idx="6590">
                  <c:v>6.1073400000000004E-4</c:v>
                </c:pt>
                <c:pt idx="6591">
                  <c:v>6.1074149999999978E-4</c:v>
                </c:pt>
                <c:pt idx="6592">
                  <c:v>6.100430000000013E-4</c:v>
                </c:pt>
                <c:pt idx="6593">
                  <c:v>6.100430000000013E-4</c:v>
                </c:pt>
                <c:pt idx="6594">
                  <c:v>6.1144749999999962E-4</c:v>
                </c:pt>
                <c:pt idx="6595">
                  <c:v>6.1249899999999942E-4</c:v>
                </c:pt>
                <c:pt idx="6596">
                  <c:v>6.1355800000000103E-4</c:v>
                </c:pt>
                <c:pt idx="6597">
                  <c:v>6.1390350000000142E-4</c:v>
                </c:pt>
                <c:pt idx="6598">
                  <c:v>6.1355800000000081E-4</c:v>
                </c:pt>
                <c:pt idx="6599">
                  <c:v>6.1426400000000238E-4</c:v>
                </c:pt>
                <c:pt idx="6600">
                  <c:v>6.1391849999999993E-4</c:v>
                </c:pt>
                <c:pt idx="6601">
                  <c:v>6.1497000000000244E-4</c:v>
                </c:pt>
                <c:pt idx="6602">
                  <c:v>6.1497750000000251E-4</c:v>
                </c:pt>
                <c:pt idx="6603">
                  <c:v>6.1463200000000297E-4</c:v>
                </c:pt>
                <c:pt idx="6604">
                  <c:v>6.163819999999993E-4</c:v>
                </c:pt>
                <c:pt idx="6605">
                  <c:v>6.1708050000000103E-4</c:v>
                </c:pt>
                <c:pt idx="6606">
                  <c:v>6.1708800000000131E-4</c:v>
                </c:pt>
                <c:pt idx="6607">
                  <c:v>6.1744100000000047E-4</c:v>
                </c:pt>
                <c:pt idx="6608">
                  <c:v>6.1779399999999974E-4</c:v>
                </c:pt>
                <c:pt idx="6609">
                  <c:v>6.1884550000000042E-4</c:v>
                </c:pt>
                <c:pt idx="6610">
                  <c:v>6.1780150000000122E-4</c:v>
                </c:pt>
                <c:pt idx="6611">
                  <c:v>6.1885300000000081E-4</c:v>
                </c:pt>
                <c:pt idx="6612">
                  <c:v>6.1885300000000081E-4</c:v>
                </c:pt>
                <c:pt idx="6613">
                  <c:v>6.192134999999996E-4</c:v>
                </c:pt>
                <c:pt idx="6614">
                  <c:v>6.2025750000000075E-4</c:v>
                </c:pt>
                <c:pt idx="6615">
                  <c:v>6.2061050000000175E-4</c:v>
                </c:pt>
                <c:pt idx="6616">
                  <c:v>6.2096350000000243E-4</c:v>
                </c:pt>
                <c:pt idx="6617">
                  <c:v>6.2061800000000182E-4</c:v>
                </c:pt>
                <c:pt idx="6618">
                  <c:v>6.2202250000000219E-4</c:v>
                </c:pt>
                <c:pt idx="6619">
                  <c:v>6.2202250000000187E-4</c:v>
                </c:pt>
                <c:pt idx="6620">
                  <c:v>6.2203000000000204E-4</c:v>
                </c:pt>
                <c:pt idx="6621">
                  <c:v>6.2341950000000099E-4</c:v>
                </c:pt>
                <c:pt idx="6622">
                  <c:v>6.2307400000000308E-4</c:v>
                </c:pt>
                <c:pt idx="6623">
                  <c:v>6.2308150000000163E-4</c:v>
                </c:pt>
                <c:pt idx="6624">
                  <c:v>6.2308900000000278E-4</c:v>
                </c:pt>
                <c:pt idx="6625">
                  <c:v>6.234345000000022E-4</c:v>
                </c:pt>
                <c:pt idx="6626">
                  <c:v>6.2309650000000306E-4</c:v>
                </c:pt>
                <c:pt idx="6627">
                  <c:v>6.2344200000000248E-4</c:v>
                </c:pt>
                <c:pt idx="6628">
                  <c:v>6.2379500000000142E-4</c:v>
                </c:pt>
                <c:pt idx="6629">
                  <c:v>6.2379500000000142E-4</c:v>
                </c:pt>
                <c:pt idx="6630">
                  <c:v>6.2415550000000227E-4</c:v>
                </c:pt>
                <c:pt idx="6631">
                  <c:v>6.2519950000000158E-4</c:v>
                </c:pt>
                <c:pt idx="6632">
                  <c:v>6.2625100000000063E-4</c:v>
                </c:pt>
                <c:pt idx="6633">
                  <c:v>6.266040000000025E-4</c:v>
                </c:pt>
                <c:pt idx="6634">
                  <c:v>6.2661149999999931E-4</c:v>
                </c:pt>
                <c:pt idx="6635">
                  <c:v>6.2696450000000313E-4</c:v>
                </c:pt>
                <c:pt idx="6636">
                  <c:v>6.2661150000000072E-4</c:v>
                </c:pt>
                <c:pt idx="6637">
                  <c:v>6.2696450000000368E-4</c:v>
                </c:pt>
                <c:pt idx="6638">
                  <c:v>6.2731750000000219E-4</c:v>
                </c:pt>
                <c:pt idx="6639">
                  <c:v>6.2697200000000331E-4</c:v>
                </c:pt>
                <c:pt idx="6640">
                  <c:v>6.2662650000000378E-4</c:v>
                </c:pt>
                <c:pt idx="6641">
                  <c:v>6.2837650000000368E-4</c:v>
                </c:pt>
                <c:pt idx="6642">
                  <c:v>6.2803100000000253E-4</c:v>
                </c:pt>
                <c:pt idx="6643">
                  <c:v>6.2872950000000241E-4</c:v>
                </c:pt>
                <c:pt idx="6644">
                  <c:v>6.2803100000000285E-4</c:v>
                </c:pt>
                <c:pt idx="6645">
                  <c:v>6.2908250000000146E-4</c:v>
                </c:pt>
                <c:pt idx="6646">
                  <c:v>6.2908250000000168E-4</c:v>
                </c:pt>
                <c:pt idx="6647">
                  <c:v>6.3084000000000187E-4</c:v>
                </c:pt>
                <c:pt idx="6648">
                  <c:v>6.3084000000000187E-4</c:v>
                </c:pt>
                <c:pt idx="6649">
                  <c:v>6.3084000000000187E-4</c:v>
                </c:pt>
                <c:pt idx="6650">
                  <c:v>6.3119300000000114E-4</c:v>
                </c:pt>
                <c:pt idx="6651">
                  <c:v>6.3049449999999963E-4</c:v>
                </c:pt>
                <c:pt idx="6652">
                  <c:v>6.3049449999999963E-4</c:v>
                </c:pt>
                <c:pt idx="6653">
                  <c:v>6.3120050000000033E-4</c:v>
                </c:pt>
                <c:pt idx="6654">
                  <c:v>6.3085500000000124E-4</c:v>
                </c:pt>
                <c:pt idx="6655">
                  <c:v>6.3155349999999971E-4</c:v>
                </c:pt>
                <c:pt idx="6656">
                  <c:v>6.3225199999999971E-4</c:v>
                </c:pt>
                <c:pt idx="6657">
                  <c:v>6.3225949999999901E-4</c:v>
                </c:pt>
                <c:pt idx="6658">
                  <c:v>6.3225949999999999E-4</c:v>
                </c:pt>
                <c:pt idx="6659">
                  <c:v>6.3225949999999977E-4</c:v>
                </c:pt>
                <c:pt idx="6660">
                  <c:v>6.3191400000000219E-4</c:v>
                </c:pt>
                <c:pt idx="6661">
                  <c:v>6.3261250000000132E-4</c:v>
                </c:pt>
                <c:pt idx="6662">
                  <c:v>6.3262000000000246E-4</c:v>
                </c:pt>
                <c:pt idx="6663">
                  <c:v>6.3331849999999931E-4</c:v>
                </c:pt>
                <c:pt idx="6664">
                  <c:v>6.3297300000000141E-4</c:v>
                </c:pt>
                <c:pt idx="6665">
                  <c:v>6.3297300000000141E-4</c:v>
                </c:pt>
                <c:pt idx="6666">
                  <c:v>6.3402450000000327E-4</c:v>
                </c:pt>
                <c:pt idx="6667">
                  <c:v>6.3367900000000288E-4</c:v>
                </c:pt>
                <c:pt idx="6668">
                  <c:v>6.3402450000000327E-4</c:v>
                </c:pt>
                <c:pt idx="6669">
                  <c:v>6.3542900000000181E-4</c:v>
                </c:pt>
                <c:pt idx="6670">
                  <c:v>6.3613500000000186E-4</c:v>
                </c:pt>
                <c:pt idx="6671">
                  <c:v>6.3648049999999977E-4</c:v>
                </c:pt>
                <c:pt idx="6672">
                  <c:v>6.3613500000000186E-4</c:v>
                </c:pt>
                <c:pt idx="6673">
                  <c:v>6.3683349999999936E-4</c:v>
                </c:pt>
                <c:pt idx="6674">
                  <c:v>6.3578950000000103E-4</c:v>
                </c:pt>
                <c:pt idx="6675">
                  <c:v>6.3613500000000186E-4</c:v>
                </c:pt>
                <c:pt idx="6676">
                  <c:v>6.3648799999999983E-4</c:v>
                </c:pt>
                <c:pt idx="6677">
                  <c:v>6.3614250000000149E-4</c:v>
                </c:pt>
                <c:pt idx="6678">
                  <c:v>6.371940000000026E-4</c:v>
                </c:pt>
                <c:pt idx="6679">
                  <c:v>6.3684849999999927E-4</c:v>
                </c:pt>
                <c:pt idx="6680">
                  <c:v>6.3720149999999974E-4</c:v>
                </c:pt>
                <c:pt idx="6681">
                  <c:v>6.3719400000000314E-4</c:v>
                </c:pt>
                <c:pt idx="6682">
                  <c:v>6.3755450000000172E-4</c:v>
                </c:pt>
                <c:pt idx="6683">
                  <c:v>6.3755450000000139E-4</c:v>
                </c:pt>
                <c:pt idx="6684">
                  <c:v>6.3790750000000218E-4</c:v>
                </c:pt>
                <c:pt idx="6685">
                  <c:v>6.3756200000000276E-4</c:v>
                </c:pt>
                <c:pt idx="6686">
                  <c:v>6.3826050000000134E-4</c:v>
                </c:pt>
                <c:pt idx="6687">
                  <c:v>6.3895900000000177E-4</c:v>
                </c:pt>
                <c:pt idx="6688">
                  <c:v>6.3791500000000257E-4</c:v>
                </c:pt>
                <c:pt idx="6689">
                  <c:v>6.3826050000000145E-4</c:v>
                </c:pt>
                <c:pt idx="6690">
                  <c:v>6.3861350000000115E-4</c:v>
                </c:pt>
                <c:pt idx="6691">
                  <c:v>6.3861350000000115E-4</c:v>
                </c:pt>
                <c:pt idx="6692">
                  <c:v>6.3896650000000422E-4</c:v>
                </c:pt>
                <c:pt idx="6693">
                  <c:v>6.3931950000000132E-4</c:v>
                </c:pt>
                <c:pt idx="6694">
                  <c:v>6.3967250000000319E-4</c:v>
                </c:pt>
                <c:pt idx="6695">
                  <c:v>6.3932700000000323E-4</c:v>
                </c:pt>
                <c:pt idx="6696">
                  <c:v>6.3968000000000228E-4</c:v>
                </c:pt>
                <c:pt idx="6697">
                  <c:v>6.407240000000043E-4</c:v>
                </c:pt>
                <c:pt idx="6698">
                  <c:v>6.407240000000043E-4</c:v>
                </c:pt>
                <c:pt idx="6699">
                  <c:v>6.4037850000000249E-4</c:v>
                </c:pt>
                <c:pt idx="6700">
                  <c:v>6.4073150000000143E-4</c:v>
                </c:pt>
                <c:pt idx="6701">
                  <c:v>6.417755000000015E-4</c:v>
                </c:pt>
                <c:pt idx="6702">
                  <c:v>6.4213600000000376E-4</c:v>
                </c:pt>
                <c:pt idx="6703">
                  <c:v>6.4178300000000124E-4</c:v>
                </c:pt>
                <c:pt idx="6704">
                  <c:v>6.4108450000000222E-4</c:v>
                </c:pt>
                <c:pt idx="6705">
                  <c:v>6.4178300000000124E-4</c:v>
                </c:pt>
                <c:pt idx="6706">
                  <c:v>6.424814999999996E-4</c:v>
                </c:pt>
                <c:pt idx="6707">
                  <c:v>6.4318750000000335E-4</c:v>
                </c:pt>
                <c:pt idx="6708">
                  <c:v>6.4353300000000245E-4</c:v>
                </c:pt>
                <c:pt idx="6709">
                  <c:v>6.4318750000000291E-4</c:v>
                </c:pt>
                <c:pt idx="6710">
                  <c:v>6.4249650000000114E-4</c:v>
                </c:pt>
                <c:pt idx="6711">
                  <c:v>6.4354050000000251E-4</c:v>
                </c:pt>
                <c:pt idx="6712">
                  <c:v>6.4354050000000251E-4</c:v>
                </c:pt>
                <c:pt idx="6713">
                  <c:v>6.4389350000000004E-4</c:v>
                </c:pt>
                <c:pt idx="6714">
                  <c:v>6.4354050000000251E-4</c:v>
                </c:pt>
                <c:pt idx="6715">
                  <c:v>6.4424650000000246E-4</c:v>
                </c:pt>
                <c:pt idx="6716">
                  <c:v>6.4494500000000332E-4</c:v>
                </c:pt>
                <c:pt idx="6717">
                  <c:v>6.4425400000000285E-4</c:v>
                </c:pt>
                <c:pt idx="6718">
                  <c:v>6.4459950000000129E-4</c:v>
                </c:pt>
                <c:pt idx="6719">
                  <c:v>6.4459950000000129E-4</c:v>
                </c:pt>
                <c:pt idx="6720">
                  <c:v>6.4565100000000143E-4</c:v>
                </c:pt>
                <c:pt idx="6721">
                  <c:v>6.4460700000000353E-4</c:v>
                </c:pt>
                <c:pt idx="6722">
                  <c:v>6.4460700000000353E-4</c:v>
                </c:pt>
                <c:pt idx="6723">
                  <c:v>6.4531300000000217E-4</c:v>
                </c:pt>
                <c:pt idx="6724">
                  <c:v>6.4531300000000217E-4</c:v>
                </c:pt>
                <c:pt idx="6725">
                  <c:v>6.4601149999999989E-4</c:v>
                </c:pt>
                <c:pt idx="6726">
                  <c:v>6.4565850000000149E-4</c:v>
                </c:pt>
                <c:pt idx="6727">
                  <c:v>6.4635700000000181E-4</c:v>
                </c:pt>
                <c:pt idx="6728">
                  <c:v>6.4601149999999989E-4</c:v>
                </c:pt>
                <c:pt idx="6729">
                  <c:v>6.4601900000000234E-4</c:v>
                </c:pt>
                <c:pt idx="6730">
                  <c:v>6.4601900000000202E-4</c:v>
                </c:pt>
                <c:pt idx="6731">
                  <c:v>6.4496750000000405E-4</c:v>
                </c:pt>
                <c:pt idx="6732">
                  <c:v>6.453205000000043E-4</c:v>
                </c:pt>
                <c:pt idx="6733">
                  <c:v>6.4601900000000234E-4</c:v>
                </c:pt>
                <c:pt idx="6734">
                  <c:v>6.4601900000000245E-4</c:v>
                </c:pt>
                <c:pt idx="6735">
                  <c:v>6.4637200000000313E-4</c:v>
                </c:pt>
                <c:pt idx="6736">
                  <c:v>6.470780000000034E-4</c:v>
                </c:pt>
                <c:pt idx="6737">
                  <c:v>6.4672500000000251E-4</c:v>
                </c:pt>
                <c:pt idx="6738">
                  <c:v>6.470780000000034E-4</c:v>
                </c:pt>
                <c:pt idx="6739">
                  <c:v>6.470780000000034E-4</c:v>
                </c:pt>
                <c:pt idx="6740">
                  <c:v>6.4812950000000451E-4</c:v>
                </c:pt>
                <c:pt idx="6741">
                  <c:v>6.4777650000000372E-4</c:v>
                </c:pt>
                <c:pt idx="6742">
                  <c:v>6.4812950000000462E-4</c:v>
                </c:pt>
                <c:pt idx="6743">
                  <c:v>6.4848250000000183E-4</c:v>
                </c:pt>
                <c:pt idx="6744">
                  <c:v>6.4882800000000331E-4</c:v>
                </c:pt>
                <c:pt idx="6745">
                  <c:v>6.4812950000000451E-4</c:v>
                </c:pt>
                <c:pt idx="6746">
                  <c:v>6.4743100000000311E-4</c:v>
                </c:pt>
                <c:pt idx="6747">
                  <c:v>6.4812950000000451E-4</c:v>
                </c:pt>
                <c:pt idx="6748">
                  <c:v>6.4778400000000313E-4</c:v>
                </c:pt>
                <c:pt idx="6749">
                  <c:v>6.4812950000000418E-4</c:v>
                </c:pt>
                <c:pt idx="6750">
                  <c:v>6.4743850000000187E-4</c:v>
                </c:pt>
                <c:pt idx="6751">
                  <c:v>6.4779149999999984E-4</c:v>
                </c:pt>
                <c:pt idx="6752">
                  <c:v>6.4883550000000272E-4</c:v>
                </c:pt>
                <c:pt idx="6753">
                  <c:v>6.4988700000000285E-4</c:v>
                </c:pt>
                <c:pt idx="6754">
                  <c:v>6.4954150000000105E-4</c:v>
                </c:pt>
                <c:pt idx="6755">
                  <c:v>6.4954149999999931E-4</c:v>
                </c:pt>
                <c:pt idx="6756">
                  <c:v>6.4918850000000058E-4</c:v>
                </c:pt>
                <c:pt idx="6757">
                  <c:v>6.4989450000000281E-4</c:v>
                </c:pt>
                <c:pt idx="6758">
                  <c:v>6.5024750000000099E-4</c:v>
                </c:pt>
                <c:pt idx="6759">
                  <c:v>6.5094600000000391E-4</c:v>
                </c:pt>
                <c:pt idx="6760">
                  <c:v>6.505930000000015E-4</c:v>
                </c:pt>
                <c:pt idx="6761">
                  <c:v>6.5129149999999976E-4</c:v>
                </c:pt>
                <c:pt idx="6762">
                  <c:v>6.5060050000000167E-4</c:v>
                </c:pt>
                <c:pt idx="6763">
                  <c:v>6.5129899999999993E-4</c:v>
                </c:pt>
                <c:pt idx="6764">
                  <c:v>6.5059300000000074E-4</c:v>
                </c:pt>
                <c:pt idx="6765">
                  <c:v>6.5095350000000138E-4</c:v>
                </c:pt>
                <c:pt idx="6766">
                  <c:v>6.5094600000000348E-4</c:v>
                </c:pt>
                <c:pt idx="6767">
                  <c:v>6.5094600000000348E-4</c:v>
                </c:pt>
                <c:pt idx="6768">
                  <c:v>6.5060050000000167E-4</c:v>
                </c:pt>
                <c:pt idx="6769">
                  <c:v>6.5129899999999993E-4</c:v>
                </c:pt>
                <c:pt idx="6770">
                  <c:v>6.5164450000000239E-4</c:v>
                </c:pt>
                <c:pt idx="6771">
                  <c:v>6.5060050000000135E-4</c:v>
                </c:pt>
                <c:pt idx="6772">
                  <c:v>6.5024750000000045E-4</c:v>
                </c:pt>
                <c:pt idx="6773">
                  <c:v>6.5129899999999939E-4</c:v>
                </c:pt>
                <c:pt idx="6774">
                  <c:v>6.5095350000000105E-4</c:v>
                </c:pt>
                <c:pt idx="6775">
                  <c:v>6.5025500000000127E-4</c:v>
                </c:pt>
                <c:pt idx="6776">
                  <c:v>6.5095350000000105E-4</c:v>
                </c:pt>
                <c:pt idx="6777">
                  <c:v>6.5129899999999993E-4</c:v>
                </c:pt>
                <c:pt idx="6778">
                  <c:v>6.5095350000000105E-4</c:v>
                </c:pt>
                <c:pt idx="6779">
                  <c:v>6.5129899999999993E-4</c:v>
                </c:pt>
                <c:pt idx="6780">
                  <c:v>6.5165200000000148E-4</c:v>
                </c:pt>
                <c:pt idx="6781">
                  <c:v>6.5130650000000292E-4</c:v>
                </c:pt>
                <c:pt idx="6782">
                  <c:v>6.5235049999999974E-4</c:v>
                </c:pt>
                <c:pt idx="6783">
                  <c:v>6.5130650000000292E-4</c:v>
                </c:pt>
                <c:pt idx="6784">
                  <c:v>6.5165950000000133E-4</c:v>
                </c:pt>
                <c:pt idx="6785">
                  <c:v>6.5165200000000094E-4</c:v>
                </c:pt>
                <c:pt idx="6786">
                  <c:v>6.506080000000026E-4</c:v>
                </c:pt>
                <c:pt idx="6787">
                  <c:v>6.5165950000000143E-4</c:v>
                </c:pt>
                <c:pt idx="6788">
                  <c:v>6.5130650000000249E-4</c:v>
                </c:pt>
                <c:pt idx="6789">
                  <c:v>6.5200500000000172E-4</c:v>
                </c:pt>
                <c:pt idx="6790">
                  <c:v>6.5130650000000292E-4</c:v>
                </c:pt>
                <c:pt idx="6791">
                  <c:v>6.5130650000000249E-4</c:v>
                </c:pt>
                <c:pt idx="6792">
                  <c:v>6.520050000000014E-4</c:v>
                </c:pt>
                <c:pt idx="6793">
                  <c:v>6.520050000000014E-4</c:v>
                </c:pt>
                <c:pt idx="6794">
                  <c:v>6.5165950000000133E-4</c:v>
                </c:pt>
                <c:pt idx="6795">
                  <c:v>6.5201249999999973E-4</c:v>
                </c:pt>
                <c:pt idx="6796">
                  <c:v>6.5271849999999957E-4</c:v>
                </c:pt>
                <c:pt idx="6797">
                  <c:v>6.5236550000000182E-4</c:v>
                </c:pt>
                <c:pt idx="6798">
                  <c:v>6.5341700000000173E-4</c:v>
                </c:pt>
                <c:pt idx="6799">
                  <c:v>6.5165950000000089E-4</c:v>
                </c:pt>
                <c:pt idx="6800">
                  <c:v>6.5271099999999994E-4</c:v>
                </c:pt>
                <c:pt idx="6801">
                  <c:v>6.537700000000023E-4</c:v>
                </c:pt>
                <c:pt idx="6802">
                  <c:v>6.527184999999987E-4</c:v>
                </c:pt>
                <c:pt idx="6803">
                  <c:v>6.5236550000000149E-4</c:v>
                </c:pt>
                <c:pt idx="6804">
                  <c:v>6.527184999999987E-4</c:v>
                </c:pt>
                <c:pt idx="6805">
                  <c:v>6.5339450000000284E-4</c:v>
                </c:pt>
                <c:pt idx="6806">
                  <c:v>6.5720250000000219E-4</c:v>
                </c:pt>
                <c:pt idx="6807">
                  <c:v>6.5927550000000089E-4</c:v>
                </c:pt>
                <c:pt idx="6808">
                  <c:v>6.5926050000000218E-4</c:v>
                </c:pt>
                <c:pt idx="6809">
                  <c:v>6.6099550000000131E-4</c:v>
                </c:pt>
                <c:pt idx="6810">
                  <c:v>6.6202450000000124E-4</c:v>
                </c:pt>
                <c:pt idx="6811">
                  <c:v>6.6375949999999983E-4</c:v>
                </c:pt>
                <c:pt idx="6812">
                  <c:v>6.6514900000000301E-4</c:v>
                </c:pt>
                <c:pt idx="6813">
                  <c:v>6.6513400000000342E-4</c:v>
                </c:pt>
                <c:pt idx="6814">
                  <c:v>6.6652350000000085E-4</c:v>
                </c:pt>
                <c:pt idx="6815">
                  <c:v>6.6756750000000168E-4</c:v>
                </c:pt>
                <c:pt idx="6816">
                  <c:v>6.6895700000000236E-4</c:v>
                </c:pt>
                <c:pt idx="6817">
                  <c:v>6.7000100000000145E-4</c:v>
                </c:pt>
                <c:pt idx="6818">
                  <c:v>6.7069200000000203E-4</c:v>
                </c:pt>
                <c:pt idx="6819">
                  <c:v>6.7208150000000032E-4</c:v>
                </c:pt>
                <c:pt idx="6820">
                  <c:v>6.7312550000000386E-4</c:v>
                </c:pt>
                <c:pt idx="6821">
                  <c:v>6.7381650000000336E-4</c:v>
                </c:pt>
                <c:pt idx="6822">
                  <c:v>6.7415450000000326E-4</c:v>
                </c:pt>
                <c:pt idx="6823">
                  <c:v>6.734560000000025E-4</c:v>
                </c:pt>
                <c:pt idx="6824">
                  <c:v>6.7380150000000193E-4</c:v>
                </c:pt>
                <c:pt idx="6825">
                  <c:v>6.7344100000000194E-4</c:v>
                </c:pt>
                <c:pt idx="6826">
                  <c:v>6.7413950000000421E-4</c:v>
                </c:pt>
                <c:pt idx="6827">
                  <c:v>6.7483050000000306E-4</c:v>
                </c:pt>
                <c:pt idx="6828">
                  <c:v>6.7588200000000221E-4</c:v>
                </c:pt>
                <c:pt idx="6829">
                  <c:v>6.762200000000032E-4</c:v>
                </c:pt>
                <c:pt idx="6830">
                  <c:v>6.7622000000000244E-4</c:v>
                </c:pt>
                <c:pt idx="6831">
                  <c:v>6.7621250000000075E-4</c:v>
                </c:pt>
                <c:pt idx="6832">
                  <c:v>6.7760200000000458E-4</c:v>
                </c:pt>
                <c:pt idx="6833">
                  <c:v>6.7794750000000411E-4</c:v>
                </c:pt>
                <c:pt idx="6834">
                  <c:v>6.7830050000000305E-4</c:v>
                </c:pt>
                <c:pt idx="6835">
                  <c:v>6.8038849999999993E-4</c:v>
                </c:pt>
                <c:pt idx="6836">
                  <c:v>6.8038849999999939E-4</c:v>
                </c:pt>
                <c:pt idx="6837">
                  <c:v>6.8107950000000149E-4</c:v>
                </c:pt>
                <c:pt idx="6838">
                  <c:v>6.8142500000000134E-4</c:v>
                </c:pt>
                <c:pt idx="6839">
                  <c:v>6.817705000000012E-4</c:v>
                </c:pt>
                <c:pt idx="6840">
                  <c:v>6.8141749999999987E-4</c:v>
                </c:pt>
                <c:pt idx="6841">
                  <c:v>6.8246149999999961E-4</c:v>
                </c:pt>
                <c:pt idx="6842">
                  <c:v>6.8211600000000203E-4</c:v>
                </c:pt>
                <c:pt idx="6843">
                  <c:v>6.8280700000000131E-4</c:v>
                </c:pt>
                <c:pt idx="6844">
                  <c:v>6.8349800000000081E-4</c:v>
                </c:pt>
                <c:pt idx="6845">
                  <c:v>6.8314500000000306E-4</c:v>
                </c:pt>
                <c:pt idx="6846">
                  <c:v>6.8385100000000138E-4</c:v>
                </c:pt>
                <c:pt idx="6847">
                  <c:v>6.8418900000000312E-4</c:v>
                </c:pt>
                <c:pt idx="6848">
                  <c:v>6.8454200000000131E-4</c:v>
                </c:pt>
                <c:pt idx="6849">
                  <c:v>6.8524050000000033E-4</c:v>
                </c:pt>
                <c:pt idx="6850">
                  <c:v>6.855784999999999E-4</c:v>
                </c:pt>
                <c:pt idx="6851">
                  <c:v>6.8628449999999974E-4</c:v>
                </c:pt>
                <c:pt idx="6852">
                  <c:v>6.8663000000000198E-4</c:v>
                </c:pt>
                <c:pt idx="6853">
                  <c:v>6.862770000000013E-4</c:v>
                </c:pt>
                <c:pt idx="6854">
                  <c:v>6.862770000000013E-4</c:v>
                </c:pt>
                <c:pt idx="6855">
                  <c:v>6.8696800000000145E-4</c:v>
                </c:pt>
                <c:pt idx="6856">
                  <c:v>6.8662250000000257E-4</c:v>
                </c:pt>
                <c:pt idx="6857">
                  <c:v>6.8765900000000279E-4</c:v>
                </c:pt>
                <c:pt idx="6858">
                  <c:v>6.8801200000000195E-4</c:v>
                </c:pt>
                <c:pt idx="6859">
                  <c:v>6.8871049999999999E-4</c:v>
                </c:pt>
                <c:pt idx="6860">
                  <c:v>6.8801200000000195E-4</c:v>
                </c:pt>
                <c:pt idx="6861">
                  <c:v>6.8800450000000145E-4</c:v>
                </c:pt>
                <c:pt idx="6862">
                  <c:v>6.8870300000000069E-4</c:v>
                </c:pt>
                <c:pt idx="6863">
                  <c:v>6.8799700000000301E-4</c:v>
                </c:pt>
                <c:pt idx="6864">
                  <c:v>6.8799700000000301E-4</c:v>
                </c:pt>
                <c:pt idx="6865">
                  <c:v>6.8869550000000127E-4</c:v>
                </c:pt>
                <c:pt idx="6866">
                  <c:v>6.897470000000013E-4</c:v>
                </c:pt>
                <c:pt idx="6867">
                  <c:v>6.897470000000013E-4</c:v>
                </c:pt>
                <c:pt idx="6868">
                  <c:v>6.8973950000000047E-4</c:v>
                </c:pt>
                <c:pt idx="6869">
                  <c:v>6.9043050000000192E-4</c:v>
                </c:pt>
                <c:pt idx="6870">
                  <c:v>6.9043050000000257E-4</c:v>
                </c:pt>
                <c:pt idx="6871">
                  <c:v>6.900775000000033E-4</c:v>
                </c:pt>
                <c:pt idx="6872">
                  <c:v>6.9043050000000257E-4</c:v>
                </c:pt>
                <c:pt idx="6873">
                  <c:v>6.9042300000000305E-4</c:v>
                </c:pt>
                <c:pt idx="6874">
                  <c:v>6.9041549999999984E-4</c:v>
                </c:pt>
                <c:pt idx="6875">
                  <c:v>6.9111400000000352E-4</c:v>
                </c:pt>
                <c:pt idx="6876">
                  <c:v>6.9111400000000352E-4</c:v>
                </c:pt>
                <c:pt idx="6877">
                  <c:v>6.9146700000000344E-4</c:v>
                </c:pt>
                <c:pt idx="6878">
                  <c:v>6.9215800000000174E-4</c:v>
                </c:pt>
                <c:pt idx="6879">
                  <c:v>6.9251100000000123E-4</c:v>
                </c:pt>
                <c:pt idx="6880">
                  <c:v>6.9285650000000206E-4</c:v>
                </c:pt>
                <c:pt idx="6881">
                  <c:v>6.9285650000000206E-4</c:v>
                </c:pt>
                <c:pt idx="6882">
                  <c:v>6.9250350000000041E-4</c:v>
                </c:pt>
                <c:pt idx="6883">
                  <c:v>6.9285650000000206E-4</c:v>
                </c:pt>
                <c:pt idx="6884">
                  <c:v>6.938930000000025E-4</c:v>
                </c:pt>
                <c:pt idx="6885">
                  <c:v>6.9354750000000318E-4</c:v>
                </c:pt>
                <c:pt idx="6886">
                  <c:v>6.931945000000037E-4</c:v>
                </c:pt>
                <c:pt idx="6887">
                  <c:v>6.9354000000000334E-4</c:v>
                </c:pt>
                <c:pt idx="6888">
                  <c:v>6.9354000000000334E-4</c:v>
                </c:pt>
                <c:pt idx="6889">
                  <c:v>6.9319450000000392E-4</c:v>
                </c:pt>
                <c:pt idx="6890">
                  <c:v>6.9423850000000181E-4</c:v>
                </c:pt>
                <c:pt idx="6891">
                  <c:v>6.9388550000000244E-4</c:v>
                </c:pt>
                <c:pt idx="6892">
                  <c:v>6.9842200000000399E-4</c:v>
                </c:pt>
                <c:pt idx="6893">
                  <c:v>6.9737050000000386E-4</c:v>
                </c:pt>
                <c:pt idx="6894">
                  <c:v>6.977160000000036E-4</c:v>
                </c:pt>
                <c:pt idx="6895">
                  <c:v>6.9772350000000313E-4</c:v>
                </c:pt>
                <c:pt idx="6896">
                  <c:v>6.9770850000000224E-4</c:v>
                </c:pt>
                <c:pt idx="6897">
                  <c:v>6.9666450000000445E-4</c:v>
                </c:pt>
                <c:pt idx="6898">
                  <c:v>6.9666450000000423E-4</c:v>
                </c:pt>
                <c:pt idx="6899">
                  <c:v>6.9666450000000445E-4</c:v>
                </c:pt>
                <c:pt idx="6900">
                  <c:v>6.9736300000000444E-4</c:v>
                </c:pt>
                <c:pt idx="6901">
                  <c:v>6.9875250000000144E-4</c:v>
                </c:pt>
                <c:pt idx="6902">
                  <c:v>6.9839950000000314E-4</c:v>
                </c:pt>
                <c:pt idx="6903">
                  <c:v>6.9945100000000111E-4</c:v>
                </c:pt>
                <c:pt idx="6904">
                  <c:v>6.9909800000000173E-4</c:v>
                </c:pt>
                <c:pt idx="6905">
                  <c:v>6.9909800000000173E-4</c:v>
                </c:pt>
                <c:pt idx="6906">
                  <c:v>6.9945100000000078E-4</c:v>
                </c:pt>
                <c:pt idx="6907">
                  <c:v>6.9980400000000352E-4</c:v>
                </c:pt>
                <c:pt idx="6908">
                  <c:v>6.9945100000000111E-4</c:v>
                </c:pt>
                <c:pt idx="6909">
                  <c:v>6.9944350000000115E-4</c:v>
                </c:pt>
                <c:pt idx="6910">
                  <c:v>6.9979650000000205E-4</c:v>
                </c:pt>
                <c:pt idx="6911">
                  <c:v>7.0048750000000035E-4</c:v>
                </c:pt>
                <c:pt idx="6912">
                  <c:v>7.0014200000000331E-4</c:v>
                </c:pt>
                <c:pt idx="6913">
                  <c:v>7.0014950000000349E-4</c:v>
                </c:pt>
                <c:pt idx="6914">
                  <c:v>7.0014200000000331E-4</c:v>
                </c:pt>
                <c:pt idx="6915">
                  <c:v>7.0014200000000331E-4</c:v>
                </c:pt>
                <c:pt idx="6916">
                  <c:v>7.0014200000000331E-4</c:v>
                </c:pt>
                <c:pt idx="6917">
                  <c:v>6.9944350000000115E-4</c:v>
                </c:pt>
                <c:pt idx="6918">
                  <c:v>7.0048750000000133E-4</c:v>
                </c:pt>
                <c:pt idx="6919">
                  <c:v>7.0117850000000245E-4</c:v>
                </c:pt>
                <c:pt idx="6920">
                  <c:v>7.0187700000000266E-4</c:v>
                </c:pt>
                <c:pt idx="6921">
                  <c:v>7.0187700000000266E-4</c:v>
                </c:pt>
                <c:pt idx="6922">
                  <c:v>7.0152400000000415E-4</c:v>
                </c:pt>
                <c:pt idx="6923">
                  <c:v>7.0223000000000204E-4</c:v>
                </c:pt>
                <c:pt idx="6924">
                  <c:v>7.0257549999999994E-4</c:v>
                </c:pt>
                <c:pt idx="6925">
                  <c:v>7.0257549999999994E-4</c:v>
                </c:pt>
                <c:pt idx="6926">
                  <c:v>7.0292100000000251E-4</c:v>
                </c:pt>
                <c:pt idx="6927">
                  <c:v>7.0326650000000334E-4</c:v>
                </c:pt>
                <c:pt idx="6928">
                  <c:v>7.0361200000000341E-4</c:v>
                </c:pt>
                <c:pt idx="6929">
                  <c:v>7.0396500000000453E-4</c:v>
                </c:pt>
                <c:pt idx="6930">
                  <c:v>7.0291349999999984E-4</c:v>
                </c:pt>
                <c:pt idx="6931">
                  <c:v>7.0186200000000351E-4</c:v>
                </c:pt>
                <c:pt idx="6932">
                  <c:v>7.0256800000000194E-4</c:v>
                </c:pt>
                <c:pt idx="6933">
                  <c:v>7.0221500000000093E-4</c:v>
                </c:pt>
                <c:pt idx="6934">
                  <c:v>7.0256800000000194E-4</c:v>
                </c:pt>
                <c:pt idx="6935">
                  <c:v>7.0117100000000238E-4</c:v>
                </c:pt>
                <c:pt idx="6936">
                  <c:v>7.0256800000000205E-4</c:v>
                </c:pt>
                <c:pt idx="6937">
                  <c:v>7.018620000000034E-4</c:v>
                </c:pt>
                <c:pt idx="6938">
                  <c:v>7.0325150000000104E-4</c:v>
                </c:pt>
                <c:pt idx="6939">
                  <c:v>7.0325900000000187E-4</c:v>
                </c:pt>
                <c:pt idx="6940">
                  <c:v>7.0395000000000386E-4</c:v>
                </c:pt>
                <c:pt idx="6941">
                  <c:v>7.0289849999999971E-4</c:v>
                </c:pt>
                <c:pt idx="6942">
                  <c:v>7.0255300000000094E-4</c:v>
                </c:pt>
                <c:pt idx="6943">
                  <c:v>7.0360450000000422E-4</c:v>
                </c:pt>
                <c:pt idx="6944">
                  <c:v>7.0360450000000367E-4</c:v>
                </c:pt>
                <c:pt idx="6945">
                  <c:v>7.0500150000000128E-4</c:v>
                </c:pt>
                <c:pt idx="6946">
                  <c:v>7.0430300000000258E-4</c:v>
                </c:pt>
                <c:pt idx="6947">
                  <c:v>7.060380000000015E-4</c:v>
                </c:pt>
                <c:pt idx="6948">
                  <c:v>7.0603050000000143E-4</c:v>
                </c:pt>
                <c:pt idx="6949">
                  <c:v>7.0673650000000236E-4</c:v>
                </c:pt>
                <c:pt idx="6950">
                  <c:v>7.0673650000000236E-4</c:v>
                </c:pt>
                <c:pt idx="6951">
                  <c:v>7.0674400000000134E-4</c:v>
                </c:pt>
                <c:pt idx="6952">
                  <c:v>7.0673650000000203E-4</c:v>
                </c:pt>
                <c:pt idx="6953">
                  <c:v>7.0743500000000257E-4</c:v>
                </c:pt>
                <c:pt idx="6954">
                  <c:v>7.0708200000000373E-4</c:v>
                </c:pt>
                <c:pt idx="6955">
                  <c:v>7.0673650000000203E-4</c:v>
                </c:pt>
                <c:pt idx="6956">
                  <c:v>7.0708950000000314E-4</c:v>
                </c:pt>
                <c:pt idx="6957">
                  <c:v>7.0673650000000203E-4</c:v>
                </c:pt>
                <c:pt idx="6958">
                  <c:v>7.0603800000000182E-4</c:v>
                </c:pt>
                <c:pt idx="6959">
                  <c:v>7.0639100000000044E-4</c:v>
                </c:pt>
                <c:pt idx="6960">
                  <c:v>7.0673650000000203E-4</c:v>
                </c:pt>
                <c:pt idx="6961">
                  <c:v>7.0811850000000124E-4</c:v>
                </c:pt>
                <c:pt idx="6962">
                  <c:v>7.0707450000000334E-4</c:v>
                </c:pt>
                <c:pt idx="6963">
                  <c:v>7.0742000000000396E-4</c:v>
                </c:pt>
                <c:pt idx="6964">
                  <c:v>7.0742000000000244E-4</c:v>
                </c:pt>
                <c:pt idx="6965">
                  <c:v>7.0567750000000292E-4</c:v>
                </c:pt>
                <c:pt idx="6966">
                  <c:v>7.0602300000000278E-4</c:v>
                </c:pt>
                <c:pt idx="6967">
                  <c:v>7.0567750000000292E-4</c:v>
                </c:pt>
                <c:pt idx="6968">
                  <c:v>7.0602300000000278E-4</c:v>
                </c:pt>
                <c:pt idx="6969">
                  <c:v>7.060155000000013E-4</c:v>
                </c:pt>
                <c:pt idx="6970">
                  <c:v>7.0602300000000278E-4</c:v>
                </c:pt>
                <c:pt idx="6971">
                  <c:v>7.0602300000000278E-4</c:v>
                </c:pt>
                <c:pt idx="6972">
                  <c:v>7.053245000000043E-4</c:v>
                </c:pt>
                <c:pt idx="6973">
                  <c:v>7.0567750000000292E-4</c:v>
                </c:pt>
                <c:pt idx="6974">
                  <c:v>7.0602300000000245E-4</c:v>
                </c:pt>
                <c:pt idx="6975">
                  <c:v>7.0636850000000144E-4</c:v>
                </c:pt>
                <c:pt idx="6976">
                  <c:v>7.0705200000000315E-4</c:v>
                </c:pt>
                <c:pt idx="6977">
                  <c:v>7.0741250000000162E-4</c:v>
                </c:pt>
                <c:pt idx="6978">
                  <c:v>7.0775800000000115E-4</c:v>
                </c:pt>
                <c:pt idx="6979">
                  <c:v>7.0705950000000267E-4</c:v>
                </c:pt>
                <c:pt idx="6980">
                  <c:v>7.0775050000000173E-4</c:v>
                </c:pt>
                <c:pt idx="6981">
                  <c:v>7.081035000000023E-4</c:v>
                </c:pt>
                <c:pt idx="6982">
                  <c:v>7.081035000000023E-4</c:v>
                </c:pt>
                <c:pt idx="6983">
                  <c:v>7.0880950000000301E-4</c:v>
                </c:pt>
                <c:pt idx="6984">
                  <c:v>7.0775800000000115E-4</c:v>
                </c:pt>
                <c:pt idx="6985">
                  <c:v>7.0844900000000194E-4</c:v>
                </c:pt>
                <c:pt idx="6986">
                  <c:v>7.0950050000000099E-4</c:v>
                </c:pt>
                <c:pt idx="6987">
                  <c:v>7.0845650000000125E-4</c:v>
                </c:pt>
                <c:pt idx="6988">
                  <c:v>7.0916250000000391E-4</c:v>
                </c:pt>
                <c:pt idx="6989">
                  <c:v>7.0987600000000284E-4</c:v>
                </c:pt>
                <c:pt idx="6990">
                  <c:v>7.1093500000000314E-4</c:v>
                </c:pt>
                <c:pt idx="6991">
                  <c:v>7.1338350000000174E-4</c:v>
                </c:pt>
                <c:pt idx="6992">
                  <c:v>7.1269250000000073E-4</c:v>
                </c:pt>
                <c:pt idx="6993">
                  <c:v>7.1234700000000141E-4</c:v>
                </c:pt>
                <c:pt idx="6994">
                  <c:v>7.1374400000000248E-4</c:v>
                </c:pt>
                <c:pt idx="6995">
                  <c:v>7.1340600000000258E-4</c:v>
                </c:pt>
                <c:pt idx="6996">
                  <c:v>7.1445000000000102E-4</c:v>
                </c:pt>
                <c:pt idx="6997">
                  <c:v>7.1410450000000312E-4</c:v>
                </c:pt>
                <c:pt idx="6998">
                  <c:v>7.1514849999999993E-4</c:v>
                </c:pt>
                <c:pt idx="6999">
                  <c:v>7.1758950000000204E-4</c:v>
                </c:pt>
                <c:pt idx="7000">
                  <c:v>7.1723650000000277E-4</c:v>
                </c:pt>
                <c:pt idx="7001">
                  <c:v>7.1828800000000117E-4</c:v>
                </c:pt>
                <c:pt idx="7002">
                  <c:v>7.165454999999997E-4</c:v>
                </c:pt>
                <c:pt idx="7003">
                  <c:v>7.1759700000000135E-4</c:v>
                </c:pt>
                <c:pt idx="7004">
                  <c:v>7.1655299999999933E-4</c:v>
                </c:pt>
                <c:pt idx="7005">
                  <c:v>7.1689849999999951E-4</c:v>
                </c:pt>
                <c:pt idx="7006">
                  <c:v>7.1760450000000326E-4</c:v>
                </c:pt>
                <c:pt idx="7007">
                  <c:v>7.1795750000000198E-4</c:v>
                </c:pt>
                <c:pt idx="7008">
                  <c:v>7.1795750000000144E-4</c:v>
                </c:pt>
                <c:pt idx="7009">
                  <c:v>7.1865600000000306E-4</c:v>
                </c:pt>
                <c:pt idx="7010">
                  <c:v>7.1865600000000187E-4</c:v>
                </c:pt>
                <c:pt idx="7011">
                  <c:v>7.1796500000000411E-4</c:v>
                </c:pt>
                <c:pt idx="7012">
                  <c:v>7.2006050000000355E-4</c:v>
                </c:pt>
                <c:pt idx="7013">
                  <c:v>7.1866350000000258E-4</c:v>
                </c:pt>
                <c:pt idx="7014">
                  <c:v>7.2006050000000355E-4</c:v>
                </c:pt>
                <c:pt idx="7015">
                  <c:v>7.2006800000000318E-4</c:v>
                </c:pt>
                <c:pt idx="7016">
                  <c:v>7.2041350000000086E-4</c:v>
                </c:pt>
                <c:pt idx="7017">
                  <c:v>7.2111950000000276E-4</c:v>
                </c:pt>
                <c:pt idx="7018">
                  <c:v>7.2111950000000276E-4</c:v>
                </c:pt>
                <c:pt idx="7019">
                  <c:v>7.2111950000000244E-4</c:v>
                </c:pt>
                <c:pt idx="7020">
                  <c:v>7.2007550000000259E-4</c:v>
                </c:pt>
                <c:pt idx="7021">
                  <c:v>7.2077400000000312E-4</c:v>
                </c:pt>
                <c:pt idx="7022">
                  <c:v>7.2147250000000203E-4</c:v>
                </c:pt>
                <c:pt idx="7023">
                  <c:v>7.2182550000000315E-4</c:v>
                </c:pt>
                <c:pt idx="7024">
                  <c:v>7.2183300000000256E-4</c:v>
                </c:pt>
                <c:pt idx="7025">
                  <c:v>7.2182550000000315E-4</c:v>
                </c:pt>
                <c:pt idx="7026">
                  <c:v>7.228770000000023E-4</c:v>
                </c:pt>
                <c:pt idx="7027">
                  <c:v>7.2253150000000114E-4</c:v>
                </c:pt>
                <c:pt idx="7028">
                  <c:v>7.2288450000000193E-4</c:v>
                </c:pt>
                <c:pt idx="7029">
                  <c:v>7.2219349999999994E-4</c:v>
                </c:pt>
                <c:pt idx="7030">
                  <c:v>7.2323750000000326E-4</c:v>
                </c:pt>
                <c:pt idx="7031">
                  <c:v>7.2253150000000114E-4</c:v>
                </c:pt>
                <c:pt idx="7032">
                  <c:v>7.2219349999999994E-4</c:v>
                </c:pt>
                <c:pt idx="7033">
                  <c:v>7.2149500000000114E-4</c:v>
                </c:pt>
                <c:pt idx="7034">
                  <c:v>7.2184050000000284E-4</c:v>
                </c:pt>
                <c:pt idx="7035">
                  <c:v>7.2219349999999994E-4</c:v>
                </c:pt>
                <c:pt idx="7036">
                  <c:v>7.2255400000000134E-4</c:v>
                </c:pt>
                <c:pt idx="7037">
                  <c:v>7.2255400000000134E-4</c:v>
                </c:pt>
                <c:pt idx="7038">
                  <c:v>7.222010000000012E-4</c:v>
                </c:pt>
                <c:pt idx="7039">
                  <c:v>7.2255400000000123E-4</c:v>
                </c:pt>
                <c:pt idx="7040">
                  <c:v>7.2220100000000131E-4</c:v>
                </c:pt>
                <c:pt idx="7041">
                  <c:v>7.2290700000000321E-4</c:v>
                </c:pt>
                <c:pt idx="7042">
                  <c:v>7.2256150000000172E-4</c:v>
                </c:pt>
                <c:pt idx="7043">
                  <c:v>7.2290700000000332E-4</c:v>
                </c:pt>
                <c:pt idx="7044">
                  <c:v>7.2326000000000454E-4</c:v>
                </c:pt>
                <c:pt idx="7045">
                  <c:v>7.2430400000000374E-4</c:v>
                </c:pt>
                <c:pt idx="7046">
                  <c:v>7.2396600000000525E-4</c:v>
                </c:pt>
                <c:pt idx="7047">
                  <c:v>7.2361300000000392E-4</c:v>
                </c:pt>
                <c:pt idx="7048">
                  <c:v>7.2326750000000406E-4</c:v>
                </c:pt>
                <c:pt idx="7049">
                  <c:v>7.2291450000000284E-4</c:v>
                </c:pt>
                <c:pt idx="7050">
                  <c:v>7.2326750000000352E-4</c:v>
                </c:pt>
                <c:pt idx="7051">
                  <c:v>7.2326750000000352E-4</c:v>
                </c:pt>
                <c:pt idx="7052">
                  <c:v>7.2362050000000463E-4</c:v>
                </c:pt>
                <c:pt idx="7053">
                  <c:v>7.2467200000000368E-4</c:v>
                </c:pt>
                <c:pt idx="7054">
                  <c:v>7.2397350000000412E-4</c:v>
                </c:pt>
                <c:pt idx="7055">
                  <c:v>7.2501750000000245E-4</c:v>
                </c:pt>
                <c:pt idx="7056">
                  <c:v>7.2432650000000458E-4</c:v>
                </c:pt>
                <c:pt idx="7057">
                  <c:v>7.2502500000000403E-4</c:v>
                </c:pt>
                <c:pt idx="7058">
                  <c:v>7.2503250000000258E-4</c:v>
                </c:pt>
                <c:pt idx="7059">
                  <c:v>7.2537800000000276E-4</c:v>
                </c:pt>
                <c:pt idx="7060">
                  <c:v>7.2537800000000319E-4</c:v>
                </c:pt>
                <c:pt idx="7061">
                  <c:v>7.2503250000000312E-4</c:v>
                </c:pt>
                <c:pt idx="7062">
                  <c:v>7.2573100000000203E-4</c:v>
                </c:pt>
                <c:pt idx="7063">
                  <c:v>7.2608400000000249E-4</c:v>
                </c:pt>
                <c:pt idx="7064">
                  <c:v>7.2642950000000202E-4</c:v>
                </c:pt>
                <c:pt idx="7065">
                  <c:v>7.2642950000000289E-4</c:v>
                </c:pt>
                <c:pt idx="7066">
                  <c:v>7.2608400000000249E-4</c:v>
                </c:pt>
                <c:pt idx="7067">
                  <c:v>7.2678250000000075E-4</c:v>
                </c:pt>
                <c:pt idx="7068">
                  <c:v>7.2748100000000204E-4</c:v>
                </c:pt>
                <c:pt idx="7069">
                  <c:v>7.2783400000000467E-4</c:v>
                </c:pt>
                <c:pt idx="7070">
                  <c:v>7.2643700000000143E-4</c:v>
                </c:pt>
                <c:pt idx="7071">
                  <c:v>7.271355000000037E-4</c:v>
                </c:pt>
                <c:pt idx="7072">
                  <c:v>7.2679000000000081E-4</c:v>
                </c:pt>
                <c:pt idx="7073">
                  <c:v>7.2819450000000336E-4</c:v>
                </c:pt>
                <c:pt idx="7074">
                  <c:v>7.274960000000026E-4</c:v>
                </c:pt>
                <c:pt idx="7075">
                  <c:v>7.2784150000000203E-4</c:v>
                </c:pt>
                <c:pt idx="7076">
                  <c:v>7.267974999999999E-4</c:v>
                </c:pt>
                <c:pt idx="7077">
                  <c:v>7.2749600000000325E-4</c:v>
                </c:pt>
                <c:pt idx="7078">
                  <c:v>7.271430000000042E-4</c:v>
                </c:pt>
                <c:pt idx="7079">
                  <c:v>7.2715050000000351E-4</c:v>
                </c:pt>
                <c:pt idx="7080">
                  <c:v>7.2784900000000426E-4</c:v>
                </c:pt>
                <c:pt idx="7081">
                  <c:v>7.2785650000000324E-4</c:v>
                </c:pt>
                <c:pt idx="7082">
                  <c:v>7.2820200000000234E-4</c:v>
                </c:pt>
                <c:pt idx="7083">
                  <c:v>7.2890800000000326E-4</c:v>
                </c:pt>
                <c:pt idx="7084">
                  <c:v>7.2925350000000073E-4</c:v>
                </c:pt>
                <c:pt idx="7085">
                  <c:v>7.2960650000000347E-4</c:v>
                </c:pt>
                <c:pt idx="7086">
                  <c:v>7.2960650000000347E-4</c:v>
                </c:pt>
                <c:pt idx="7087">
                  <c:v>7.292610000000021E-4</c:v>
                </c:pt>
                <c:pt idx="7088">
                  <c:v>7.2995950000000328E-4</c:v>
                </c:pt>
                <c:pt idx="7089">
                  <c:v>7.2960650000000369E-4</c:v>
                </c:pt>
                <c:pt idx="7090">
                  <c:v>7.2995950000000285E-4</c:v>
                </c:pt>
                <c:pt idx="7091">
                  <c:v>7.2926850000000194E-4</c:v>
                </c:pt>
                <c:pt idx="7092">
                  <c:v>7.2891550000000322E-4</c:v>
                </c:pt>
                <c:pt idx="7093">
                  <c:v>7.292610000000021E-4</c:v>
                </c:pt>
                <c:pt idx="7094">
                  <c:v>7.2926850000000173E-4</c:v>
                </c:pt>
                <c:pt idx="7095">
                  <c:v>7.2926850000000173E-4</c:v>
                </c:pt>
                <c:pt idx="7096">
                  <c:v>7.285775000000031E-4</c:v>
                </c:pt>
                <c:pt idx="7097">
                  <c:v>7.2962150000000251E-4</c:v>
                </c:pt>
                <c:pt idx="7098">
                  <c:v>7.2997450000000309E-4</c:v>
                </c:pt>
                <c:pt idx="7099">
                  <c:v>7.3067300000000275E-4</c:v>
                </c:pt>
                <c:pt idx="7100">
                  <c:v>7.3102600000000408E-4</c:v>
                </c:pt>
                <c:pt idx="7101">
                  <c:v>7.3137900000000259E-4</c:v>
                </c:pt>
                <c:pt idx="7102">
                  <c:v>7.303275000000029E-4</c:v>
                </c:pt>
                <c:pt idx="7103">
                  <c:v>7.303275000000029E-4</c:v>
                </c:pt>
                <c:pt idx="7104">
                  <c:v>7.3137900000000259E-4</c:v>
                </c:pt>
                <c:pt idx="7105">
                  <c:v>7.3137900000000259E-4</c:v>
                </c:pt>
                <c:pt idx="7106">
                  <c:v>7.3103350000000133E-4</c:v>
                </c:pt>
                <c:pt idx="7107">
                  <c:v>7.3173950000000149E-4</c:v>
                </c:pt>
                <c:pt idx="7108">
                  <c:v>7.3173200000000143E-4</c:v>
                </c:pt>
                <c:pt idx="7109">
                  <c:v>7.3173200000000143E-4</c:v>
                </c:pt>
                <c:pt idx="7110">
                  <c:v>7.3173200000000143E-4</c:v>
                </c:pt>
                <c:pt idx="7111">
                  <c:v>7.3173200000000143E-4</c:v>
                </c:pt>
                <c:pt idx="7112">
                  <c:v>7.3208500000000113E-4</c:v>
                </c:pt>
                <c:pt idx="7113">
                  <c:v>7.3208500000000113E-4</c:v>
                </c:pt>
                <c:pt idx="7114">
                  <c:v>7.3243800000000073E-4</c:v>
                </c:pt>
                <c:pt idx="7115">
                  <c:v>7.3209250000000087E-4</c:v>
                </c:pt>
                <c:pt idx="7116">
                  <c:v>7.3279100000000011E-4</c:v>
                </c:pt>
                <c:pt idx="7117">
                  <c:v>7.3209250000000033E-4</c:v>
                </c:pt>
                <c:pt idx="7118">
                  <c:v>7.334895000000014E-4</c:v>
                </c:pt>
                <c:pt idx="7119">
                  <c:v>7.334895000000014E-4</c:v>
                </c:pt>
                <c:pt idx="7120">
                  <c:v>7.3279849999999941E-4</c:v>
                </c:pt>
                <c:pt idx="7121">
                  <c:v>7.3315150000000183E-4</c:v>
                </c:pt>
                <c:pt idx="7122">
                  <c:v>7.3139400000000175E-4</c:v>
                </c:pt>
                <c:pt idx="7123">
                  <c:v>7.3174700000000123E-4</c:v>
                </c:pt>
                <c:pt idx="7124">
                  <c:v>7.3244549999999927E-4</c:v>
                </c:pt>
                <c:pt idx="7125">
                  <c:v>7.3140149999999953E-4</c:v>
                </c:pt>
                <c:pt idx="7126">
                  <c:v>7.3104849999999983E-4</c:v>
                </c:pt>
                <c:pt idx="7127">
                  <c:v>7.3174700000000123E-4</c:v>
                </c:pt>
                <c:pt idx="7128">
                  <c:v>7.3104849999999983E-4</c:v>
                </c:pt>
                <c:pt idx="7129">
                  <c:v>7.3244549999999971E-4</c:v>
                </c:pt>
                <c:pt idx="7130">
                  <c:v>7.3418800000000204E-4</c:v>
                </c:pt>
                <c:pt idx="7131">
                  <c:v>7.3385000000000236E-4</c:v>
                </c:pt>
                <c:pt idx="7132">
                  <c:v>7.3385000000000236E-4</c:v>
                </c:pt>
                <c:pt idx="7133">
                  <c:v>7.335045000000025E-4</c:v>
                </c:pt>
                <c:pt idx="7134">
                  <c:v>7.3385000000000236E-4</c:v>
                </c:pt>
                <c:pt idx="7135">
                  <c:v>7.3420300000000174E-4</c:v>
                </c:pt>
                <c:pt idx="7136">
                  <c:v>7.3454850000000105E-4</c:v>
                </c:pt>
                <c:pt idx="7137">
                  <c:v>7.3315150000000258E-4</c:v>
                </c:pt>
                <c:pt idx="7138">
                  <c:v>7.3385000000000258E-4</c:v>
                </c:pt>
                <c:pt idx="7139">
                  <c:v>7.3385000000000258E-4</c:v>
                </c:pt>
                <c:pt idx="7140">
                  <c:v>7.3420300000000174E-4</c:v>
                </c:pt>
                <c:pt idx="7141">
                  <c:v>7.3385750000000145E-4</c:v>
                </c:pt>
                <c:pt idx="7142">
                  <c:v>7.3595300000000132E-4</c:v>
                </c:pt>
                <c:pt idx="7143">
                  <c:v>7.3420300000000174E-4</c:v>
                </c:pt>
                <c:pt idx="7144">
                  <c:v>7.3490900000000407E-4</c:v>
                </c:pt>
                <c:pt idx="7145">
                  <c:v>7.3526200000000258E-4</c:v>
                </c:pt>
                <c:pt idx="7146">
                  <c:v>7.3526200000000258E-4</c:v>
                </c:pt>
                <c:pt idx="7147">
                  <c:v>7.3560750000000211E-4</c:v>
                </c:pt>
                <c:pt idx="7148">
                  <c:v>7.3596050000000279E-4</c:v>
                </c:pt>
                <c:pt idx="7149">
                  <c:v>7.363134999999999E-4</c:v>
                </c:pt>
                <c:pt idx="7150">
                  <c:v>7.363134999999999E-4</c:v>
                </c:pt>
                <c:pt idx="7151">
                  <c:v>7.363134999999999E-4</c:v>
                </c:pt>
                <c:pt idx="7152">
                  <c:v>7.363134999999999E-4</c:v>
                </c:pt>
                <c:pt idx="7153">
                  <c:v>7.3736500000000339E-4</c:v>
                </c:pt>
                <c:pt idx="7154">
                  <c:v>7.370120000000026E-4</c:v>
                </c:pt>
                <c:pt idx="7155">
                  <c:v>7.3771800000000114E-4</c:v>
                </c:pt>
                <c:pt idx="7156">
                  <c:v>7.3806350000000219E-4</c:v>
                </c:pt>
                <c:pt idx="7157">
                  <c:v>7.3771800000000114E-4</c:v>
                </c:pt>
                <c:pt idx="7158">
                  <c:v>7.3736500000000339E-4</c:v>
                </c:pt>
                <c:pt idx="7159">
                  <c:v>7.3701950000000245E-4</c:v>
                </c:pt>
                <c:pt idx="7160">
                  <c:v>7.3737250000000334E-4</c:v>
                </c:pt>
                <c:pt idx="7161">
                  <c:v>7.3562250000000344E-4</c:v>
                </c:pt>
                <c:pt idx="7162">
                  <c:v>7.3457850000000142E-4</c:v>
                </c:pt>
                <c:pt idx="7163">
                  <c:v>7.3667400000000324E-4</c:v>
                </c:pt>
                <c:pt idx="7164">
                  <c:v>7.3597550000000238E-4</c:v>
                </c:pt>
                <c:pt idx="7165">
                  <c:v>7.3632100000000224E-4</c:v>
                </c:pt>
                <c:pt idx="7166">
                  <c:v>7.3597550000000238E-4</c:v>
                </c:pt>
                <c:pt idx="7167">
                  <c:v>7.3632850000000089E-4</c:v>
                </c:pt>
                <c:pt idx="7168">
                  <c:v>7.3667400000000324E-4</c:v>
                </c:pt>
                <c:pt idx="7169">
                  <c:v>7.3702700000000414E-4</c:v>
                </c:pt>
                <c:pt idx="7170">
                  <c:v>7.3668149999999983E-4</c:v>
                </c:pt>
                <c:pt idx="7171">
                  <c:v>7.3737250000000334E-4</c:v>
                </c:pt>
                <c:pt idx="7172">
                  <c:v>7.3738000000000395E-4</c:v>
                </c:pt>
                <c:pt idx="7173">
                  <c:v>7.3773300000000235E-4</c:v>
                </c:pt>
                <c:pt idx="7174">
                  <c:v>7.3737250000000334E-4</c:v>
                </c:pt>
                <c:pt idx="7175">
                  <c:v>7.3843149999999974E-4</c:v>
                </c:pt>
                <c:pt idx="7176">
                  <c:v>7.3738000000000373E-4</c:v>
                </c:pt>
                <c:pt idx="7177">
                  <c:v>7.3701950000000245E-4</c:v>
                </c:pt>
                <c:pt idx="7178">
                  <c:v>7.3702700000000414E-4</c:v>
                </c:pt>
                <c:pt idx="7179">
                  <c:v>7.3668150000000114E-4</c:v>
                </c:pt>
                <c:pt idx="7180">
                  <c:v>7.3807850000000134E-4</c:v>
                </c:pt>
                <c:pt idx="7181">
                  <c:v>7.3807850000000123E-4</c:v>
                </c:pt>
                <c:pt idx="7182">
                  <c:v>7.3878450000000129E-4</c:v>
                </c:pt>
                <c:pt idx="7183">
                  <c:v>7.3843149999999974E-4</c:v>
                </c:pt>
                <c:pt idx="7184">
                  <c:v>7.3808600000000335E-4</c:v>
                </c:pt>
                <c:pt idx="7185">
                  <c:v>7.3808600000000335E-4</c:v>
                </c:pt>
                <c:pt idx="7186">
                  <c:v>7.3843150000000083E-4</c:v>
                </c:pt>
                <c:pt idx="7187">
                  <c:v>7.3843900000000187E-4</c:v>
                </c:pt>
                <c:pt idx="7188">
                  <c:v>7.3843900000000284E-4</c:v>
                </c:pt>
                <c:pt idx="7189">
                  <c:v>7.3808600000000335E-4</c:v>
                </c:pt>
                <c:pt idx="7190">
                  <c:v>7.3843149999999974E-4</c:v>
                </c:pt>
                <c:pt idx="7191">
                  <c:v>7.3983600000000391E-4</c:v>
                </c:pt>
                <c:pt idx="7192">
                  <c:v>7.3983600000000261E-4</c:v>
                </c:pt>
                <c:pt idx="7193">
                  <c:v>7.3983600000000337E-4</c:v>
                </c:pt>
                <c:pt idx="7194">
                  <c:v>7.4018900000000427E-4</c:v>
                </c:pt>
                <c:pt idx="7195">
                  <c:v>7.4018900000000427E-4</c:v>
                </c:pt>
                <c:pt idx="7196">
                  <c:v>7.4054200000000332E-4</c:v>
                </c:pt>
                <c:pt idx="7197">
                  <c:v>7.4123300000000292E-4</c:v>
                </c:pt>
                <c:pt idx="7198">
                  <c:v>7.3984350000000105E-4</c:v>
                </c:pt>
                <c:pt idx="7199">
                  <c:v>7.4018900000000492E-4</c:v>
                </c:pt>
                <c:pt idx="7200">
                  <c:v>7.3948300000000117E-4</c:v>
                </c:pt>
                <c:pt idx="7201">
                  <c:v>7.4054200000000408E-4</c:v>
                </c:pt>
                <c:pt idx="7202">
                  <c:v>7.4054950000000252E-4</c:v>
                </c:pt>
                <c:pt idx="7203">
                  <c:v>7.4089500000000324E-4</c:v>
                </c:pt>
                <c:pt idx="7204">
                  <c:v>7.4194650000000435E-4</c:v>
                </c:pt>
                <c:pt idx="7205">
                  <c:v>7.4019650000000411E-4</c:v>
                </c:pt>
                <c:pt idx="7206">
                  <c:v>7.4089500000000324E-4</c:v>
                </c:pt>
                <c:pt idx="7207">
                  <c:v>7.4054950000000327E-4</c:v>
                </c:pt>
                <c:pt idx="7208">
                  <c:v>7.4124800000000175E-4</c:v>
                </c:pt>
                <c:pt idx="7209">
                  <c:v>7.4299800000000198E-4</c:v>
                </c:pt>
                <c:pt idx="7210">
                  <c:v>7.415935000000015E-4</c:v>
                </c:pt>
                <c:pt idx="7211">
                  <c:v>7.4124800000000175E-4</c:v>
                </c:pt>
                <c:pt idx="7212">
                  <c:v>7.4299800000000198E-4</c:v>
                </c:pt>
                <c:pt idx="7213">
                  <c:v>7.4229950000000134E-4</c:v>
                </c:pt>
                <c:pt idx="7214">
                  <c:v>7.4125550000000127E-4</c:v>
                </c:pt>
                <c:pt idx="7215">
                  <c:v>7.4229950000000112E-4</c:v>
                </c:pt>
                <c:pt idx="7216">
                  <c:v>7.4299050000000203E-4</c:v>
                </c:pt>
                <c:pt idx="7217">
                  <c:v>7.4229950000000112E-4</c:v>
                </c:pt>
                <c:pt idx="7218">
                  <c:v>7.4194650000000424E-4</c:v>
                </c:pt>
                <c:pt idx="7219">
                  <c:v>7.4160100000000319E-4</c:v>
                </c:pt>
                <c:pt idx="7220">
                  <c:v>7.4195400000000354E-4</c:v>
                </c:pt>
                <c:pt idx="7221">
                  <c:v>7.4160100000000319E-4</c:v>
                </c:pt>
                <c:pt idx="7222">
                  <c:v>7.4195400000000354E-4</c:v>
                </c:pt>
                <c:pt idx="7223">
                  <c:v>7.4195400000000354E-4</c:v>
                </c:pt>
                <c:pt idx="7224">
                  <c:v>7.4229950000000112E-4</c:v>
                </c:pt>
                <c:pt idx="7225">
                  <c:v>7.433510000000032E-4</c:v>
                </c:pt>
                <c:pt idx="7226">
                  <c:v>7.4265250000000191E-4</c:v>
                </c:pt>
                <c:pt idx="7227">
                  <c:v>7.4265250000000191E-4</c:v>
                </c:pt>
                <c:pt idx="7228">
                  <c:v>7.4265250000000191E-4</c:v>
                </c:pt>
                <c:pt idx="7229">
                  <c:v>7.4335850000000251E-4</c:v>
                </c:pt>
                <c:pt idx="7230">
                  <c:v>7.4300550000000335E-4</c:v>
                </c:pt>
                <c:pt idx="7231">
                  <c:v>7.4230700000000292E-4</c:v>
                </c:pt>
                <c:pt idx="7232">
                  <c:v>7.4299800000000198E-4</c:v>
                </c:pt>
                <c:pt idx="7233">
                  <c:v>7.4300550000000335E-4</c:v>
                </c:pt>
                <c:pt idx="7234">
                  <c:v>7.4300550000000335E-4</c:v>
                </c:pt>
                <c:pt idx="7235">
                  <c:v>7.4265250000000321E-4</c:v>
                </c:pt>
                <c:pt idx="7236">
                  <c:v>7.4195400000000408E-4</c:v>
                </c:pt>
                <c:pt idx="7237">
                  <c:v>7.4195400000000408E-4</c:v>
                </c:pt>
                <c:pt idx="7238">
                  <c:v>7.4266000000000327E-4</c:v>
                </c:pt>
                <c:pt idx="7239">
                  <c:v>7.4091000000000391E-4</c:v>
                </c:pt>
                <c:pt idx="7240">
                  <c:v>7.4055700000000301E-4</c:v>
                </c:pt>
                <c:pt idx="7241">
                  <c:v>7.3985100000000122E-4</c:v>
                </c:pt>
                <c:pt idx="7242">
                  <c:v>7.3985849999999998E-4</c:v>
                </c:pt>
                <c:pt idx="7243">
                  <c:v>7.4090250000000406E-4</c:v>
                </c:pt>
                <c:pt idx="7244">
                  <c:v>7.4125550000000181E-4</c:v>
                </c:pt>
                <c:pt idx="7245">
                  <c:v>7.4125550000000181E-4</c:v>
                </c:pt>
                <c:pt idx="7246">
                  <c:v>7.4160850000000238E-4</c:v>
                </c:pt>
                <c:pt idx="7247">
                  <c:v>7.4020400000000353E-4</c:v>
                </c:pt>
                <c:pt idx="7248">
                  <c:v>7.4020400000000353E-4</c:v>
                </c:pt>
                <c:pt idx="7249">
                  <c:v>7.4021150000000099E-4</c:v>
                </c:pt>
                <c:pt idx="7250">
                  <c:v>7.4091000000000391E-4</c:v>
                </c:pt>
                <c:pt idx="7251">
                  <c:v>7.4055700000000301E-4</c:v>
                </c:pt>
                <c:pt idx="7252">
                  <c:v>7.4055700000000301E-4</c:v>
                </c:pt>
                <c:pt idx="7253">
                  <c:v>7.4056450000000459E-4</c:v>
                </c:pt>
                <c:pt idx="7254">
                  <c:v>7.4125550000000181E-4</c:v>
                </c:pt>
                <c:pt idx="7255">
                  <c:v>7.4091000000000391E-4</c:v>
                </c:pt>
                <c:pt idx="7256">
                  <c:v>7.4231450000000244E-4</c:v>
                </c:pt>
                <c:pt idx="7257">
                  <c:v>7.4160850000000249E-4</c:v>
                </c:pt>
                <c:pt idx="7258">
                  <c:v>7.4056450000000459E-4</c:v>
                </c:pt>
                <c:pt idx="7259">
                  <c:v>7.4126300000000329E-4</c:v>
                </c:pt>
                <c:pt idx="7260">
                  <c:v>7.4161600000000375E-4</c:v>
                </c:pt>
                <c:pt idx="7261">
                  <c:v>7.416160000000044E-4</c:v>
                </c:pt>
                <c:pt idx="7262">
                  <c:v>7.4196150000000361E-4</c:v>
                </c:pt>
                <c:pt idx="7263">
                  <c:v>7.4335850000000251E-4</c:v>
                </c:pt>
                <c:pt idx="7264">
                  <c:v>7.416160000000044E-4</c:v>
                </c:pt>
                <c:pt idx="7265">
                  <c:v>7.4266000000000382E-4</c:v>
                </c:pt>
                <c:pt idx="7266">
                  <c:v>7.4230700000000325E-4</c:v>
                </c:pt>
                <c:pt idx="7267">
                  <c:v>7.4231450000000201E-4</c:v>
                </c:pt>
                <c:pt idx="7268">
                  <c:v>7.4300550000000335E-4</c:v>
                </c:pt>
                <c:pt idx="7269">
                  <c:v>7.433660000000055E-4</c:v>
                </c:pt>
                <c:pt idx="7270">
                  <c:v>7.4196900000000475E-4</c:v>
                </c:pt>
                <c:pt idx="7271">
                  <c:v>7.4231450000000201E-4</c:v>
                </c:pt>
                <c:pt idx="7272">
                  <c:v>7.4301300000000298E-4</c:v>
                </c:pt>
                <c:pt idx="7273">
                  <c:v>7.4301300000000298E-4</c:v>
                </c:pt>
                <c:pt idx="7274">
                  <c:v>7.4231450000000266E-4</c:v>
                </c:pt>
                <c:pt idx="7275">
                  <c:v>7.4301300000000298E-4</c:v>
                </c:pt>
                <c:pt idx="7276">
                  <c:v>7.4301300000000298E-4</c:v>
                </c:pt>
                <c:pt idx="7277">
                  <c:v>7.4301300000000298E-4</c:v>
                </c:pt>
                <c:pt idx="7278">
                  <c:v>7.4232200000000435E-4</c:v>
                </c:pt>
                <c:pt idx="7279">
                  <c:v>7.4231450000000201E-4</c:v>
                </c:pt>
                <c:pt idx="7280">
                  <c:v>7.4266750000000377E-4</c:v>
                </c:pt>
                <c:pt idx="7281">
                  <c:v>7.4371900000000282E-4</c:v>
                </c:pt>
                <c:pt idx="7282">
                  <c:v>7.4337350000000285E-4</c:v>
                </c:pt>
                <c:pt idx="7283">
                  <c:v>7.4371900000000325E-4</c:v>
                </c:pt>
                <c:pt idx="7284">
                  <c:v>7.4441750000000184E-4</c:v>
                </c:pt>
                <c:pt idx="7285">
                  <c:v>7.4441750000000184E-4</c:v>
                </c:pt>
                <c:pt idx="7286">
                  <c:v>7.4441750000000184E-4</c:v>
                </c:pt>
                <c:pt idx="7287">
                  <c:v>7.4371900000000314E-4</c:v>
                </c:pt>
                <c:pt idx="7288">
                  <c:v>7.4336600000000561E-4</c:v>
                </c:pt>
                <c:pt idx="7289">
                  <c:v>7.4441750000000184E-4</c:v>
                </c:pt>
                <c:pt idx="7290">
                  <c:v>7.4442500000000331E-4</c:v>
                </c:pt>
                <c:pt idx="7291">
                  <c:v>7.4441750000000184E-4</c:v>
                </c:pt>
                <c:pt idx="7292">
                  <c:v>7.4511600000000389E-4</c:v>
                </c:pt>
                <c:pt idx="7293">
                  <c:v>7.4441750000000184E-4</c:v>
                </c:pt>
                <c:pt idx="7294">
                  <c:v>7.4407200000000415E-4</c:v>
                </c:pt>
                <c:pt idx="7295">
                  <c:v>7.4406450000000419E-4</c:v>
                </c:pt>
                <c:pt idx="7296">
                  <c:v>7.4371900000000314E-4</c:v>
                </c:pt>
                <c:pt idx="7297">
                  <c:v>7.4511600000000389E-4</c:v>
                </c:pt>
                <c:pt idx="7298">
                  <c:v>7.4407200000000415E-4</c:v>
                </c:pt>
                <c:pt idx="7299">
                  <c:v>7.4442500000000396E-4</c:v>
                </c:pt>
                <c:pt idx="7300">
                  <c:v>7.4372650000000451E-4</c:v>
                </c:pt>
                <c:pt idx="7301">
                  <c:v>7.4407950000000334E-4</c:v>
                </c:pt>
                <c:pt idx="7302">
                  <c:v>7.4407200000000415E-4</c:v>
                </c:pt>
                <c:pt idx="7303">
                  <c:v>7.4372650000000451E-4</c:v>
                </c:pt>
                <c:pt idx="7304">
                  <c:v>7.4372650000000451E-4</c:v>
                </c:pt>
                <c:pt idx="7305">
                  <c:v>7.4477800000000258E-4</c:v>
                </c:pt>
                <c:pt idx="7306">
                  <c:v>7.4442500000000396E-4</c:v>
                </c:pt>
                <c:pt idx="7307">
                  <c:v>7.4337350000000372E-4</c:v>
                </c:pt>
                <c:pt idx="7308">
                  <c:v>7.4442500000000396E-4</c:v>
                </c:pt>
                <c:pt idx="7309">
                  <c:v>7.4442500000000396E-4</c:v>
                </c:pt>
                <c:pt idx="7310">
                  <c:v>7.4407200000000415E-4</c:v>
                </c:pt>
                <c:pt idx="7311">
                  <c:v>7.4442500000000396E-4</c:v>
                </c:pt>
                <c:pt idx="7312">
                  <c:v>7.4407200000000415E-4</c:v>
                </c:pt>
                <c:pt idx="7313">
                  <c:v>7.4477050000000306E-4</c:v>
                </c:pt>
                <c:pt idx="7314">
                  <c:v>7.4477050000000241E-4</c:v>
                </c:pt>
                <c:pt idx="7315">
                  <c:v>7.4477050000000306E-4</c:v>
                </c:pt>
                <c:pt idx="7316">
                  <c:v>7.4511600000000389E-4</c:v>
                </c:pt>
                <c:pt idx="7317">
                  <c:v>7.4477050000000241E-4</c:v>
                </c:pt>
                <c:pt idx="7318">
                  <c:v>7.4546900000000348E-4</c:v>
                </c:pt>
                <c:pt idx="7319">
                  <c:v>7.4477050000000306E-4</c:v>
                </c:pt>
                <c:pt idx="7320">
                  <c:v>7.4477050000000241E-4</c:v>
                </c:pt>
                <c:pt idx="7321">
                  <c:v>7.4477050000000306E-4</c:v>
                </c:pt>
                <c:pt idx="7322">
                  <c:v>7.4582200000000416E-4</c:v>
                </c:pt>
                <c:pt idx="7323">
                  <c:v>7.4477050000000306E-4</c:v>
                </c:pt>
                <c:pt idx="7324">
                  <c:v>7.4477050000000306E-4</c:v>
                </c:pt>
                <c:pt idx="7325">
                  <c:v>7.4372650000000451E-4</c:v>
                </c:pt>
                <c:pt idx="7326">
                  <c:v>7.4442500000000396E-4</c:v>
                </c:pt>
                <c:pt idx="7327">
                  <c:v>7.4442500000000396E-4</c:v>
                </c:pt>
                <c:pt idx="7328">
                  <c:v>7.4511600000000389E-4</c:v>
                </c:pt>
                <c:pt idx="7329">
                  <c:v>7.4476300000000375E-4</c:v>
                </c:pt>
                <c:pt idx="7330">
                  <c:v>7.4476300000000375E-4</c:v>
                </c:pt>
                <c:pt idx="7331">
                  <c:v>7.4407200000000458E-4</c:v>
                </c:pt>
                <c:pt idx="7332">
                  <c:v>7.4546900000000348E-4</c:v>
                </c:pt>
                <c:pt idx="7333">
                  <c:v>7.4512350000000406E-4</c:v>
                </c:pt>
                <c:pt idx="7334">
                  <c:v>7.4512350000000363E-4</c:v>
                </c:pt>
                <c:pt idx="7335">
                  <c:v>7.4512350000000406E-4</c:v>
                </c:pt>
                <c:pt idx="7336">
                  <c:v>7.4442500000000396E-4</c:v>
                </c:pt>
                <c:pt idx="7337">
                  <c:v>7.4442500000000396E-4</c:v>
                </c:pt>
                <c:pt idx="7338">
                  <c:v>7.4477800000000204E-4</c:v>
                </c:pt>
                <c:pt idx="7339">
                  <c:v>7.4512350000000406E-4</c:v>
                </c:pt>
                <c:pt idx="7340">
                  <c:v>7.4407950000000334E-4</c:v>
                </c:pt>
                <c:pt idx="7341">
                  <c:v>7.4338100000000368E-4</c:v>
                </c:pt>
                <c:pt idx="7342">
                  <c:v>7.4477050000000306E-4</c:v>
                </c:pt>
                <c:pt idx="7343">
                  <c:v>7.4373400000000414E-4</c:v>
                </c:pt>
                <c:pt idx="7344">
                  <c:v>7.4442500000000396E-4</c:v>
                </c:pt>
                <c:pt idx="7345">
                  <c:v>7.4512350000000363E-4</c:v>
                </c:pt>
                <c:pt idx="7346">
                  <c:v>7.4407950000000334E-4</c:v>
                </c:pt>
                <c:pt idx="7347">
                  <c:v>7.4512350000000406E-4</c:v>
                </c:pt>
                <c:pt idx="7348">
                  <c:v>7.4582200000000416E-4</c:v>
                </c:pt>
                <c:pt idx="7349">
                  <c:v>7.4547650000000322E-4</c:v>
                </c:pt>
                <c:pt idx="7350">
                  <c:v>7.4652800000000281E-4</c:v>
                </c:pt>
                <c:pt idx="7351">
                  <c:v>7.4652800000000281E-4</c:v>
                </c:pt>
                <c:pt idx="7352">
                  <c:v>7.4652800000000281E-4</c:v>
                </c:pt>
                <c:pt idx="7353">
                  <c:v>7.4964500000000408E-4</c:v>
                </c:pt>
                <c:pt idx="7354">
                  <c:v>7.475345000000044E-4</c:v>
                </c:pt>
                <c:pt idx="7355">
                  <c:v>7.5064400000000354E-4</c:v>
                </c:pt>
                <c:pt idx="7356">
                  <c:v>7.5202600000000318E-4</c:v>
                </c:pt>
                <c:pt idx="7357">
                  <c:v>7.5375350000000127E-4</c:v>
                </c:pt>
                <c:pt idx="7358">
                  <c:v>7.5618700000000267E-4</c:v>
                </c:pt>
                <c:pt idx="7359">
                  <c:v>7.5442950000000281E-4</c:v>
                </c:pt>
                <c:pt idx="7360">
                  <c:v>7.5616450000000335E-4</c:v>
                </c:pt>
                <c:pt idx="7361">
                  <c:v>7.5720100000000205E-4</c:v>
                </c:pt>
                <c:pt idx="7362">
                  <c:v>7.5859050000000143E-4</c:v>
                </c:pt>
                <c:pt idx="7363">
                  <c:v>7.6032550000000219E-4</c:v>
                </c:pt>
                <c:pt idx="7364">
                  <c:v>7.5962700000000382E-4</c:v>
                </c:pt>
                <c:pt idx="7365">
                  <c:v>7.599650000000035E-4</c:v>
                </c:pt>
                <c:pt idx="7366">
                  <c:v>7.6170750000000085E-4</c:v>
                </c:pt>
                <c:pt idx="7367">
                  <c:v>7.6170000000000122E-4</c:v>
                </c:pt>
                <c:pt idx="7368">
                  <c:v>7.6204549999999999E-4</c:v>
                </c:pt>
                <c:pt idx="7369">
                  <c:v>7.630820000000026E-4</c:v>
                </c:pt>
                <c:pt idx="7370">
                  <c:v>7.6238349999999989E-4</c:v>
                </c:pt>
                <c:pt idx="7371">
                  <c:v>7.6307450000000384E-4</c:v>
                </c:pt>
                <c:pt idx="7372">
                  <c:v>7.6446400000000202E-4</c:v>
                </c:pt>
                <c:pt idx="7373">
                  <c:v>7.6515500000000174E-4</c:v>
                </c:pt>
                <c:pt idx="7374">
                  <c:v>7.6514750000000135E-4</c:v>
                </c:pt>
                <c:pt idx="7375">
                  <c:v>7.6549300000000023E-4</c:v>
                </c:pt>
                <c:pt idx="7376">
                  <c:v>7.6688249999999993E-4</c:v>
                </c:pt>
                <c:pt idx="7377">
                  <c:v>7.6723550000000246E-4</c:v>
                </c:pt>
                <c:pt idx="7378">
                  <c:v>7.6722800000000239E-4</c:v>
                </c:pt>
                <c:pt idx="7379">
                  <c:v>7.6757350000000203E-4</c:v>
                </c:pt>
                <c:pt idx="7380">
                  <c:v>7.6722050000000233E-4</c:v>
                </c:pt>
                <c:pt idx="7381">
                  <c:v>7.682645000000025E-4</c:v>
                </c:pt>
                <c:pt idx="7382">
                  <c:v>7.7107350000000185E-4</c:v>
                </c:pt>
                <c:pt idx="7383">
                  <c:v>7.7037500000000359E-4</c:v>
                </c:pt>
                <c:pt idx="7384">
                  <c:v>7.7072050000000323E-4</c:v>
                </c:pt>
                <c:pt idx="7385">
                  <c:v>7.7106600000000417E-4</c:v>
                </c:pt>
                <c:pt idx="7386">
                  <c:v>7.710735000000025E-4</c:v>
                </c:pt>
                <c:pt idx="7387">
                  <c:v>7.7529450000000228E-4</c:v>
                </c:pt>
                <c:pt idx="7388">
                  <c:v>7.7281600000000342E-4</c:v>
                </c:pt>
                <c:pt idx="7389">
                  <c:v>7.7316900000000562E-4</c:v>
                </c:pt>
                <c:pt idx="7390">
                  <c:v>7.7561000000000329E-4</c:v>
                </c:pt>
                <c:pt idx="7391">
                  <c:v>7.7561000000000296E-4</c:v>
                </c:pt>
                <c:pt idx="7392">
                  <c:v>7.7456600000000463E-4</c:v>
                </c:pt>
                <c:pt idx="7393">
                  <c:v>7.7666150000000201E-4</c:v>
                </c:pt>
                <c:pt idx="7394">
                  <c:v>7.7735250000000324E-4</c:v>
                </c:pt>
                <c:pt idx="7395">
                  <c:v>7.7700700000000338E-4</c:v>
                </c:pt>
                <c:pt idx="7396">
                  <c:v>7.7770550000000218E-4</c:v>
                </c:pt>
                <c:pt idx="7397">
                  <c:v>7.7839650000000298E-4</c:v>
                </c:pt>
                <c:pt idx="7398">
                  <c:v>7.7979349999999982E-4</c:v>
                </c:pt>
                <c:pt idx="7399">
                  <c:v>7.7944800000000138E-4</c:v>
                </c:pt>
                <c:pt idx="7400">
                  <c:v>7.8049200000000134E-4</c:v>
                </c:pt>
                <c:pt idx="7401">
                  <c:v>7.7979349999999982E-4</c:v>
                </c:pt>
                <c:pt idx="7402">
                  <c:v>7.8084500000000256E-4</c:v>
                </c:pt>
                <c:pt idx="7403">
                  <c:v>7.8119050000000133E-4</c:v>
                </c:pt>
                <c:pt idx="7404">
                  <c:v>7.8049200000000025E-4</c:v>
                </c:pt>
                <c:pt idx="7405">
                  <c:v>7.8083000000000373E-4</c:v>
                </c:pt>
                <c:pt idx="7406">
                  <c:v>7.8083750000000238E-4</c:v>
                </c:pt>
                <c:pt idx="7407">
                  <c:v>7.8118300000000224E-4</c:v>
                </c:pt>
                <c:pt idx="7408">
                  <c:v>7.8118300000000224E-4</c:v>
                </c:pt>
                <c:pt idx="7409">
                  <c:v>7.8222700000000198E-4</c:v>
                </c:pt>
                <c:pt idx="7410">
                  <c:v>7.8188150000000082E-4</c:v>
                </c:pt>
                <c:pt idx="7411">
                  <c:v>7.8118300000000224E-4</c:v>
                </c:pt>
                <c:pt idx="7412">
                  <c:v>7.8222700000000198E-4</c:v>
                </c:pt>
                <c:pt idx="7413">
                  <c:v>7.8293300000000258E-4</c:v>
                </c:pt>
                <c:pt idx="7414">
                  <c:v>7.8466800000000323E-4</c:v>
                </c:pt>
                <c:pt idx="7415">
                  <c:v>7.8327850000000125E-4</c:v>
                </c:pt>
                <c:pt idx="7416">
                  <c:v>7.8467550000000286E-4</c:v>
                </c:pt>
                <c:pt idx="7417">
                  <c:v>7.8466800000000323E-4</c:v>
                </c:pt>
                <c:pt idx="7418">
                  <c:v>7.853740000000035E-4</c:v>
                </c:pt>
                <c:pt idx="7419">
                  <c:v>7.8571950000000141E-4</c:v>
                </c:pt>
                <c:pt idx="7420">
                  <c:v>7.8641800000000032E-4</c:v>
                </c:pt>
                <c:pt idx="7421">
                  <c:v>7.8641049999999971E-4</c:v>
                </c:pt>
                <c:pt idx="7422">
                  <c:v>7.8641049999999971E-4</c:v>
                </c:pt>
                <c:pt idx="7423">
                  <c:v>7.8816050000000363E-4</c:v>
                </c:pt>
                <c:pt idx="7424">
                  <c:v>7.8781500000000291E-4</c:v>
                </c:pt>
                <c:pt idx="7425">
                  <c:v>7.8710900000000415E-4</c:v>
                </c:pt>
                <c:pt idx="7426">
                  <c:v>7.8710150000000333E-4</c:v>
                </c:pt>
                <c:pt idx="7427">
                  <c:v>7.8745450000000195E-4</c:v>
                </c:pt>
                <c:pt idx="7428">
                  <c:v>7.8780750000000306E-4</c:v>
                </c:pt>
                <c:pt idx="7429">
                  <c:v>7.8885150000000074E-4</c:v>
                </c:pt>
                <c:pt idx="7430">
                  <c:v>7.9024850000000224E-4</c:v>
                </c:pt>
                <c:pt idx="7431">
                  <c:v>7.9094700000000419E-4</c:v>
                </c:pt>
                <c:pt idx="7432">
                  <c:v>7.905940000000034E-4</c:v>
                </c:pt>
                <c:pt idx="7433">
                  <c:v>7.9094700000000419E-4</c:v>
                </c:pt>
                <c:pt idx="7434">
                  <c:v>7.9094700000000419E-4</c:v>
                </c:pt>
                <c:pt idx="7435">
                  <c:v>7.9093950000000445E-4</c:v>
                </c:pt>
                <c:pt idx="7436">
                  <c:v>7.9128500000000214E-4</c:v>
                </c:pt>
                <c:pt idx="7437">
                  <c:v>7.9093200000000525E-4</c:v>
                </c:pt>
                <c:pt idx="7438">
                  <c:v>7.9128500000000257E-4</c:v>
                </c:pt>
                <c:pt idx="7439">
                  <c:v>7.9093950000000456E-4</c:v>
                </c:pt>
                <c:pt idx="7440">
                  <c:v>7.9093200000000439E-4</c:v>
                </c:pt>
                <c:pt idx="7441">
                  <c:v>7.9057900000000414E-4</c:v>
                </c:pt>
                <c:pt idx="7442">
                  <c:v>7.9127750000000218E-4</c:v>
                </c:pt>
                <c:pt idx="7443">
                  <c:v>7.9127750000000218E-4</c:v>
                </c:pt>
                <c:pt idx="7444">
                  <c:v>7.9268200000000332E-4</c:v>
                </c:pt>
                <c:pt idx="7445">
                  <c:v>7.9163050000000384E-4</c:v>
                </c:pt>
                <c:pt idx="7446">
                  <c:v>7.9232150000000312E-4</c:v>
                </c:pt>
                <c:pt idx="7447">
                  <c:v>7.9232150000000312E-4</c:v>
                </c:pt>
                <c:pt idx="7448">
                  <c:v>7.9302750000000491E-4</c:v>
                </c:pt>
                <c:pt idx="7449">
                  <c:v>7.9267450000000412E-4</c:v>
                </c:pt>
                <c:pt idx="7450">
                  <c:v>7.9372600000000447E-4</c:v>
                </c:pt>
                <c:pt idx="7451">
                  <c:v>7.9441700000000277E-4</c:v>
                </c:pt>
                <c:pt idx="7452">
                  <c:v>7.9441700000000277E-4</c:v>
                </c:pt>
                <c:pt idx="7453">
                  <c:v>7.9476250000000382E-4</c:v>
                </c:pt>
                <c:pt idx="7454">
                  <c:v>7.9336550000000492E-4</c:v>
                </c:pt>
                <c:pt idx="7455">
                  <c:v>7.9371850000000224E-4</c:v>
                </c:pt>
                <c:pt idx="7456">
                  <c:v>7.9371850000000224E-4</c:v>
                </c:pt>
                <c:pt idx="7457">
                  <c:v>7.9476250000000382E-4</c:v>
                </c:pt>
                <c:pt idx="7458">
                  <c:v>7.9406400000000491E-4</c:v>
                </c:pt>
                <c:pt idx="7459">
                  <c:v>7.9441700000000256E-4</c:v>
                </c:pt>
                <c:pt idx="7460">
                  <c:v>7.9720350000000322E-4</c:v>
                </c:pt>
                <c:pt idx="7461">
                  <c:v>7.9580650000000454E-4</c:v>
                </c:pt>
                <c:pt idx="7462">
                  <c:v>7.9615200000000342E-4</c:v>
                </c:pt>
                <c:pt idx="7463">
                  <c:v>7.9580650000000454E-4</c:v>
                </c:pt>
                <c:pt idx="7464">
                  <c:v>7.9580650000000454E-4</c:v>
                </c:pt>
                <c:pt idx="7465">
                  <c:v>7.9685800000000174E-4</c:v>
                </c:pt>
                <c:pt idx="7466">
                  <c:v>7.9615950000000392E-4</c:v>
                </c:pt>
                <c:pt idx="7467">
                  <c:v>7.9720350000000322E-4</c:v>
                </c:pt>
                <c:pt idx="7468">
                  <c:v>7.9754900000000416E-4</c:v>
                </c:pt>
                <c:pt idx="7469">
                  <c:v>7.9755650000000434E-4</c:v>
                </c:pt>
                <c:pt idx="7470">
                  <c:v>7.9790200000000539E-4</c:v>
                </c:pt>
                <c:pt idx="7471">
                  <c:v>7.9859300000000304E-4</c:v>
                </c:pt>
                <c:pt idx="7472">
                  <c:v>7.9860050000000375E-4</c:v>
                </c:pt>
                <c:pt idx="7473">
                  <c:v>7.9789450000000391E-4</c:v>
                </c:pt>
                <c:pt idx="7474">
                  <c:v>7.9790200000000506E-4</c:v>
                </c:pt>
                <c:pt idx="7475">
                  <c:v>7.9894600000000524E-4</c:v>
                </c:pt>
                <c:pt idx="7476">
                  <c:v>7.9999750000000331E-4</c:v>
                </c:pt>
                <c:pt idx="7477">
                  <c:v>7.9929900000000277E-4</c:v>
                </c:pt>
                <c:pt idx="7478">
                  <c:v>8.0068100000000274E-4</c:v>
                </c:pt>
                <c:pt idx="7479">
                  <c:v>8.0068100000000274E-4</c:v>
                </c:pt>
                <c:pt idx="7480">
                  <c:v>8.0032800000000293E-4</c:v>
                </c:pt>
                <c:pt idx="7481">
                  <c:v>8.0103400000000233E-4</c:v>
                </c:pt>
                <c:pt idx="7482">
                  <c:v>7.9998250000000437E-4</c:v>
                </c:pt>
                <c:pt idx="7483">
                  <c:v>8.0033550000000212E-4</c:v>
                </c:pt>
                <c:pt idx="7484">
                  <c:v>8.0033550000000212E-4</c:v>
                </c:pt>
                <c:pt idx="7485">
                  <c:v>8.0173250000000027E-4</c:v>
                </c:pt>
                <c:pt idx="7486">
                  <c:v>8.0068850000000399E-4</c:v>
                </c:pt>
                <c:pt idx="7487">
                  <c:v>8.0068850000000399E-4</c:v>
                </c:pt>
                <c:pt idx="7488">
                  <c:v>8.0102650000000043E-4</c:v>
                </c:pt>
                <c:pt idx="7489">
                  <c:v>8.0137950000000273E-4</c:v>
                </c:pt>
                <c:pt idx="7490">
                  <c:v>8.0173250000000027E-4</c:v>
                </c:pt>
                <c:pt idx="7491">
                  <c:v>8.0243100000000026E-4</c:v>
                </c:pt>
                <c:pt idx="7492">
                  <c:v>8.0207800000000348E-4</c:v>
                </c:pt>
                <c:pt idx="7493">
                  <c:v>8.0276900000000276E-4</c:v>
                </c:pt>
                <c:pt idx="7494">
                  <c:v>8.0207800000000348E-4</c:v>
                </c:pt>
                <c:pt idx="7495">
                  <c:v>8.0277650000000044E-4</c:v>
                </c:pt>
                <c:pt idx="7496">
                  <c:v>8.0207800000000348E-4</c:v>
                </c:pt>
                <c:pt idx="7497">
                  <c:v>8.0137950000000273E-4</c:v>
                </c:pt>
                <c:pt idx="7498">
                  <c:v>8.0207800000000348E-4</c:v>
                </c:pt>
                <c:pt idx="7499">
                  <c:v>8.0278400000000235E-4</c:v>
                </c:pt>
                <c:pt idx="7500">
                  <c:v>8.0243100000000026E-4</c:v>
                </c:pt>
                <c:pt idx="7501">
                  <c:v>8.0277650000000044E-4</c:v>
                </c:pt>
                <c:pt idx="7502">
                  <c:v>8.0382050000000018E-4</c:v>
                </c:pt>
                <c:pt idx="7503">
                  <c:v>8.0346750000000026E-4</c:v>
                </c:pt>
                <c:pt idx="7504">
                  <c:v>8.0381300000000066E-4</c:v>
                </c:pt>
                <c:pt idx="7505">
                  <c:v>8.0276900000000276E-4</c:v>
                </c:pt>
                <c:pt idx="7506">
                  <c:v>8.0381300000000066E-4</c:v>
                </c:pt>
                <c:pt idx="7507">
                  <c:v>8.0451150000000065E-4</c:v>
                </c:pt>
                <c:pt idx="7508">
                  <c:v>8.0381300000000066E-4</c:v>
                </c:pt>
                <c:pt idx="7509">
                  <c:v>8.0416600000000026E-4</c:v>
                </c:pt>
                <c:pt idx="7510">
                  <c:v>8.0381300000000066E-4</c:v>
                </c:pt>
                <c:pt idx="7511">
                  <c:v>8.0381300000000066E-4</c:v>
                </c:pt>
                <c:pt idx="7512">
                  <c:v>8.0346750000000026E-4</c:v>
                </c:pt>
                <c:pt idx="7513">
                  <c:v>8.0312200000000019E-4</c:v>
                </c:pt>
                <c:pt idx="7514">
                  <c:v>8.045040000000033E-4</c:v>
                </c:pt>
                <c:pt idx="7515">
                  <c:v>8.0590100000000459E-4</c:v>
                </c:pt>
                <c:pt idx="7516">
                  <c:v>8.0625400000000646E-4</c:v>
                </c:pt>
                <c:pt idx="7517">
                  <c:v>8.0976900000000315E-4</c:v>
                </c:pt>
                <c:pt idx="7518">
                  <c:v>8.0521000000000531E-4</c:v>
                </c:pt>
                <c:pt idx="7519">
                  <c:v>8.0555550000000701E-4</c:v>
                </c:pt>
                <c:pt idx="7520">
                  <c:v>8.0625400000000744E-4</c:v>
                </c:pt>
                <c:pt idx="7521">
                  <c:v>8.0555550000000701E-4</c:v>
                </c:pt>
                <c:pt idx="7522">
                  <c:v>8.0590850000000628E-4</c:v>
                </c:pt>
                <c:pt idx="7523">
                  <c:v>8.0556300000000783E-4</c:v>
                </c:pt>
                <c:pt idx="7524">
                  <c:v>8.0590850000000628E-4</c:v>
                </c:pt>
                <c:pt idx="7525">
                  <c:v>8.0660700000000259E-4</c:v>
                </c:pt>
                <c:pt idx="7526">
                  <c:v>8.0730550000000312E-4</c:v>
                </c:pt>
                <c:pt idx="7527">
                  <c:v>8.0696000000000554E-4</c:v>
                </c:pt>
                <c:pt idx="7528">
                  <c:v>8.0661450000000373E-4</c:v>
                </c:pt>
                <c:pt idx="7529">
                  <c:v>8.0696000000000554E-4</c:v>
                </c:pt>
                <c:pt idx="7530">
                  <c:v>8.0696000000000554E-4</c:v>
                </c:pt>
                <c:pt idx="7531">
                  <c:v>8.0834950000000492E-4</c:v>
                </c:pt>
                <c:pt idx="7532">
                  <c:v>8.076510000000046E-4</c:v>
                </c:pt>
                <c:pt idx="7533">
                  <c:v>8.0798900000000385E-4</c:v>
                </c:pt>
                <c:pt idx="7534">
                  <c:v>8.0869500000000272E-4</c:v>
                </c:pt>
                <c:pt idx="7535">
                  <c:v>8.0834200000000312E-4</c:v>
                </c:pt>
                <c:pt idx="7536">
                  <c:v>8.0974650000000274E-4</c:v>
                </c:pt>
                <c:pt idx="7537">
                  <c:v>8.0869500000000272E-4</c:v>
                </c:pt>
                <c:pt idx="7538">
                  <c:v>8.0834200000000312E-4</c:v>
                </c:pt>
                <c:pt idx="7539">
                  <c:v>8.0799650000000251E-4</c:v>
                </c:pt>
                <c:pt idx="7540">
                  <c:v>8.0834200000000312E-4</c:v>
                </c:pt>
                <c:pt idx="7541">
                  <c:v>8.0799650000000251E-4</c:v>
                </c:pt>
                <c:pt idx="7542">
                  <c:v>8.0868750000000179E-4</c:v>
                </c:pt>
                <c:pt idx="7543">
                  <c:v>8.0834200000000312E-4</c:v>
                </c:pt>
                <c:pt idx="7544">
                  <c:v>8.0869500000000272E-4</c:v>
                </c:pt>
                <c:pt idx="7545">
                  <c:v>8.0938600000000232E-4</c:v>
                </c:pt>
                <c:pt idx="7546">
                  <c:v>8.0904050000000366E-4</c:v>
                </c:pt>
                <c:pt idx="7547">
                  <c:v>8.0939350000000315E-4</c:v>
                </c:pt>
                <c:pt idx="7548">
                  <c:v>8.0904050000000366E-4</c:v>
                </c:pt>
                <c:pt idx="7549">
                  <c:v>8.0939350000000315E-4</c:v>
                </c:pt>
                <c:pt idx="7550">
                  <c:v>8.0939350000000315E-4</c:v>
                </c:pt>
                <c:pt idx="7551">
                  <c:v>8.1008450000000275E-4</c:v>
                </c:pt>
                <c:pt idx="7552">
                  <c:v>8.0973900000000159E-4</c:v>
                </c:pt>
                <c:pt idx="7553">
                  <c:v>8.0939350000000315E-4</c:v>
                </c:pt>
                <c:pt idx="7554">
                  <c:v>8.1042250000000027E-4</c:v>
                </c:pt>
                <c:pt idx="7555">
                  <c:v>8.1112100000000026E-4</c:v>
                </c:pt>
                <c:pt idx="7556">
                  <c:v>8.1112100000000026E-4</c:v>
                </c:pt>
                <c:pt idx="7557">
                  <c:v>8.1146650000000044E-4</c:v>
                </c:pt>
                <c:pt idx="7558">
                  <c:v>8.1112100000000026E-4</c:v>
                </c:pt>
                <c:pt idx="7559">
                  <c:v>8.1147400000000235E-4</c:v>
                </c:pt>
                <c:pt idx="7560">
                  <c:v>8.1217250000000017E-4</c:v>
                </c:pt>
                <c:pt idx="7561">
                  <c:v>8.1147400000000235E-4</c:v>
                </c:pt>
                <c:pt idx="7562">
                  <c:v>8.1147400000000235E-4</c:v>
                </c:pt>
                <c:pt idx="7563">
                  <c:v>8.1287100000000027E-4</c:v>
                </c:pt>
                <c:pt idx="7564">
                  <c:v>8.1147400000000235E-4</c:v>
                </c:pt>
                <c:pt idx="7565">
                  <c:v>8.1147400000000235E-4</c:v>
                </c:pt>
                <c:pt idx="7566">
                  <c:v>8.1147400000000235E-4</c:v>
                </c:pt>
                <c:pt idx="7567">
                  <c:v>8.1112100000000026E-4</c:v>
                </c:pt>
                <c:pt idx="7568">
                  <c:v>8.1147400000000235E-4</c:v>
                </c:pt>
                <c:pt idx="7569">
                  <c:v>8.1251800000000404E-4</c:v>
                </c:pt>
                <c:pt idx="7570">
                  <c:v>8.1251800000000404E-4</c:v>
                </c:pt>
                <c:pt idx="7571">
                  <c:v>8.1077550000000235E-4</c:v>
                </c:pt>
                <c:pt idx="7572">
                  <c:v>8.1181950000000025E-4</c:v>
                </c:pt>
                <c:pt idx="7573">
                  <c:v>8.1217250000000017E-4</c:v>
                </c:pt>
                <c:pt idx="7574">
                  <c:v>8.1321650000000046E-4</c:v>
                </c:pt>
                <c:pt idx="7575">
                  <c:v>8.1147400000000235E-4</c:v>
                </c:pt>
                <c:pt idx="7576">
                  <c:v>8.1147400000000235E-4</c:v>
                </c:pt>
                <c:pt idx="7577">
                  <c:v>8.1112100000000026E-4</c:v>
                </c:pt>
                <c:pt idx="7578">
                  <c:v>8.1042250000000027E-4</c:v>
                </c:pt>
                <c:pt idx="7579">
                  <c:v>8.1112100000000026E-4</c:v>
                </c:pt>
                <c:pt idx="7580">
                  <c:v>8.1112100000000026E-4</c:v>
                </c:pt>
                <c:pt idx="7581">
                  <c:v>8.1147400000000235E-4</c:v>
                </c:pt>
                <c:pt idx="7582">
                  <c:v>8.1112100000000026E-4</c:v>
                </c:pt>
                <c:pt idx="7583">
                  <c:v>8.1146650000000044E-4</c:v>
                </c:pt>
                <c:pt idx="7584">
                  <c:v>8.1285600000000026E-4</c:v>
                </c:pt>
                <c:pt idx="7585">
                  <c:v>8.1180450000000045E-4</c:v>
                </c:pt>
                <c:pt idx="7586">
                  <c:v>8.1285600000000026E-4</c:v>
                </c:pt>
                <c:pt idx="7587">
                  <c:v>8.1285600000000026E-4</c:v>
                </c:pt>
                <c:pt idx="7588">
                  <c:v>8.1355450000000459E-4</c:v>
                </c:pt>
                <c:pt idx="7589">
                  <c:v>8.1215750000000005E-4</c:v>
                </c:pt>
                <c:pt idx="7590">
                  <c:v>8.1250300000000446E-4</c:v>
                </c:pt>
                <c:pt idx="7591">
                  <c:v>8.1425300000000458E-4</c:v>
                </c:pt>
                <c:pt idx="7592">
                  <c:v>8.1599550000000312E-4</c:v>
                </c:pt>
                <c:pt idx="7593">
                  <c:v>8.1354700000000257E-4</c:v>
                </c:pt>
                <c:pt idx="7594">
                  <c:v>8.1320150000000065E-4</c:v>
                </c:pt>
                <c:pt idx="7595">
                  <c:v>8.1284850000000236E-4</c:v>
                </c:pt>
                <c:pt idx="7596">
                  <c:v>8.1215000000000237E-4</c:v>
                </c:pt>
                <c:pt idx="7597">
                  <c:v>8.1285600000000026E-4</c:v>
                </c:pt>
                <c:pt idx="7598">
                  <c:v>8.1320150000000065E-4</c:v>
                </c:pt>
                <c:pt idx="7599">
                  <c:v>8.1250300000000446E-4</c:v>
                </c:pt>
                <c:pt idx="7600">
                  <c:v>8.1181200000000019E-4</c:v>
                </c:pt>
                <c:pt idx="7601">
                  <c:v>8.1145900000000276E-4</c:v>
                </c:pt>
                <c:pt idx="7602">
                  <c:v>8.1145150000000226E-4</c:v>
                </c:pt>
                <c:pt idx="7603">
                  <c:v>8.1145900000000276E-4</c:v>
                </c:pt>
                <c:pt idx="7604">
                  <c:v>8.1215750000000005E-4</c:v>
                </c:pt>
                <c:pt idx="7605">
                  <c:v>8.1145900000000276E-4</c:v>
                </c:pt>
                <c:pt idx="7606">
                  <c:v>8.1145900000000276E-4</c:v>
                </c:pt>
                <c:pt idx="7607">
                  <c:v>8.1180450000000045E-4</c:v>
                </c:pt>
                <c:pt idx="7608">
                  <c:v>8.1110600000000024E-4</c:v>
                </c:pt>
                <c:pt idx="7609">
                  <c:v>8.1180450000000045E-4</c:v>
                </c:pt>
                <c:pt idx="7610">
                  <c:v>8.1215000000000237E-4</c:v>
                </c:pt>
                <c:pt idx="7611">
                  <c:v>8.1284850000000236E-4</c:v>
                </c:pt>
                <c:pt idx="7612">
                  <c:v>8.1320150000000065E-4</c:v>
                </c:pt>
                <c:pt idx="7613">
                  <c:v>8.1250300000000446E-4</c:v>
                </c:pt>
                <c:pt idx="7614">
                  <c:v>8.1354700000000257E-4</c:v>
                </c:pt>
                <c:pt idx="7615">
                  <c:v>8.1285600000000026E-4</c:v>
                </c:pt>
                <c:pt idx="7616">
                  <c:v>8.1215750000000005E-4</c:v>
                </c:pt>
                <c:pt idx="7617">
                  <c:v>8.1110600000000024E-4</c:v>
                </c:pt>
                <c:pt idx="7618">
                  <c:v>8.1110600000000024E-4</c:v>
                </c:pt>
                <c:pt idx="7619">
                  <c:v>8.1145150000000226E-4</c:v>
                </c:pt>
                <c:pt idx="7620">
                  <c:v>8.1145900000000276E-4</c:v>
                </c:pt>
                <c:pt idx="7621">
                  <c:v>8.1145150000000226E-4</c:v>
                </c:pt>
                <c:pt idx="7622">
                  <c:v>8.1215750000000026E-4</c:v>
                </c:pt>
                <c:pt idx="7623">
                  <c:v>8.1250300000000446E-4</c:v>
                </c:pt>
                <c:pt idx="7624">
                  <c:v>8.1285600000000026E-4</c:v>
                </c:pt>
                <c:pt idx="7625">
                  <c:v>8.1285600000000026E-4</c:v>
                </c:pt>
                <c:pt idx="7626">
                  <c:v>8.1285600000000026E-4</c:v>
                </c:pt>
                <c:pt idx="7627">
                  <c:v>8.1215750000000005E-4</c:v>
                </c:pt>
                <c:pt idx="7628">
                  <c:v>8.1145900000000276E-4</c:v>
                </c:pt>
                <c:pt idx="7629">
                  <c:v>8.1145900000000276E-4</c:v>
                </c:pt>
                <c:pt idx="7630">
                  <c:v>8.1180450000000045E-4</c:v>
                </c:pt>
                <c:pt idx="7631">
                  <c:v>8.1320900000000278E-4</c:v>
                </c:pt>
                <c:pt idx="7632">
                  <c:v>8.1285600000000026E-4</c:v>
                </c:pt>
                <c:pt idx="7633">
                  <c:v>8.1250300000000446E-4</c:v>
                </c:pt>
                <c:pt idx="7634">
                  <c:v>8.1285600000000026E-4</c:v>
                </c:pt>
                <c:pt idx="7635">
                  <c:v>8.1251050000000257E-4</c:v>
                </c:pt>
                <c:pt idx="7636">
                  <c:v>8.1215750000000026E-4</c:v>
                </c:pt>
                <c:pt idx="7637">
                  <c:v>8.1180450000000045E-4</c:v>
                </c:pt>
                <c:pt idx="7638">
                  <c:v>8.1215750000000026E-4</c:v>
                </c:pt>
                <c:pt idx="7639">
                  <c:v>8.1215750000000026E-4</c:v>
                </c:pt>
                <c:pt idx="7640">
                  <c:v>8.1181200000000041E-4</c:v>
                </c:pt>
                <c:pt idx="7641">
                  <c:v>8.1250300000000446E-4</c:v>
                </c:pt>
                <c:pt idx="7642">
                  <c:v>8.1215750000000005E-4</c:v>
                </c:pt>
                <c:pt idx="7643">
                  <c:v>8.1181200000000041E-4</c:v>
                </c:pt>
                <c:pt idx="7644">
                  <c:v>8.1145900000000276E-4</c:v>
                </c:pt>
                <c:pt idx="7645">
                  <c:v>8.1215750000000026E-4</c:v>
                </c:pt>
                <c:pt idx="7646">
                  <c:v>8.1006200000000212E-4</c:v>
                </c:pt>
                <c:pt idx="7647">
                  <c:v>8.1006200000000212E-4</c:v>
                </c:pt>
                <c:pt idx="7648">
                  <c:v>8.1180450000000045E-4</c:v>
                </c:pt>
                <c:pt idx="7649">
                  <c:v>8.1179700000000028E-4</c:v>
                </c:pt>
                <c:pt idx="7650">
                  <c:v>8.1215750000000026E-4</c:v>
                </c:pt>
                <c:pt idx="7651">
                  <c:v>8.1215750000000026E-4</c:v>
                </c:pt>
                <c:pt idx="7652">
                  <c:v>8.1284850000000236E-4</c:v>
                </c:pt>
                <c:pt idx="7653">
                  <c:v>8.1250300000000446E-4</c:v>
                </c:pt>
                <c:pt idx="7654">
                  <c:v>8.1215000000000237E-4</c:v>
                </c:pt>
                <c:pt idx="7655">
                  <c:v>8.1249550000000027E-4</c:v>
                </c:pt>
                <c:pt idx="7656">
                  <c:v>8.1145900000000276E-4</c:v>
                </c:pt>
                <c:pt idx="7657">
                  <c:v>8.1215000000000237E-4</c:v>
                </c:pt>
                <c:pt idx="7658">
                  <c:v>8.1250300000000446E-4</c:v>
                </c:pt>
                <c:pt idx="7659">
                  <c:v>8.1180450000000045E-4</c:v>
                </c:pt>
                <c:pt idx="7660">
                  <c:v>8.1180450000000045E-4</c:v>
                </c:pt>
                <c:pt idx="7661">
                  <c:v>8.1180450000000045E-4</c:v>
                </c:pt>
                <c:pt idx="7662">
                  <c:v>8.1250300000000446E-4</c:v>
                </c:pt>
                <c:pt idx="7663">
                  <c:v>8.1180450000000045E-4</c:v>
                </c:pt>
                <c:pt idx="7664">
                  <c:v>8.1215000000000237E-4</c:v>
                </c:pt>
                <c:pt idx="7665">
                  <c:v>8.1215000000000237E-4</c:v>
                </c:pt>
                <c:pt idx="7666">
                  <c:v>8.1215000000000237E-4</c:v>
                </c:pt>
                <c:pt idx="7667">
                  <c:v>8.1179700000000028E-4</c:v>
                </c:pt>
                <c:pt idx="7668">
                  <c:v>8.1145150000000161E-4</c:v>
                </c:pt>
                <c:pt idx="7669">
                  <c:v>8.1145150000000161E-4</c:v>
                </c:pt>
                <c:pt idx="7670">
                  <c:v>8.1145150000000226E-4</c:v>
                </c:pt>
                <c:pt idx="7671">
                  <c:v>8.1040750000000025E-4</c:v>
                </c:pt>
                <c:pt idx="7672">
                  <c:v>8.1075300000000422E-4</c:v>
                </c:pt>
                <c:pt idx="7673">
                  <c:v>8.1145150000000161E-4</c:v>
                </c:pt>
                <c:pt idx="7674">
                  <c:v>8.1076050000000234E-4</c:v>
                </c:pt>
                <c:pt idx="7675">
                  <c:v>8.1145150000000161E-4</c:v>
                </c:pt>
                <c:pt idx="7676">
                  <c:v>8.1110600000000024E-4</c:v>
                </c:pt>
                <c:pt idx="7677">
                  <c:v>8.1109850000000256E-4</c:v>
                </c:pt>
                <c:pt idx="7678">
                  <c:v>8.1040750000000025E-4</c:v>
                </c:pt>
                <c:pt idx="7679">
                  <c:v>8.1005450000000488E-4</c:v>
                </c:pt>
                <c:pt idx="7680">
                  <c:v>8.1110600000000024E-4</c:v>
                </c:pt>
                <c:pt idx="7681">
                  <c:v>8.0970150000000225E-4</c:v>
                </c:pt>
                <c:pt idx="7682">
                  <c:v>8.1075300000000422E-4</c:v>
                </c:pt>
                <c:pt idx="7683">
                  <c:v>8.1110600000000024E-4</c:v>
                </c:pt>
                <c:pt idx="7684">
                  <c:v>8.1110600000000024E-4</c:v>
                </c:pt>
                <c:pt idx="7685">
                  <c:v>8.1110600000000024E-4</c:v>
                </c:pt>
                <c:pt idx="7686">
                  <c:v>8.1145150000000226E-4</c:v>
                </c:pt>
                <c:pt idx="7687">
                  <c:v>8.1145150000000226E-4</c:v>
                </c:pt>
                <c:pt idx="7688">
                  <c:v>8.1145900000000276E-4</c:v>
                </c:pt>
                <c:pt idx="7689">
                  <c:v>8.1145900000000276E-4</c:v>
                </c:pt>
                <c:pt idx="7690">
                  <c:v>8.1040750000000025E-4</c:v>
                </c:pt>
                <c:pt idx="7691">
                  <c:v>8.1040750000000025E-4</c:v>
                </c:pt>
                <c:pt idx="7692">
                  <c:v>8.0971650000000043E-4</c:v>
                </c:pt>
                <c:pt idx="7693">
                  <c:v>8.1040750000000025E-4</c:v>
                </c:pt>
                <c:pt idx="7694">
                  <c:v>8.1076050000000234E-4</c:v>
                </c:pt>
                <c:pt idx="7695">
                  <c:v>8.1006200000000212E-4</c:v>
                </c:pt>
                <c:pt idx="7696">
                  <c:v>8.1076050000000234E-4</c:v>
                </c:pt>
                <c:pt idx="7697">
                  <c:v>8.1076050000000234E-4</c:v>
                </c:pt>
                <c:pt idx="7698">
                  <c:v>8.1040750000000025E-4</c:v>
                </c:pt>
                <c:pt idx="7699">
                  <c:v>8.1006200000000212E-4</c:v>
                </c:pt>
                <c:pt idx="7700">
                  <c:v>8.1075300000000422E-4</c:v>
                </c:pt>
                <c:pt idx="7701">
                  <c:v>8.1041500000000064E-4</c:v>
                </c:pt>
                <c:pt idx="7702">
                  <c:v>8.0935600000000315E-4</c:v>
                </c:pt>
                <c:pt idx="7703">
                  <c:v>8.1040750000000025E-4</c:v>
                </c:pt>
                <c:pt idx="7704">
                  <c:v>8.1040750000000025E-4</c:v>
                </c:pt>
                <c:pt idx="7705">
                  <c:v>8.1005450000000423E-4</c:v>
                </c:pt>
                <c:pt idx="7706">
                  <c:v>8.1005450000000488E-4</c:v>
                </c:pt>
                <c:pt idx="7707">
                  <c:v>8.1005450000000488E-4</c:v>
                </c:pt>
                <c:pt idx="7708">
                  <c:v>8.0935600000000315E-4</c:v>
                </c:pt>
                <c:pt idx="7709">
                  <c:v>8.0935600000000315E-4</c:v>
                </c:pt>
                <c:pt idx="7710">
                  <c:v>8.0970150000000225E-4</c:v>
                </c:pt>
                <c:pt idx="7711">
                  <c:v>8.0970150000000225E-4</c:v>
                </c:pt>
                <c:pt idx="7712">
                  <c:v>8.0970150000000225E-4</c:v>
                </c:pt>
                <c:pt idx="7713">
                  <c:v>8.1005450000000488E-4</c:v>
                </c:pt>
                <c:pt idx="7714">
                  <c:v>8.1075300000000422E-4</c:v>
                </c:pt>
                <c:pt idx="7715">
                  <c:v>8.1005450000000488E-4</c:v>
                </c:pt>
                <c:pt idx="7716">
                  <c:v>8.1215750000000026E-4</c:v>
                </c:pt>
                <c:pt idx="7717">
                  <c:v>8.1145150000000226E-4</c:v>
                </c:pt>
                <c:pt idx="7718">
                  <c:v>8.1145150000000226E-4</c:v>
                </c:pt>
                <c:pt idx="7719">
                  <c:v>8.1180450000000045E-4</c:v>
                </c:pt>
                <c:pt idx="7720">
                  <c:v>8.1075300000000422E-4</c:v>
                </c:pt>
                <c:pt idx="7721">
                  <c:v>8.1145150000000226E-4</c:v>
                </c:pt>
                <c:pt idx="7722">
                  <c:v>8.1110600000000024E-4</c:v>
                </c:pt>
                <c:pt idx="7723">
                  <c:v>8.1075300000000422E-4</c:v>
                </c:pt>
                <c:pt idx="7724">
                  <c:v>8.1075300000000422E-4</c:v>
                </c:pt>
                <c:pt idx="7725">
                  <c:v>8.1180450000000045E-4</c:v>
                </c:pt>
                <c:pt idx="7726">
                  <c:v>8.1145150000000226E-4</c:v>
                </c:pt>
                <c:pt idx="7727">
                  <c:v>8.1145150000000226E-4</c:v>
                </c:pt>
                <c:pt idx="7728">
                  <c:v>8.1040000000000213E-4</c:v>
                </c:pt>
                <c:pt idx="7729">
                  <c:v>8.1110600000000024E-4</c:v>
                </c:pt>
                <c:pt idx="7730">
                  <c:v>8.1179700000000028E-4</c:v>
                </c:pt>
                <c:pt idx="7731">
                  <c:v>8.1075300000000422E-4</c:v>
                </c:pt>
                <c:pt idx="7732">
                  <c:v>8.0970150000000192E-4</c:v>
                </c:pt>
                <c:pt idx="7733">
                  <c:v>8.0900300000000442E-4</c:v>
                </c:pt>
                <c:pt idx="7734">
                  <c:v>8.0865750000000272E-4</c:v>
                </c:pt>
                <c:pt idx="7735">
                  <c:v>8.0970900000000275E-4</c:v>
                </c:pt>
                <c:pt idx="7736">
                  <c:v>8.1075300000000422E-4</c:v>
                </c:pt>
                <c:pt idx="7737">
                  <c:v>8.1040750000000003E-4</c:v>
                </c:pt>
                <c:pt idx="7738">
                  <c:v>8.1005450000000488E-4</c:v>
                </c:pt>
                <c:pt idx="7739">
                  <c:v>8.1006200000000212E-4</c:v>
                </c:pt>
                <c:pt idx="7740">
                  <c:v>8.1075300000000422E-4</c:v>
                </c:pt>
                <c:pt idx="7741">
                  <c:v>8.0970900000000253E-4</c:v>
                </c:pt>
                <c:pt idx="7742">
                  <c:v>8.0970900000000253E-4</c:v>
                </c:pt>
                <c:pt idx="7743">
                  <c:v>8.0936350000000473E-4</c:v>
                </c:pt>
                <c:pt idx="7744">
                  <c:v>8.0970900000000253E-4</c:v>
                </c:pt>
                <c:pt idx="7745">
                  <c:v>8.0935600000000315E-4</c:v>
                </c:pt>
                <c:pt idx="7746">
                  <c:v>8.1040750000000003E-4</c:v>
                </c:pt>
                <c:pt idx="7747">
                  <c:v>8.1040750000000025E-4</c:v>
                </c:pt>
                <c:pt idx="7748">
                  <c:v>8.1006200000000212E-4</c:v>
                </c:pt>
                <c:pt idx="7749">
                  <c:v>8.1006200000000212E-4</c:v>
                </c:pt>
                <c:pt idx="7750">
                  <c:v>8.0936350000000517E-4</c:v>
                </c:pt>
                <c:pt idx="7751">
                  <c:v>8.1005450000000423E-4</c:v>
                </c:pt>
                <c:pt idx="7752">
                  <c:v>8.0970900000000253E-4</c:v>
                </c:pt>
                <c:pt idx="7753">
                  <c:v>8.0970900000000275E-4</c:v>
                </c:pt>
                <c:pt idx="7754">
                  <c:v>8.0970900000000253E-4</c:v>
                </c:pt>
                <c:pt idx="7755">
                  <c:v>8.1075300000000422E-4</c:v>
                </c:pt>
                <c:pt idx="7756">
                  <c:v>8.0935600000000315E-4</c:v>
                </c:pt>
                <c:pt idx="7757">
                  <c:v>8.0970900000000275E-4</c:v>
                </c:pt>
                <c:pt idx="7758">
                  <c:v>8.1005450000000488E-4</c:v>
                </c:pt>
                <c:pt idx="7759">
                  <c:v>8.1005450000000488E-4</c:v>
                </c:pt>
                <c:pt idx="7760">
                  <c:v>8.1040750000000025E-4</c:v>
                </c:pt>
                <c:pt idx="7761">
                  <c:v>8.1040000000000213E-4</c:v>
                </c:pt>
                <c:pt idx="7762">
                  <c:v>8.0935600000000315E-4</c:v>
                </c:pt>
                <c:pt idx="7763">
                  <c:v>8.1076050000000234E-4</c:v>
                </c:pt>
                <c:pt idx="7764">
                  <c:v>8.1076050000000234E-4</c:v>
                </c:pt>
                <c:pt idx="7765">
                  <c:v>8.1145900000000276E-4</c:v>
                </c:pt>
                <c:pt idx="7766">
                  <c:v>8.1110600000000024E-4</c:v>
                </c:pt>
                <c:pt idx="7767">
                  <c:v>8.1145900000000276E-4</c:v>
                </c:pt>
                <c:pt idx="7768">
                  <c:v>8.1111350000000215E-4</c:v>
                </c:pt>
                <c:pt idx="7769">
                  <c:v>8.1145900000000276E-4</c:v>
                </c:pt>
                <c:pt idx="7770">
                  <c:v>8.1111350000000215E-4</c:v>
                </c:pt>
                <c:pt idx="7771">
                  <c:v>8.1145900000000276E-4</c:v>
                </c:pt>
                <c:pt idx="7772">
                  <c:v>8.1145900000000276E-4</c:v>
                </c:pt>
                <c:pt idx="7773">
                  <c:v>8.1110600000000024E-4</c:v>
                </c:pt>
                <c:pt idx="7774">
                  <c:v>8.1040750000000025E-4</c:v>
                </c:pt>
                <c:pt idx="7775">
                  <c:v>8.1041500000000064E-4</c:v>
                </c:pt>
                <c:pt idx="7776">
                  <c:v>8.1076050000000234E-4</c:v>
                </c:pt>
                <c:pt idx="7777">
                  <c:v>8.1006200000000212E-4</c:v>
                </c:pt>
                <c:pt idx="7778">
                  <c:v>8.1006200000000212E-4</c:v>
                </c:pt>
                <c:pt idx="7779">
                  <c:v>8.1006200000000212E-4</c:v>
                </c:pt>
                <c:pt idx="7780">
                  <c:v>8.1111350000000215E-4</c:v>
                </c:pt>
                <c:pt idx="7781">
                  <c:v>8.1110600000000024E-4</c:v>
                </c:pt>
                <c:pt idx="7782">
                  <c:v>8.1006200000000212E-4</c:v>
                </c:pt>
                <c:pt idx="7783">
                  <c:v>8.1040750000000025E-4</c:v>
                </c:pt>
                <c:pt idx="7784">
                  <c:v>8.1075300000000422E-4</c:v>
                </c:pt>
                <c:pt idx="7785">
                  <c:v>8.1076050000000234E-4</c:v>
                </c:pt>
                <c:pt idx="7786">
                  <c:v>8.0970900000000253E-4</c:v>
                </c:pt>
                <c:pt idx="7787">
                  <c:v>8.1006200000000212E-4</c:v>
                </c:pt>
                <c:pt idx="7788">
                  <c:v>8.1005450000000423E-4</c:v>
                </c:pt>
                <c:pt idx="7789">
                  <c:v>8.1076050000000234E-4</c:v>
                </c:pt>
                <c:pt idx="7790">
                  <c:v>8.0971650000000043E-4</c:v>
                </c:pt>
                <c:pt idx="7791">
                  <c:v>8.1040750000000003E-4</c:v>
                </c:pt>
                <c:pt idx="7792">
                  <c:v>8.1040750000000025E-4</c:v>
                </c:pt>
                <c:pt idx="7793">
                  <c:v>8.0901800000000293E-4</c:v>
                </c:pt>
                <c:pt idx="7794">
                  <c:v>8.0970900000000253E-4</c:v>
                </c:pt>
                <c:pt idx="7795">
                  <c:v>8.1075300000000422E-4</c:v>
                </c:pt>
                <c:pt idx="7796">
                  <c:v>8.1006200000000212E-4</c:v>
                </c:pt>
                <c:pt idx="7797">
                  <c:v>8.1040750000000025E-4</c:v>
                </c:pt>
                <c:pt idx="7798">
                  <c:v>8.1040750000000025E-4</c:v>
                </c:pt>
                <c:pt idx="7799">
                  <c:v>8.1006200000000212E-4</c:v>
                </c:pt>
                <c:pt idx="7800">
                  <c:v>8.1145900000000276E-4</c:v>
                </c:pt>
                <c:pt idx="7801">
                  <c:v>8.1181200000000019E-4</c:v>
                </c:pt>
                <c:pt idx="7802">
                  <c:v>8.1216500000000065E-4</c:v>
                </c:pt>
                <c:pt idx="7803">
                  <c:v>8.1111350000000215E-4</c:v>
                </c:pt>
                <c:pt idx="7804">
                  <c:v>8.1146650000000044E-4</c:v>
                </c:pt>
                <c:pt idx="7805">
                  <c:v>8.1216500000000065E-4</c:v>
                </c:pt>
                <c:pt idx="7806">
                  <c:v>8.1111350000000215E-4</c:v>
                </c:pt>
                <c:pt idx="7807">
                  <c:v>8.1181200000000019E-4</c:v>
                </c:pt>
                <c:pt idx="7808">
                  <c:v>8.1181200000000019E-4</c:v>
                </c:pt>
                <c:pt idx="7809">
                  <c:v>8.1076050000000234E-4</c:v>
                </c:pt>
                <c:pt idx="7810">
                  <c:v>8.1111350000000215E-4</c:v>
                </c:pt>
                <c:pt idx="7811">
                  <c:v>8.1145900000000276E-4</c:v>
                </c:pt>
                <c:pt idx="7812">
                  <c:v>8.1145900000000276E-4</c:v>
                </c:pt>
                <c:pt idx="7813">
                  <c:v>8.1111350000000215E-4</c:v>
                </c:pt>
                <c:pt idx="7814">
                  <c:v>8.1006200000000212E-4</c:v>
                </c:pt>
                <c:pt idx="7815">
                  <c:v>8.1076050000000234E-4</c:v>
                </c:pt>
                <c:pt idx="7816">
                  <c:v>8.1041500000000064E-4</c:v>
                </c:pt>
                <c:pt idx="7817">
                  <c:v>8.1110600000000024E-4</c:v>
                </c:pt>
                <c:pt idx="7818">
                  <c:v>8.1111350000000215E-4</c:v>
                </c:pt>
                <c:pt idx="7819">
                  <c:v>8.1145900000000276E-4</c:v>
                </c:pt>
                <c:pt idx="7820">
                  <c:v>8.1040750000000025E-4</c:v>
                </c:pt>
                <c:pt idx="7821">
                  <c:v>8.0970900000000275E-4</c:v>
                </c:pt>
                <c:pt idx="7822">
                  <c:v>8.0970900000000275E-4</c:v>
                </c:pt>
                <c:pt idx="7823">
                  <c:v>8.1006200000000212E-4</c:v>
                </c:pt>
                <c:pt idx="7824">
                  <c:v>8.0936350000000473E-4</c:v>
                </c:pt>
                <c:pt idx="7825">
                  <c:v>8.1076050000000234E-4</c:v>
                </c:pt>
                <c:pt idx="7826">
                  <c:v>8.0936350000000473E-4</c:v>
                </c:pt>
                <c:pt idx="7827">
                  <c:v>8.1006200000000212E-4</c:v>
                </c:pt>
                <c:pt idx="7828">
                  <c:v>8.1076050000000234E-4</c:v>
                </c:pt>
                <c:pt idx="7829">
                  <c:v>8.1006200000000212E-4</c:v>
                </c:pt>
                <c:pt idx="7830">
                  <c:v>8.1006200000000212E-4</c:v>
                </c:pt>
                <c:pt idx="7831">
                  <c:v>8.1006200000000212E-4</c:v>
                </c:pt>
                <c:pt idx="7832">
                  <c:v>8.1006200000000212E-4</c:v>
                </c:pt>
                <c:pt idx="7833">
                  <c:v>8.1006200000000212E-4</c:v>
                </c:pt>
                <c:pt idx="7834">
                  <c:v>8.1006200000000212E-4</c:v>
                </c:pt>
                <c:pt idx="7835">
                  <c:v>8.1145900000000276E-4</c:v>
                </c:pt>
                <c:pt idx="7836">
                  <c:v>8.1145150000000226E-4</c:v>
                </c:pt>
                <c:pt idx="7837">
                  <c:v>8.1180450000000045E-4</c:v>
                </c:pt>
                <c:pt idx="7838">
                  <c:v>8.1145900000000276E-4</c:v>
                </c:pt>
                <c:pt idx="7839">
                  <c:v>8.1145900000000276E-4</c:v>
                </c:pt>
                <c:pt idx="7840">
                  <c:v>8.1076050000000234E-4</c:v>
                </c:pt>
                <c:pt idx="7841">
                  <c:v>8.1075300000000422E-4</c:v>
                </c:pt>
                <c:pt idx="7842">
                  <c:v>8.1040750000000025E-4</c:v>
                </c:pt>
                <c:pt idx="7843">
                  <c:v>8.1005450000000488E-4</c:v>
                </c:pt>
                <c:pt idx="7844">
                  <c:v>8.1040750000000025E-4</c:v>
                </c:pt>
                <c:pt idx="7845">
                  <c:v>8.1076050000000234E-4</c:v>
                </c:pt>
                <c:pt idx="7846">
                  <c:v>8.1040750000000025E-4</c:v>
                </c:pt>
                <c:pt idx="7847">
                  <c:v>8.1076050000000234E-4</c:v>
                </c:pt>
                <c:pt idx="7848">
                  <c:v>8.0970900000000275E-4</c:v>
                </c:pt>
                <c:pt idx="7849">
                  <c:v>8.1006200000000212E-4</c:v>
                </c:pt>
                <c:pt idx="7850">
                  <c:v>8.1181200000000019E-4</c:v>
                </c:pt>
                <c:pt idx="7851">
                  <c:v>8.1110600000000024E-4</c:v>
                </c:pt>
                <c:pt idx="7852">
                  <c:v>8.1006200000000212E-4</c:v>
                </c:pt>
                <c:pt idx="7853">
                  <c:v>8.1041500000000064E-4</c:v>
                </c:pt>
                <c:pt idx="7854">
                  <c:v>8.1041500000000064E-4</c:v>
                </c:pt>
                <c:pt idx="7855">
                  <c:v>8.1041500000000064E-4</c:v>
                </c:pt>
                <c:pt idx="7856">
                  <c:v>8.1076800000000348E-4</c:v>
                </c:pt>
                <c:pt idx="7857">
                  <c:v>8.1111350000000215E-4</c:v>
                </c:pt>
                <c:pt idx="7858">
                  <c:v>8.1111350000000215E-4</c:v>
                </c:pt>
                <c:pt idx="7859">
                  <c:v>8.1076050000000234E-4</c:v>
                </c:pt>
                <c:pt idx="7860">
                  <c:v>8.1146650000000044E-4</c:v>
                </c:pt>
                <c:pt idx="7861">
                  <c:v>8.1076050000000234E-4</c:v>
                </c:pt>
                <c:pt idx="7862">
                  <c:v>8.0971650000000043E-4</c:v>
                </c:pt>
                <c:pt idx="7863">
                  <c:v>8.1041500000000064E-4</c:v>
                </c:pt>
                <c:pt idx="7864">
                  <c:v>8.1076800000000348E-4</c:v>
                </c:pt>
                <c:pt idx="7865">
                  <c:v>8.0971650000000043E-4</c:v>
                </c:pt>
                <c:pt idx="7866">
                  <c:v>8.1006950000000273E-4</c:v>
                </c:pt>
                <c:pt idx="7867">
                  <c:v>8.1041500000000064E-4</c:v>
                </c:pt>
                <c:pt idx="7868">
                  <c:v>8.1041500000000064E-4</c:v>
                </c:pt>
                <c:pt idx="7869">
                  <c:v>8.1076050000000234E-4</c:v>
                </c:pt>
                <c:pt idx="7870">
                  <c:v>8.1006200000000212E-4</c:v>
                </c:pt>
                <c:pt idx="7871">
                  <c:v>8.0971650000000043E-4</c:v>
                </c:pt>
                <c:pt idx="7872">
                  <c:v>8.1076800000000348E-4</c:v>
                </c:pt>
                <c:pt idx="7873">
                  <c:v>8.1006950000000273E-4</c:v>
                </c:pt>
                <c:pt idx="7874">
                  <c:v>8.1146650000000044E-4</c:v>
                </c:pt>
                <c:pt idx="7875">
                  <c:v>8.1076050000000234E-4</c:v>
                </c:pt>
                <c:pt idx="7876">
                  <c:v>8.1111350000000215E-4</c:v>
                </c:pt>
                <c:pt idx="7877">
                  <c:v>8.1076800000000348E-4</c:v>
                </c:pt>
                <c:pt idx="7878">
                  <c:v>8.1041500000000064E-4</c:v>
                </c:pt>
                <c:pt idx="7879">
                  <c:v>8.1006200000000212E-4</c:v>
                </c:pt>
                <c:pt idx="7880">
                  <c:v>8.1006200000000212E-4</c:v>
                </c:pt>
                <c:pt idx="7881">
                  <c:v>8.0901800000000293E-4</c:v>
                </c:pt>
                <c:pt idx="7882">
                  <c:v>8.1041500000000064E-4</c:v>
                </c:pt>
                <c:pt idx="7883">
                  <c:v>8.1041500000000064E-4</c:v>
                </c:pt>
                <c:pt idx="7884">
                  <c:v>8.0972400000000233E-4</c:v>
                </c:pt>
                <c:pt idx="7885">
                  <c:v>8.1006200000000212E-4</c:v>
                </c:pt>
                <c:pt idx="7886">
                  <c:v>8.1041500000000064E-4</c:v>
                </c:pt>
                <c:pt idx="7887">
                  <c:v>8.1076800000000348E-4</c:v>
                </c:pt>
                <c:pt idx="7888">
                  <c:v>8.1111350000000215E-4</c:v>
                </c:pt>
                <c:pt idx="7889">
                  <c:v>8.1146650000000044E-4</c:v>
                </c:pt>
                <c:pt idx="7890">
                  <c:v>8.1112100000000026E-4</c:v>
                </c:pt>
                <c:pt idx="7891">
                  <c:v>8.1112100000000026E-4</c:v>
                </c:pt>
                <c:pt idx="7892">
                  <c:v>8.1111350000000215E-4</c:v>
                </c:pt>
                <c:pt idx="7893">
                  <c:v>8.1006950000000273E-4</c:v>
                </c:pt>
                <c:pt idx="7894">
                  <c:v>8.1216500000000065E-4</c:v>
                </c:pt>
                <c:pt idx="7895">
                  <c:v>8.1181200000000019E-4</c:v>
                </c:pt>
                <c:pt idx="7896">
                  <c:v>8.1146650000000044E-4</c:v>
                </c:pt>
                <c:pt idx="7897">
                  <c:v>8.1076800000000348E-4</c:v>
                </c:pt>
                <c:pt idx="7898">
                  <c:v>8.1146650000000044E-4</c:v>
                </c:pt>
                <c:pt idx="7899">
                  <c:v>8.1146650000000044E-4</c:v>
                </c:pt>
                <c:pt idx="7900">
                  <c:v>8.1112100000000026E-4</c:v>
                </c:pt>
                <c:pt idx="7901">
                  <c:v>8.1181950000000025E-4</c:v>
                </c:pt>
                <c:pt idx="7902">
                  <c:v>8.1146650000000044E-4</c:v>
                </c:pt>
                <c:pt idx="7903">
                  <c:v>8.1216500000000065E-4</c:v>
                </c:pt>
                <c:pt idx="7904">
                  <c:v>8.1181950000000025E-4</c:v>
                </c:pt>
                <c:pt idx="7905">
                  <c:v>8.1111350000000215E-4</c:v>
                </c:pt>
                <c:pt idx="7906">
                  <c:v>8.1146650000000044E-4</c:v>
                </c:pt>
                <c:pt idx="7907">
                  <c:v>8.1286350000000227E-4</c:v>
                </c:pt>
                <c:pt idx="7908">
                  <c:v>8.1111350000000215E-4</c:v>
                </c:pt>
                <c:pt idx="7909">
                  <c:v>8.1146650000000044E-4</c:v>
                </c:pt>
                <c:pt idx="7910">
                  <c:v>8.1251800000000328E-4</c:v>
                </c:pt>
                <c:pt idx="7911">
                  <c:v>8.1182700000000021E-4</c:v>
                </c:pt>
                <c:pt idx="7912">
                  <c:v>8.1217250000000017E-4</c:v>
                </c:pt>
                <c:pt idx="7913">
                  <c:v>8.1218000000000045E-4</c:v>
                </c:pt>
                <c:pt idx="7914">
                  <c:v>8.1252550000000226E-4</c:v>
                </c:pt>
                <c:pt idx="7915">
                  <c:v>8.1183450000000027E-4</c:v>
                </c:pt>
                <c:pt idx="7916">
                  <c:v>8.1254050000000477E-4</c:v>
                </c:pt>
                <c:pt idx="7917">
                  <c:v>8.1218750000000041E-4</c:v>
                </c:pt>
                <c:pt idx="7918">
                  <c:v>8.1358450000000256E-4</c:v>
                </c:pt>
                <c:pt idx="7919">
                  <c:v>8.1289350000000025E-4</c:v>
                </c:pt>
                <c:pt idx="7920">
                  <c:v>8.1394500000000309E-4</c:v>
                </c:pt>
                <c:pt idx="7921">
                  <c:v>8.1394500000000309E-4</c:v>
                </c:pt>
                <c:pt idx="7922">
                  <c:v>8.1429800000000258E-4</c:v>
                </c:pt>
                <c:pt idx="7923">
                  <c:v>8.1394500000000309E-4</c:v>
                </c:pt>
                <c:pt idx="7924">
                  <c:v>8.1290100000000226E-4</c:v>
                </c:pt>
                <c:pt idx="7925">
                  <c:v>8.1325400000000457E-4</c:v>
                </c:pt>
                <c:pt idx="7926">
                  <c:v>8.1325400000000457E-4</c:v>
                </c:pt>
                <c:pt idx="7927">
                  <c:v>8.1430550000000026E-4</c:v>
                </c:pt>
                <c:pt idx="7928">
                  <c:v>8.1360700000000026E-4</c:v>
                </c:pt>
                <c:pt idx="7929">
                  <c:v>8.1360700000000026E-4</c:v>
                </c:pt>
                <c:pt idx="7930">
                  <c:v>8.1465100000000174E-4</c:v>
                </c:pt>
                <c:pt idx="7931">
                  <c:v>8.1431300000000227E-4</c:v>
                </c:pt>
                <c:pt idx="7932">
                  <c:v>8.1501150000000237E-4</c:v>
                </c:pt>
                <c:pt idx="7933">
                  <c:v>8.1571000000000258E-4</c:v>
                </c:pt>
                <c:pt idx="7934">
                  <c:v>8.1571000000000258E-4</c:v>
                </c:pt>
                <c:pt idx="7935">
                  <c:v>8.1501900000000352E-4</c:v>
                </c:pt>
                <c:pt idx="7936">
                  <c:v>8.1571000000000258E-4</c:v>
                </c:pt>
                <c:pt idx="7937">
                  <c:v>8.1571750000000026E-4</c:v>
                </c:pt>
                <c:pt idx="7938">
                  <c:v>8.1536450000000533E-4</c:v>
                </c:pt>
                <c:pt idx="7939">
                  <c:v>8.1536450000000533E-4</c:v>
                </c:pt>
                <c:pt idx="7940">
                  <c:v>8.1607050000000278E-4</c:v>
                </c:pt>
                <c:pt idx="7941">
                  <c:v>8.1501900000000352E-4</c:v>
                </c:pt>
                <c:pt idx="7942">
                  <c:v>8.1712200000000042E-4</c:v>
                </c:pt>
                <c:pt idx="7943">
                  <c:v>8.1711450000000068E-4</c:v>
                </c:pt>
                <c:pt idx="7944">
                  <c:v>8.1677650000000067E-4</c:v>
                </c:pt>
                <c:pt idx="7945">
                  <c:v>8.1747500000000251E-4</c:v>
                </c:pt>
                <c:pt idx="7946">
                  <c:v>8.1677650000000067E-4</c:v>
                </c:pt>
                <c:pt idx="7947">
                  <c:v>8.1712950000000048E-4</c:v>
                </c:pt>
                <c:pt idx="7948">
                  <c:v>8.1677650000000067E-4</c:v>
                </c:pt>
                <c:pt idx="7949">
                  <c:v>8.1748250000000008E-4</c:v>
                </c:pt>
                <c:pt idx="7950">
                  <c:v>8.1782800000000048E-4</c:v>
                </c:pt>
                <c:pt idx="7951">
                  <c:v>8.1712950000000048E-4</c:v>
                </c:pt>
                <c:pt idx="7952">
                  <c:v>8.1748250000000062E-4</c:v>
                </c:pt>
                <c:pt idx="7953">
                  <c:v>8.1782800000000048E-4</c:v>
                </c:pt>
                <c:pt idx="7954">
                  <c:v>8.1748250000000008E-4</c:v>
                </c:pt>
                <c:pt idx="7955">
                  <c:v>8.1853400000000292E-4</c:v>
                </c:pt>
                <c:pt idx="7956">
                  <c:v>8.1923250000000042E-4</c:v>
                </c:pt>
                <c:pt idx="7957">
                  <c:v>8.1958550000000273E-4</c:v>
                </c:pt>
                <c:pt idx="7958">
                  <c:v>8.1888700000000024E-4</c:v>
                </c:pt>
                <c:pt idx="7959">
                  <c:v>8.1888700000000024E-4</c:v>
                </c:pt>
                <c:pt idx="7960">
                  <c:v>8.1853400000000292E-4</c:v>
                </c:pt>
                <c:pt idx="7961">
                  <c:v>8.1924000000000536E-4</c:v>
                </c:pt>
                <c:pt idx="7962">
                  <c:v>8.1888700000000024E-4</c:v>
                </c:pt>
                <c:pt idx="7963">
                  <c:v>8.1819600000000042E-4</c:v>
                </c:pt>
                <c:pt idx="7964">
                  <c:v>8.1889450000000063E-4</c:v>
                </c:pt>
                <c:pt idx="7965">
                  <c:v>8.1889450000000063E-4</c:v>
                </c:pt>
                <c:pt idx="7966">
                  <c:v>8.1889450000000063E-4</c:v>
                </c:pt>
                <c:pt idx="7967">
                  <c:v>8.1959300000000366E-4</c:v>
                </c:pt>
                <c:pt idx="7968">
                  <c:v>8.1854900000000684E-4</c:v>
                </c:pt>
                <c:pt idx="7969">
                  <c:v>8.1959300000000366E-4</c:v>
                </c:pt>
                <c:pt idx="7970">
                  <c:v>8.2549650000000028E-4</c:v>
                </c:pt>
                <c:pt idx="7971">
                  <c:v>8.2722400000000292E-4</c:v>
                </c:pt>
                <c:pt idx="7972">
                  <c:v>8.2826050000000379E-4</c:v>
                </c:pt>
                <c:pt idx="7973">
                  <c:v>8.2825300000000514E-4</c:v>
                </c:pt>
                <c:pt idx="7974">
                  <c:v>8.3138500000000458E-4</c:v>
                </c:pt>
                <c:pt idx="7975">
                  <c:v>8.3137750000000256E-4</c:v>
                </c:pt>
                <c:pt idx="7976">
                  <c:v>8.3206850000000531E-4</c:v>
                </c:pt>
                <c:pt idx="7977">
                  <c:v>8.3275950000000459E-4</c:v>
                </c:pt>
                <c:pt idx="7978">
                  <c:v>8.3415650000000067E-4</c:v>
                </c:pt>
                <c:pt idx="7979">
                  <c:v>8.3345050000000278E-4</c:v>
                </c:pt>
                <c:pt idx="7980">
                  <c:v>8.3344300000000576E-4</c:v>
                </c:pt>
                <c:pt idx="7981">
                  <c:v>8.3518550000000354E-4</c:v>
                </c:pt>
                <c:pt idx="7982">
                  <c:v>8.3483250000000015E-4</c:v>
                </c:pt>
                <c:pt idx="7983">
                  <c:v>8.3622200000000473E-4</c:v>
                </c:pt>
                <c:pt idx="7984">
                  <c:v>8.3691300000000759E-4</c:v>
                </c:pt>
                <c:pt idx="7985">
                  <c:v>8.3831750000000276E-4</c:v>
                </c:pt>
                <c:pt idx="7986">
                  <c:v>8.376115000000039E-4</c:v>
                </c:pt>
                <c:pt idx="7987">
                  <c:v>8.3866300000000706E-4</c:v>
                </c:pt>
                <c:pt idx="7988">
                  <c:v>8.3935400000000613E-4</c:v>
                </c:pt>
                <c:pt idx="7989">
                  <c:v>8.4004500000000627E-4</c:v>
                </c:pt>
                <c:pt idx="7990">
                  <c:v>8.4109650000000174E-4</c:v>
                </c:pt>
                <c:pt idx="7991">
                  <c:v>8.4074350000000594E-4</c:v>
                </c:pt>
                <c:pt idx="7992">
                  <c:v>8.4074350000000594E-4</c:v>
                </c:pt>
                <c:pt idx="7993">
                  <c:v>8.4108900000000352E-4</c:v>
                </c:pt>
                <c:pt idx="7994">
                  <c:v>8.4143450000000067E-4</c:v>
                </c:pt>
                <c:pt idx="7995">
                  <c:v>8.4178000000000258E-4</c:v>
                </c:pt>
                <c:pt idx="7996">
                  <c:v>8.4247850000000279E-4</c:v>
                </c:pt>
                <c:pt idx="7997">
                  <c:v>8.4247100000000251E-4</c:v>
                </c:pt>
                <c:pt idx="7998">
                  <c:v>8.4281650000000042E-4</c:v>
                </c:pt>
                <c:pt idx="7999">
                  <c:v>8.4351500000000421E-4</c:v>
                </c:pt>
                <c:pt idx="8000">
                  <c:v>8.4420600000000273E-4</c:v>
                </c:pt>
                <c:pt idx="8001">
                  <c:v>8.4420600000000273E-4</c:v>
                </c:pt>
                <c:pt idx="8002">
                  <c:v>8.4455150000000399E-4</c:v>
                </c:pt>
                <c:pt idx="8003">
                  <c:v>8.4525000000000669E-4</c:v>
                </c:pt>
                <c:pt idx="8004">
                  <c:v>8.4524250000000598E-4</c:v>
                </c:pt>
                <c:pt idx="8005">
                  <c:v>8.459410000000063E-4</c:v>
                </c:pt>
                <c:pt idx="8006">
                  <c:v>8.4628650000000496E-4</c:v>
                </c:pt>
                <c:pt idx="8007">
                  <c:v>8.4628650000000496E-4</c:v>
                </c:pt>
                <c:pt idx="8008">
                  <c:v>8.4663200000000276E-4</c:v>
                </c:pt>
                <c:pt idx="8009">
                  <c:v>8.4697750000000424E-4</c:v>
                </c:pt>
                <c:pt idx="8010">
                  <c:v>8.4768350000000625E-4</c:v>
                </c:pt>
                <c:pt idx="8011">
                  <c:v>8.4837450000000477E-4</c:v>
                </c:pt>
                <c:pt idx="8012">
                  <c:v>8.4837450000000477E-4</c:v>
                </c:pt>
                <c:pt idx="8013">
                  <c:v>8.4837450000000477E-4</c:v>
                </c:pt>
                <c:pt idx="8014">
                  <c:v>8.4871250000000066E-4</c:v>
                </c:pt>
                <c:pt idx="8015">
                  <c:v>8.4906550000000383E-4</c:v>
                </c:pt>
                <c:pt idx="8016">
                  <c:v>8.4976400000000459E-4</c:v>
                </c:pt>
                <c:pt idx="8017">
                  <c:v>8.5010950000000238E-4</c:v>
                </c:pt>
                <c:pt idx="8018">
                  <c:v>8.5011700000000028E-4</c:v>
                </c:pt>
                <c:pt idx="8019">
                  <c:v>8.5046250000000068E-4</c:v>
                </c:pt>
                <c:pt idx="8020">
                  <c:v>8.5220500000000312E-4</c:v>
                </c:pt>
                <c:pt idx="8021">
                  <c:v>8.5045500000000278E-4</c:v>
                </c:pt>
                <c:pt idx="8022">
                  <c:v>8.5080050000000047E-4</c:v>
                </c:pt>
                <c:pt idx="8023">
                  <c:v>8.5080050000000047E-4</c:v>
                </c:pt>
                <c:pt idx="8024">
                  <c:v>8.5149900000000068E-4</c:v>
                </c:pt>
                <c:pt idx="8025">
                  <c:v>8.5219750000000024E-4</c:v>
                </c:pt>
                <c:pt idx="8026">
                  <c:v>8.5219750000000024E-4</c:v>
                </c:pt>
                <c:pt idx="8027">
                  <c:v>8.5289600000000023E-4</c:v>
                </c:pt>
                <c:pt idx="8028">
                  <c:v>8.5289600000000023E-4</c:v>
                </c:pt>
                <c:pt idx="8029">
                  <c:v>8.5288850000000212E-4</c:v>
                </c:pt>
                <c:pt idx="8030">
                  <c:v>8.5324150000000399E-4</c:v>
                </c:pt>
                <c:pt idx="8031">
                  <c:v>8.5463100000000023E-4</c:v>
                </c:pt>
                <c:pt idx="8032">
                  <c:v>8.5498400000000275E-4</c:v>
                </c:pt>
                <c:pt idx="8033">
                  <c:v>8.5602800000000455E-4</c:v>
                </c:pt>
                <c:pt idx="8034">
                  <c:v>8.5707950000000457E-4</c:v>
                </c:pt>
                <c:pt idx="8035">
                  <c:v>8.5672650000000162E-4</c:v>
                </c:pt>
                <c:pt idx="8036">
                  <c:v>8.5742500000000237E-4</c:v>
                </c:pt>
                <c:pt idx="8037">
                  <c:v>8.5777050000000277E-4</c:v>
                </c:pt>
                <c:pt idx="8038">
                  <c:v>8.5777050000000277E-4</c:v>
                </c:pt>
                <c:pt idx="8039">
                  <c:v>8.5741750000000046E-4</c:v>
                </c:pt>
                <c:pt idx="8040">
                  <c:v>8.5742500000000237E-4</c:v>
                </c:pt>
                <c:pt idx="8041">
                  <c:v>8.5776300000000552E-4</c:v>
                </c:pt>
                <c:pt idx="8042">
                  <c:v>8.5637350000000625E-4</c:v>
                </c:pt>
                <c:pt idx="8043">
                  <c:v>8.5741750000000046E-4</c:v>
                </c:pt>
                <c:pt idx="8044">
                  <c:v>8.5810850000000278E-4</c:v>
                </c:pt>
                <c:pt idx="8045">
                  <c:v>8.5741000000000257E-4</c:v>
                </c:pt>
                <c:pt idx="8046">
                  <c:v>8.5810850000000278E-4</c:v>
                </c:pt>
                <c:pt idx="8047">
                  <c:v>8.5741750000000046E-4</c:v>
                </c:pt>
                <c:pt idx="8048">
                  <c:v>8.5846150000000237E-4</c:v>
                </c:pt>
                <c:pt idx="8049">
                  <c:v>8.5881450000000067E-4</c:v>
                </c:pt>
                <c:pt idx="8050">
                  <c:v>8.5881450000000067E-4</c:v>
                </c:pt>
                <c:pt idx="8051">
                  <c:v>8.5916000000000258E-4</c:v>
                </c:pt>
                <c:pt idx="8052">
                  <c:v>8.5951300000000576E-4</c:v>
                </c:pt>
                <c:pt idx="8053">
                  <c:v>8.6019650000000042E-4</c:v>
                </c:pt>
                <c:pt idx="8054">
                  <c:v>8.6054950000000554E-4</c:v>
                </c:pt>
                <c:pt idx="8055">
                  <c:v>8.6089500000000041E-4</c:v>
                </c:pt>
                <c:pt idx="8056">
                  <c:v>8.6124800000000662E-4</c:v>
                </c:pt>
                <c:pt idx="8057">
                  <c:v>8.6124800000000662E-4</c:v>
                </c:pt>
                <c:pt idx="8058">
                  <c:v>8.6159350000000366E-4</c:v>
                </c:pt>
                <c:pt idx="8059">
                  <c:v>8.6124800000000597E-4</c:v>
                </c:pt>
                <c:pt idx="8060">
                  <c:v>8.6194650000000379E-4</c:v>
                </c:pt>
                <c:pt idx="8061">
                  <c:v>8.6194650000000293E-4</c:v>
                </c:pt>
                <c:pt idx="8062">
                  <c:v>8.6263750000000025E-4</c:v>
                </c:pt>
                <c:pt idx="8063">
                  <c:v>8.6229200000000213E-4</c:v>
                </c:pt>
                <c:pt idx="8064">
                  <c:v>8.6229200000000213E-4</c:v>
                </c:pt>
                <c:pt idx="8065">
                  <c:v>8.6333600000000025E-4</c:v>
                </c:pt>
                <c:pt idx="8066">
                  <c:v>8.6263750000000025E-4</c:v>
                </c:pt>
                <c:pt idx="8067">
                  <c:v>8.6332850000000213E-4</c:v>
                </c:pt>
                <c:pt idx="8068">
                  <c:v>8.6333600000000025E-4</c:v>
                </c:pt>
                <c:pt idx="8069">
                  <c:v>8.6333600000000025E-4</c:v>
                </c:pt>
                <c:pt idx="8070">
                  <c:v>8.6368900000000234E-4</c:v>
                </c:pt>
                <c:pt idx="8071">
                  <c:v>8.6368900000000234E-4</c:v>
                </c:pt>
                <c:pt idx="8072">
                  <c:v>8.6333600000000025E-4</c:v>
                </c:pt>
                <c:pt idx="8073">
                  <c:v>8.6299050000000212E-4</c:v>
                </c:pt>
                <c:pt idx="8074">
                  <c:v>8.6438000000000064E-4</c:v>
                </c:pt>
                <c:pt idx="8075">
                  <c:v>8.6542400000000276E-4</c:v>
                </c:pt>
                <c:pt idx="8076">
                  <c:v>8.6542400000000276E-4</c:v>
                </c:pt>
                <c:pt idx="8077">
                  <c:v>8.6542400000000276E-4</c:v>
                </c:pt>
                <c:pt idx="8078">
                  <c:v>8.6577700000000236E-4</c:v>
                </c:pt>
                <c:pt idx="8079">
                  <c:v>8.6542400000000276E-4</c:v>
                </c:pt>
                <c:pt idx="8080">
                  <c:v>8.6507850000000497E-4</c:v>
                </c:pt>
                <c:pt idx="8081">
                  <c:v>8.6543150000000044E-4</c:v>
                </c:pt>
                <c:pt idx="8082">
                  <c:v>8.6542400000000276E-4</c:v>
                </c:pt>
                <c:pt idx="8083">
                  <c:v>8.6613000000000065E-4</c:v>
                </c:pt>
                <c:pt idx="8084">
                  <c:v>8.6613000000000065E-4</c:v>
                </c:pt>
                <c:pt idx="8085">
                  <c:v>8.6718150000000046E-4</c:v>
                </c:pt>
                <c:pt idx="8086">
                  <c:v>8.6647550000000257E-4</c:v>
                </c:pt>
                <c:pt idx="8087">
                  <c:v>8.6786500000000238E-4</c:v>
                </c:pt>
                <c:pt idx="8088">
                  <c:v>8.6787250000000028E-4</c:v>
                </c:pt>
                <c:pt idx="8089">
                  <c:v>8.6751950000000459E-4</c:v>
                </c:pt>
                <c:pt idx="8090">
                  <c:v>8.6787250000000028E-4</c:v>
                </c:pt>
                <c:pt idx="8091">
                  <c:v>8.682180000000048E-4</c:v>
                </c:pt>
                <c:pt idx="8092">
                  <c:v>8.6822550000000259E-4</c:v>
                </c:pt>
                <c:pt idx="8093">
                  <c:v>8.6751950000000459E-4</c:v>
                </c:pt>
                <c:pt idx="8094">
                  <c:v>8.6751950000000459E-4</c:v>
                </c:pt>
                <c:pt idx="8095">
                  <c:v>8.6787250000000006E-4</c:v>
                </c:pt>
                <c:pt idx="8096">
                  <c:v>8.6787250000000006E-4</c:v>
                </c:pt>
                <c:pt idx="8097">
                  <c:v>8.6857100000000353E-4</c:v>
                </c:pt>
                <c:pt idx="8098">
                  <c:v>8.692695000000046E-4</c:v>
                </c:pt>
                <c:pt idx="8099">
                  <c:v>8.6892400000000312E-4</c:v>
                </c:pt>
                <c:pt idx="8100">
                  <c:v>8.6927700000000239E-4</c:v>
                </c:pt>
                <c:pt idx="8101">
                  <c:v>8.6927700000000239E-4</c:v>
                </c:pt>
                <c:pt idx="8102">
                  <c:v>8.6927700000000239E-4</c:v>
                </c:pt>
                <c:pt idx="8103">
                  <c:v>8.6996050000000312E-4</c:v>
                </c:pt>
                <c:pt idx="8104">
                  <c:v>8.7065900000000355E-4</c:v>
                </c:pt>
                <c:pt idx="8105">
                  <c:v>8.7065900000000355E-4</c:v>
                </c:pt>
                <c:pt idx="8106">
                  <c:v>8.7171050000000043E-4</c:v>
                </c:pt>
                <c:pt idx="8107">
                  <c:v>8.7100450000000232E-4</c:v>
                </c:pt>
                <c:pt idx="8108">
                  <c:v>8.7101200000000022E-4</c:v>
                </c:pt>
                <c:pt idx="8109">
                  <c:v>8.7135750000000138E-4</c:v>
                </c:pt>
                <c:pt idx="8110">
                  <c:v>8.7101200000000022E-4</c:v>
                </c:pt>
                <c:pt idx="8111">
                  <c:v>8.7101200000000022E-4</c:v>
                </c:pt>
                <c:pt idx="8112">
                  <c:v>8.7101950000000028E-4</c:v>
                </c:pt>
                <c:pt idx="8113">
                  <c:v>8.7171050000000043E-4</c:v>
                </c:pt>
                <c:pt idx="8114">
                  <c:v>8.7137250000000042E-4</c:v>
                </c:pt>
                <c:pt idx="8115">
                  <c:v>8.7136500000000274E-4</c:v>
                </c:pt>
                <c:pt idx="8116">
                  <c:v>8.7101200000000022E-4</c:v>
                </c:pt>
                <c:pt idx="8117">
                  <c:v>8.7066650000000231E-4</c:v>
                </c:pt>
                <c:pt idx="8118">
                  <c:v>8.7101200000000022E-4</c:v>
                </c:pt>
                <c:pt idx="8119">
                  <c:v>8.7066650000000231E-4</c:v>
                </c:pt>
                <c:pt idx="8120">
                  <c:v>8.7101200000000022E-4</c:v>
                </c:pt>
                <c:pt idx="8121">
                  <c:v>8.7101200000000022E-4</c:v>
                </c:pt>
                <c:pt idx="8122">
                  <c:v>8.7171050000000043E-4</c:v>
                </c:pt>
                <c:pt idx="8123">
                  <c:v>8.7206350000000273E-4</c:v>
                </c:pt>
                <c:pt idx="8124">
                  <c:v>8.7206350000000273E-4</c:v>
                </c:pt>
                <c:pt idx="8125">
                  <c:v>8.7136500000000274E-4</c:v>
                </c:pt>
                <c:pt idx="8126">
                  <c:v>8.7136500000000274E-4</c:v>
                </c:pt>
                <c:pt idx="8127">
                  <c:v>8.7171800000000212E-4</c:v>
                </c:pt>
                <c:pt idx="8128">
                  <c:v>8.7169550000000063E-4</c:v>
                </c:pt>
                <c:pt idx="8129">
                  <c:v>8.7240150000000025E-4</c:v>
                </c:pt>
                <c:pt idx="8130">
                  <c:v>8.7274700000000043E-4</c:v>
                </c:pt>
                <c:pt idx="8131">
                  <c:v>8.7274700000000043E-4</c:v>
                </c:pt>
                <c:pt idx="8132">
                  <c:v>8.7344550000000064E-4</c:v>
                </c:pt>
                <c:pt idx="8133">
                  <c:v>8.7345300000000255E-4</c:v>
                </c:pt>
                <c:pt idx="8134">
                  <c:v>8.7379850000000024E-4</c:v>
                </c:pt>
                <c:pt idx="8135">
                  <c:v>8.7379850000000024E-4</c:v>
                </c:pt>
                <c:pt idx="8136">
                  <c:v>8.7345300000000255E-4</c:v>
                </c:pt>
                <c:pt idx="8137">
                  <c:v>8.7379850000000024E-4</c:v>
                </c:pt>
                <c:pt idx="8138">
                  <c:v>8.7345300000000255E-4</c:v>
                </c:pt>
                <c:pt idx="8139">
                  <c:v>8.7345300000000255E-4</c:v>
                </c:pt>
                <c:pt idx="8140">
                  <c:v>8.7380600000000019E-4</c:v>
                </c:pt>
                <c:pt idx="8141">
                  <c:v>8.7310000000000024E-4</c:v>
                </c:pt>
                <c:pt idx="8142">
                  <c:v>8.7345300000000255E-4</c:v>
                </c:pt>
                <c:pt idx="8143">
                  <c:v>8.7345300000000255E-4</c:v>
                </c:pt>
                <c:pt idx="8144">
                  <c:v>8.731075000000002E-4</c:v>
                </c:pt>
                <c:pt idx="8145">
                  <c:v>8.7310000000000024E-4</c:v>
                </c:pt>
                <c:pt idx="8146">
                  <c:v>8.7345300000000255E-4</c:v>
                </c:pt>
                <c:pt idx="8147">
                  <c:v>8.7310000000000024E-4</c:v>
                </c:pt>
                <c:pt idx="8148">
                  <c:v>8.7310000000000024E-4</c:v>
                </c:pt>
                <c:pt idx="8149">
                  <c:v>8.7275450000000256E-4</c:v>
                </c:pt>
                <c:pt idx="8150">
                  <c:v>8.7380600000000019E-4</c:v>
                </c:pt>
                <c:pt idx="8151">
                  <c:v>8.7380600000000019E-4</c:v>
                </c:pt>
                <c:pt idx="8152">
                  <c:v>8.7345300000000255E-4</c:v>
                </c:pt>
                <c:pt idx="8153">
                  <c:v>8.731075000000002E-4</c:v>
                </c:pt>
                <c:pt idx="8154">
                  <c:v>8.7415150000000027E-4</c:v>
                </c:pt>
                <c:pt idx="8155">
                  <c:v>8.731075000000002E-4</c:v>
                </c:pt>
                <c:pt idx="8156">
                  <c:v>8.7379850000000024E-4</c:v>
                </c:pt>
                <c:pt idx="8157">
                  <c:v>8.7553350000000457E-4</c:v>
                </c:pt>
                <c:pt idx="8158">
                  <c:v>8.7518800000000309E-4</c:v>
                </c:pt>
                <c:pt idx="8159">
                  <c:v>8.7518800000000309E-4</c:v>
                </c:pt>
                <c:pt idx="8160">
                  <c:v>8.7553350000000457E-4</c:v>
                </c:pt>
                <c:pt idx="8161">
                  <c:v>8.7518050000000237E-4</c:v>
                </c:pt>
                <c:pt idx="8162">
                  <c:v>8.7553350000000457E-4</c:v>
                </c:pt>
                <c:pt idx="8163">
                  <c:v>8.7518050000000237E-4</c:v>
                </c:pt>
                <c:pt idx="8164">
                  <c:v>8.7518800000000309E-4</c:v>
                </c:pt>
                <c:pt idx="8165">
                  <c:v>8.7588650000000026E-4</c:v>
                </c:pt>
                <c:pt idx="8166">
                  <c:v>8.7623200000000066E-4</c:v>
                </c:pt>
                <c:pt idx="8167">
                  <c:v>8.7588650000000026E-4</c:v>
                </c:pt>
                <c:pt idx="8168">
                  <c:v>8.7623200000000066E-4</c:v>
                </c:pt>
                <c:pt idx="8169">
                  <c:v>8.7588650000000026E-4</c:v>
                </c:pt>
                <c:pt idx="8170">
                  <c:v>8.7554100000000561E-4</c:v>
                </c:pt>
                <c:pt idx="8171">
                  <c:v>8.7553350000000457E-4</c:v>
                </c:pt>
                <c:pt idx="8172">
                  <c:v>8.7518800000000309E-4</c:v>
                </c:pt>
                <c:pt idx="8173">
                  <c:v>8.7553350000000457E-4</c:v>
                </c:pt>
                <c:pt idx="8174">
                  <c:v>8.7518800000000309E-4</c:v>
                </c:pt>
                <c:pt idx="8175">
                  <c:v>8.7658500000000459E-4</c:v>
                </c:pt>
                <c:pt idx="8176">
                  <c:v>8.7518800000000309E-4</c:v>
                </c:pt>
                <c:pt idx="8177">
                  <c:v>8.7553350000000457E-4</c:v>
                </c:pt>
                <c:pt idx="8178">
                  <c:v>8.7588650000000026E-4</c:v>
                </c:pt>
                <c:pt idx="8179">
                  <c:v>8.7553350000000457E-4</c:v>
                </c:pt>
                <c:pt idx="8180">
                  <c:v>8.7518800000000309E-4</c:v>
                </c:pt>
                <c:pt idx="8181">
                  <c:v>8.7588650000000026E-4</c:v>
                </c:pt>
                <c:pt idx="8182">
                  <c:v>8.7588650000000026E-4</c:v>
                </c:pt>
                <c:pt idx="8183">
                  <c:v>8.7658500000000459E-4</c:v>
                </c:pt>
                <c:pt idx="8184">
                  <c:v>8.7693050000000239E-4</c:v>
                </c:pt>
                <c:pt idx="8185">
                  <c:v>8.7798200000000068E-4</c:v>
                </c:pt>
                <c:pt idx="8186">
                  <c:v>8.7623950000000278E-4</c:v>
                </c:pt>
                <c:pt idx="8187">
                  <c:v>8.7728350000000458E-4</c:v>
                </c:pt>
                <c:pt idx="8188">
                  <c:v>8.7693050000000239E-4</c:v>
                </c:pt>
                <c:pt idx="8189">
                  <c:v>8.7658500000000459E-4</c:v>
                </c:pt>
                <c:pt idx="8190">
                  <c:v>8.7588650000000026E-4</c:v>
                </c:pt>
                <c:pt idx="8191">
                  <c:v>8.7588650000000026E-4</c:v>
                </c:pt>
                <c:pt idx="8192">
                  <c:v>8.7623200000000066E-4</c:v>
                </c:pt>
                <c:pt idx="8193">
                  <c:v>8.7623200000000066E-4</c:v>
                </c:pt>
                <c:pt idx="8194">
                  <c:v>8.7623200000000066E-4</c:v>
                </c:pt>
                <c:pt idx="8195">
                  <c:v>8.7658500000000459E-4</c:v>
                </c:pt>
                <c:pt idx="8196">
                  <c:v>8.7693800000000278E-4</c:v>
                </c:pt>
                <c:pt idx="8197">
                  <c:v>8.7728350000000458E-4</c:v>
                </c:pt>
                <c:pt idx="8198">
                  <c:v>8.7659250000000238E-4</c:v>
                </c:pt>
                <c:pt idx="8199">
                  <c:v>8.7763650000000028E-4</c:v>
                </c:pt>
                <c:pt idx="8200">
                  <c:v>8.7693050000000239E-4</c:v>
                </c:pt>
                <c:pt idx="8201">
                  <c:v>8.7623950000000278E-4</c:v>
                </c:pt>
                <c:pt idx="8202">
                  <c:v>8.7623950000000278E-4</c:v>
                </c:pt>
                <c:pt idx="8203">
                  <c:v>8.7623950000000278E-4</c:v>
                </c:pt>
                <c:pt idx="8204">
                  <c:v>8.7623950000000278E-4</c:v>
                </c:pt>
                <c:pt idx="8205">
                  <c:v>8.7729100000000237E-4</c:v>
                </c:pt>
                <c:pt idx="8206">
                  <c:v>8.7693800000000278E-4</c:v>
                </c:pt>
                <c:pt idx="8207">
                  <c:v>8.7693800000000278E-4</c:v>
                </c:pt>
                <c:pt idx="8208">
                  <c:v>8.7659250000000238E-4</c:v>
                </c:pt>
                <c:pt idx="8209">
                  <c:v>8.7693800000000278E-4</c:v>
                </c:pt>
                <c:pt idx="8210">
                  <c:v>8.7693800000000278E-4</c:v>
                </c:pt>
                <c:pt idx="8211">
                  <c:v>8.7659250000000238E-4</c:v>
                </c:pt>
                <c:pt idx="8212">
                  <c:v>8.7693800000000278E-4</c:v>
                </c:pt>
                <c:pt idx="8213">
                  <c:v>8.7623950000000278E-4</c:v>
                </c:pt>
                <c:pt idx="8214">
                  <c:v>8.7659250000000238E-4</c:v>
                </c:pt>
                <c:pt idx="8215">
                  <c:v>8.7729100000000259E-4</c:v>
                </c:pt>
                <c:pt idx="8216">
                  <c:v>8.7729100000000237E-4</c:v>
                </c:pt>
                <c:pt idx="8217">
                  <c:v>8.7729100000000259E-4</c:v>
                </c:pt>
                <c:pt idx="8218">
                  <c:v>8.7798950000000258E-4</c:v>
                </c:pt>
                <c:pt idx="8219">
                  <c:v>8.7764400000000554E-4</c:v>
                </c:pt>
                <c:pt idx="8220">
                  <c:v>8.7693800000000278E-4</c:v>
                </c:pt>
                <c:pt idx="8221">
                  <c:v>8.7763650000000028E-4</c:v>
                </c:pt>
                <c:pt idx="8222">
                  <c:v>8.7729100000000237E-4</c:v>
                </c:pt>
                <c:pt idx="8223">
                  <c:v>8.7693800000000278E-4</c:v>
                </c:pt>
                <c:pt idx="8224">
                  <c:v>8.7729100000000237E-4</c:v>
                </c:pt>
                <c:pt idx="8225">
                  <c:v>8.7729100000000237E-4</c:v>
                </c:pt>
                <c:pt idx="8226">
                  <c:v>8.7729100000000237E-4</c:v>
                </c:pt>
                <c:pt idx="8227">
                  <c:v>8.7763650000000028E-4</c:v>
                </c:pt>
                <c:pt idx="8228">
                  <c:v>8.7729100000000237E-4</c:v>
                </c:pt>
                <c:pt idx="8229">
                  <c:v>8.7693800000000278E-4</c:v>
                </c:pt>
                <c:pt idx="8230">
                  <c:v>8.7693800000000278E-4</c:v>
                </c:pt>
                <c:pt idx="8231">
                  <c:v>8.7763650000000028E-4</c:v>
                </c:pt>
                <c:pt idx="8232">
                  <c:v>8.7763650000000028E-4</c:v>
                </c:pt>
                <c:pt idx="8233">
                  <c:v>8.7693800000000278E-4</c:v>
                </c:pt>
                <c:pt idx="8234">
                  <c:v>8.7763650000000028E-4</c:v>
                </c:pt>
                <c:pt idx="8235">
                  <c:v>8.7763650000000028E-4</c:v>
                </c:pt>
                <c:pt idx="8236">
                  <c:v>8.7729100000000237E-4</c:v>
                </c:pt>
                <c:pt idx="8237">
                  <c:v>8.7763650000000028E-4</c:v>
                </c:pt>
                <c:pt idx="8238">
                  <c:v>8.7658500000000459E-4</c:v>
                </c:pt>
                <c:pt idx="8239">
                  <c:v>8.7693800000000278E-4</c:v>
                </c:pt>
                <c:pt idx="8240">
                  <c:v>8.7659250000000238E-4</c:v>
                </c:pt>
                <c:pt idx="8241">
                  <c:v>8.7623950000000278E-4</c:v>
                </c:pt>
                <c:pt idx="8242">
                  <c:v>8.7693800000000278E-4</c:v>
                </c:pt>
                <c:pt idx="8243">
                  <c:v>8.7693800000000278E-4</c:v>
                </c:pt>
                <c:pt idx="8244">
                  <c:v>8.7693800000000278E-4</c:v>
                </c:pt>
                <c:pt idx="8245">
                  <c:v>8.7658500000000459E-4</c:v>
                </c:pt>
                <c:pt idx="8246">
                  <c:v>8.7588650000000026E-4</c:v>
                </c:pt>
                <c:pt idx="8247">
                  <c:v>8.7588650000000026E-4</c:v>
                </c:pt>
                <c:pt idx="8248">
                  <c:v>8.7659250000000238E-4</c:v>
                </c:pt>
                <c:pt idx="8249">
                  <c:v>8.7659250000000238E-4</c:v>
                </c:pt>
                <c:pt idx="8250">
                  <c:v>8.7589400000000228E-4</c:v>
                </c:pt>
                <c:pt idx="8251">
                  <c:v>8.7660000000000309E-4</c:v>
                </c:pt>
                <c:pt idx="8252">
                  <c:v>8.7693800000000278E-4</c:v>
                </c:pt>
                <c:pt idx="8253">
                  <c:v>8.7659250000000238E-4</c:v>
                </c:pt>
                <c:pt idx="8254">
                  <c:v>8.7694550000000501E-4</c:v>
                </c:pt>
                <c:pt idx="8255">
                  <c:v>8.7764400000000554E-4</c:v>
                </c:pt>
                <c:pt idx="8256">
                  <c:v>8.7764400000000554E-4</c:v>
                </c:pt>
                <c:pt idx="8257">
                  <c:v>8.7729850000000417E-4</c:v>
                </c:pt>
                <c:pt idx="8258">
                  <c:v>8.7764400000000554E-4</c:v>
                </c:pt>
                <c:pt idx="8259">
                  <c:v>8.7694550000000501E-4</c:v>
                </c:pt>
                <c:pt idx="8260">
                  <c:v>8.7764400000000554E-4</c:v>
                </c:pt>
                <c:pt idx="8261">
                  <c:v>8.7798950000000258E-4</c:v>
                </c:pt>
                <c:pt idx="8262">
                  <c:v>8.7798950000000258E-4</c:v>
                </c:pt>
                <c:pt idx="8263">
                  <c:v>8.7799700000000048E-4</c:v>
                </c:pt>
                <c:pt idx="8264">
                  <c:v>8.7729100000000259E-4</c:v>
                </c:pt>
                <c:pt idx="8265">
                  <c:v>8.7659250000000238E-4</c:v>
                </c:pt>
                <c:pt idx="8266">
                  <c:v>8.7693800000000278E-4</c:v>
                </c:pt>
                <c:pt idx="8267">
                  <c:v>8.7693800000000278E-4</c:v>
                </c:pt>
                <c:pt idx="8268">
                  <c:v>8.7659250000000238E-4</c:v>
                </c:pt>
                <c:pt idx="8269">
                  <c:v>8.7728350000000458E-4</c:v>
                </c:pt>
                <c:pt idx="8270">
                  <c:v>8.7659250000000238E-4</c:v>
                </c:pt>
                <c:pt idx="8271">
                  <c:v>8.7693800000000278E-4</c:v>
                </c:pt>
                <c:pt idx="8272">
                  <c:v>8.7729100000000259E-4</c:v>
                </c:pt>
                <c:pt idx="8273">
                  <c:v>8.7694550000000501E-4</c:v>
                </c:pt>
                <c:pt idx="8274">
                  <c:v>8.7729100000000259E-4</c:v>
                </c:pt>
                <c:pt idx="8275">
                  <c:v>8.7904100000000239E-4</c:v>
                </c:pt>
                <c:pt idx="8276">
                  <c:v>8.7798950000000258E-4</c:v>
                </c:pt>
                <c:pt idx="8277">
                  <c:v>8.7729100000000259E-4</c:v>
                </c:pt>
                <c:pt idx="8278">
                  <c:v>8.7729100000000259E-4</c:v>
                </c:pt>
                <c:pt idx="8279">
                  <c:v>8.7729100000000259E-4</c:v>
                </c:pt>
                <c:pt idx="8280">
                  <c:v>8.7693800000000278E-4</c:v>
                </c:pt>
                <c:pt idx="8281">
                  <c:v>8.7693800000000278E-4</c:v>
                </c:pt>
                <c:pt idx="8282">
                  <c:v>8.7693800000000278E-4</c:v>
                </c:pt>
                <c:pt idx="8283">
                  <c:v>8.7763650000000028E-4</c:v>
                </c:pt>
                <c:pt idx="8284">
                  <c:v>8.7763650000000028E-4</c:v>
                </c:pt>
                <c:pt idx="8285">
                  <c:v>8.7729100000000259E-4</c:v>
                </c:pt>
                <c:pt idx="8286">
                  <c:v>8.7764400000000554E-4</c:v>
                </c:pt>
                <c:pt idx="8287">
                  <c:v>8.7834250000000272E-4</c:v>
                </c:pt>
                <c:pt idx="8288">
                  <c:v>8.7763650000000028E-4</c:v>
                </c:pt>
                <c:pt idx="8289">
                  <c:v>8.7659250000000238E-4</c:v>
                </c:pt>
                <c:pt idx="8290">
                  <c:v>8.7588650000000026E-4</c:v>
                </c:pt>
                <c:pt idx="8291">
                  <c:v>8.7589400000000228E-4</c:v>
                </c:pt>
                <c:pt idx="8292">
                  <c:v>8.7554100000000593E-4</c:v>
                </c:pt>
                <c:pt idx="8293">
                  <c:v>8.7554100000000593E-4</c:v>
                </c:pt>
                <c:pt idx="8294">
                  <c:v>8.7554100000000593E-4</c:v>
                </c:pt>
                <c:pt idx="8295">
                  <c:v>8.7623950000000278E-4</c:v>
                </c:pt>
                <c:pt idx="8296">
                  <c:v>8.7623950000000278E-4</c:v>
                </c:pt>
                <c:pt idx="8297">
                  <c:v>8.7623950000000278E-4</c:v>
                </c:pt>
                <c:pt idx="8298">
                  <c:v>8.7693800000000278E-4</c:v>
                </c:pt>
                <c:pt idx="8299">
                  <c:v>8.7729100000000237E-4</c:v>
                </c:pt>
                <c:pt idx="8300">
                  <c:v>8.7693800000000278E-4</c:v>
                </c:pt>
                <c:pt idx="8301">
                  <c:v>8.7658500000000459E-4</c:v>
                </c:pt>
                <c:pt idx="8302">
                  <c:v>8.7693800000000278E-4</c:v>
                </c:pt>
                <c:pt idx="8303">
                  <c:v>8.7693800000000278E-4</c:v>
                </c:pt>
                <c:pt idx="8304">
                  <c:v>8.7693800000000278E-4</c:v>
                </c:pt>
                <c:pt idx="8305">
                  <c:v>8.7658500000000459E-4</c:v>
                </c:pt>
                <c:pt idx="8306">
                  <c:v>8.7623950000000278E-4</c:v>
                </c:pt>
                <c:pt idx="8307">
                  <c:v>8.7658500000000459E-4</c:v>
                </c:pt>
                <c:pt idx="8308">
                  <c:v>8.7658500000000459E-4</c:v>
                </c:pt>
                <c:pt idx="8309">
                  <c:v>8.7588650000000026E-4</c:v>
                </c:pt>
                <c:pt idx="8310">
                  <c:v>8.7588650000000026E-4</c:v>
                </c:pt>
                <c:pt idx="8311">
                  <c:v>8.7588650000000026E-4</c:v>
                </c:pt>
                <c:pt idx="8312">
                  <c:v>8.7588650000000026E-4</c:v>
                </c:pt>
                <c:pt idx="8313">
                  <c:v>8.7658500000000459E-4</c:v>
                </c:pt>
                <c:pt idx="8314">
                  <c:v>8.7588650000000026E-4</c:v>
                </c:pt>
                <c:pt idx="8315">
                  <c:v>8.7658500000000459E-4</c:v>
                </c:pt>
                <c:pt idx="8316">
                  <c:v>8.7658500000000459E-4</c:v>
                </c:pt>
                <c:pt idx="8317">
                  <c:v>8.7693050000000239E-4</c:v>
                </c:pt>
                <c:pt idx="8318">
                  <c:v>8.7623950000000278E-4</c:v>
                </c:pt>
                <c:pt idx="8319">
                  <c:v>8.7588650000000026E-4</c:v>
                </c:pt>
                <c:pt idx="8320">
                  <c:v>8.7623200000000066E-4</c:v>
                </c:pt>
                <c:pt idx="8321">
                  <c:v>8.7588650000000026E-4</c:v>
                </c:pt>
                <c:pt idx="8322">
                  <c:v>8.7623950000000278E-4</c:v>
                </c:pt>
                <c:pt idx="8323">
                  <c:v>8.7658500000000459E-4</c:v>
                </c:pt>
                <c:pt idx="8324">
                  <c:v>8.7658500000000459E-4</c:v>
                </c:pt>
                <c:pt idx="8325">
                  <c:v>8.7659250000000238E-4</c:v>
                </c:pt>
                <c:pt idx="8326">
                  <c:v>8.7658500000000459E-4</c:v>
                </c:pt>
                <c:pt idx="8327">
                  <c:v>8.7728350000000458E-4</c:v>
                </c:pt>
                <c:pt idx="8328">
                  <c:v>8.7728350000000458E-4</c:v>
                </c:pt>
                <c:pt idx="8329">
                  <c:v>8.7728350000000458E-4</c:v>
                </c:pt>
                <c:pt idx="8330">
                  <c:v>8.7623950000000278E-4</c:v>
                </c:pt>
                <c:pt idx="8331">
                  <c:v>8.7658500000000459E-4</c:v>
                </c:pt>
                <c:pt idx="8332">
                  <c:v>8.7902600000000042E-4</c:v>
                </c:pt>
                <c:pt idx="8333">
                  <c:v>8.7973200000000015E-4</c:v>
                </c:pt>
                <c:pt idx="8334">
                  <c:v>8.7972450000000063E-4</c:v>
                </c:pt>
                <c:pt idx="8335">
                  <c:v>8.7903350000000048E-4</c:v>
                </c:pt>
                <c:pt idx="8336">
                  <c:v>8.7833500000000027E-4</c:v>
                </c:pt>
                <c:pt idx="8337">
                  <c:v>8.7868800000000279E-4</c:v>
                </c:pt>
                <c:pt idx="8338">
                  <c:v>8.7833500000000027E-4</c:v>
                </c:pt>
                <c:pt idx="8339">
                  <c:v>8.7868050000000251E-4</c:v>
                </c:pt>
                <c:pt idx="8340">
                  <c:v>8.7903350000000048E-4</c:v>
                </c:pt>
                <c:pt idx="8341">
                  <c:v>8.7972450000000063E-4</c:v>
                </c:pt>
                <c:pt idx="8342">
                  <c:v>8.7973200000000015E-4</c:v>
                </c:pt>
                <c:pt idx="8343">
                  <c:v>8.7938650000000062E-4</c:v>
                </c:pt>
                <c:pt idx="8344">
                  <c:v>8.7937900000000272E-4</c:v>
                </c:pt>
                <c:pt idx="8345">
                  <c:v>8.7973200000000015E-4</c:v>
                </c:pt>
                <c:pt idx="8346">
                  <c:v>8.7973200000000015E-4</c:v>
                </c:pt>
                <c:pt idx="8347">
                  <c:v>8.7973200000000015E-4</c:v>
                </c:pt>
                <c:pt idx="8348">
                  <c:v>8.7938650000000062E-4</c:v>
                </c:pt>
                <c:pt idx="8349">
                  <c:v>8.8112900000000274E-4</c:v>
                </c:pt>
                <c:pt idx="8350">
                  <c:v>8.7938650000000062E-4</c:v>
                </c:pt>
                <c:pt idx="8351">
                  <c:v>8.8007750000000315E-4</c:v>
                </c:pt>
                <c:pt idx="8352">
                  <c:v>8.8008500000000419E-4</c:v>
                </c:pt>
                <c:pt idx="8353">
                  <c:v>8.8008500000000419E-4</c:v>
                </c:pt>
                <c:pt idx="8354">
                  <c:v>8.7868800000000279E-4</c:v>
                </c:pt>
                <c:pt idx="8355">
                  <c:v>8.7903350000000048E-4</c:v>
                </c:pt>
                <c:pt idx="8356">
                  <c:v>8.7903350000000048E-4</c:v>
                </c:pt>
                <c:pt idx="8357">
                  <c:v>8.7833500000000027E-4</c:v>
                </c:pt>
                <c:pt idx="8358">
                  <c:v>8.7868800000000279E-4</c:v>
                </c:pt>
                <c:pt idx="8359">
                  <c:v>8.7868800000000279E-4</c:v>
                </c:pt>
                <c:pt idx="8360">
                  <c:v>8.7763650000000028E-4</c:v>
                </c:pt>
                <c:pt idx="8361">
                  <c:v>8.7763650000000028E-4</c:v>
                </c:pt>
                <c:pt idx="8362">
                  <c:v>8.7763650000000028E-4</c:v>
                </c:pt>
                <c:pt idx="8363">
                  <c:v>8.7798200000000068E-4</c:v>
                </c:pt>
                <c:pt idx="8364">
                  <c:v>8.7834250000000272E-4</c:v>
                </c:pt>
                <c:pt idx="8365">
                  <c:v>8.7903350000000048E-4</c:v>
                </c:pt>
                <c:pt idx="8366">
                  <c:v>8.7938650000000062E-4</c:v>
                </c:pt>
                <c:pt idx="8367">
                  <c:v>8.7973200000000015E-4</c:v>
                </c:pt>
                <c:pt idx="8368">
                  <c:v>8.7973200000000015E-4</c:v>
                </c:pt>
                <c:pt idx="8369">
                  <c:v>8.7904100000000239E-4</c:v>
                </c:pt>
                <c:pt idx="8370">
                  <c:v>8.7938650000000062E-4</c:v>
                </c:pt>
                <c:pt idx="8371">
                  <c:v>8.7938650000000062E-4</c:v>
                </c:pt>
                <c:pt idx="8372">
                  <c:v>8.7973200000000015E-4</c:v>
                </c:pt>
                <c:pt idx="8373">
                  <c:v>8.7973950000000043E-4</c:v>
                </c:pt>
                <c:pt idx="8374">
                  <c:v>8.7974700000000212E-4</c:v>
                </c:pt>
                <c:pt idx="8375">
                  <c:v>8.7974700000000212E-4</c:v>
                </c:pt>
                <c:pt idx="8376">
                  <c:v>8.7973950000000021E-4</c:v>
                </c:pt>
                <c:pt idx="8377">
                  <c:v>8.7973950000000021E-4</c:v>
                </c:pt>
                <c:pt idx="8378">
                  <c:v>8.7973950000000021E-4</c:v>
                </c:pt>
                <c:pt idx="8379">
                  <c:v>8.7973950000000021E-4</c:v>
                </c:pt>
                <c:pt idx="8380">
                  <c:v>8.7869550000000231E-4</c:v>
                </c:pt>
                <c:pt idx="8381">
                  <c:v>8.7869550000000231E-4</c:v>
                </c:pt>
                <c:pt idx="8382">
                  <c:v>8.7904100000000239E-4</c:v>
                </c:pt>
                <c:pt idx="8383">
                  <c:v>8.7939400000000068E-4</c:v>
                </c:pt>
                <c:pt idx="8384">
                  <c:v>8.7904100000000239E-4</c:v>
                </c:pt>
                <c:pt idx="8385">
                  <c:v>8.7904100000000239E-4</c:v>
                </c:pt>
                <c:pt idx="8386">
                  <c:v>8.7904100000000239E-4</c:v>
                </c:pt>
                <c:pt idx="8387">
                  <c:v>8.7939400000000068E-4</c:v>
                </c:pt>
                <c:pt idx="8388">
                  <c:v>8.7939400000000068E-4</c:v>
                </c:pt>
                <c:pt idx="8389">
                  <c:v>8.7869550000000231E-4</c:v>
                </c:pt>
                <c:pt idx="8390">
                  <c:v>8.7973950000000021E-4</c:v>
                </c:pt>
                <c:pt idx="8391">
                  <c:v>8.7938650000000062E-4</c:v>
                </c:pt>
                <c:pt idx="8392">
                  <c:v>8.7939400000000068E-4</c:v>
                </c:pt>
                <c:pt idx="8393">
                  <c:v>8.8008500000000419E-4</c:v>
                </c:pt>
                <c:pt idx="8394">
                  <c:v>8.7973950000000021E-4</c:v>
                </c:pt>
                <c:pt idx="8395">
                  <c:v>8.7904850000000354E-4</c:v>
                </c:pt>
                <c:pt idx="8396">
                  <c:v>8.7974700000000212E-4</c:v>
                </c:pt>
                <c:pt idx="8397">
                  <c:v>8.8008500000000419E-4</c:v>
                </c:pt>
                <c:pt idx="8398">
                  <c:v>8.8043800000000335E-4</c:v>
                </c:pt>
                <c:pt idx="8399">
                  <c:v>8.8078350000000462E-4</c:v>
                </c:pt>
                <c:pt idx="8400">
                  <c:v>8.8043800000000335E-4</c:v>
                </c:pt>
                <c:pt idx="8401">
                  <c:v>8.8044550000000569E-4</c:v>
                </c:pt>
                <c:pt idx="8402">
                  <c:v>8.8079100000000273E-4</c:v>
                </c:pt>
                <c:pt idx="8403">
                  <c:v>8.7974700000000212E-4</c:v>
                </c:pt>
                <c:pt idx="8404">
                  <c:v>8.8009250000000252E-4</c:v>
                </c:pt>
                <c:pt idx="8405">
                  <c:v>8.8044550000000569E-4</c:v>
                </c:pt>
                <c:pt idx="8406">
                  <c:v>8.8008500000000419E-4</c:v>
                </c:pt>
                <c:pt idx="8407">
                  <c:v>8.8043800000000335E-4</c:v>
                </c:pt>
                <c:pt idx="8408">
                  <c:v>8.8043800000000335E-4</c:v>
                </c:pt>
                <c:pt idx="8409">
                  <c:v>8.8009250000000252E-4</c:v>
                </c:pt>
                <c:pt idx="8410">
                  <c:v>8.8043800000000335E-4</c:v>
                </c:pt>
                <c:pt idx="8411">
                  <c:v>8.7973950000000021E-4</c:v>
                </c:pt>
                <c:pt idx="8412">
                  <c:v>8.8009250000000252E-4</c:v>
                </c:pt>
                <c:pt idx="8413">
                  <c:v>8.7973950000000021E-4</c:v>
                </c:pt>
                <c:pt idx="8414">
                  <c:v>8.8043800000000335E-4</c:v>
                </c:pt>
                <c:pt idx="8415">
                  <c:v>8.8113650000000063E-4</c:v>
                </c:pt>
                <c:pt idx="8416">
                  <c:v>8.7973200000000015E-4</c:v>
                </c:pt>
                <c:pt idx="8417">
                  <c:v>8.7973950000000021E-4</c:v>
                </c:pt>
                <c:pt idx="8418">
                  <c:v>8.7973950000000021E-4</c:v>
                </c:pt>
                <c:pt idx="8419">
                  <c:v>8.7938650000000008E-4</c:v>
                </c:pt>
                <c:pt idx="8420">
                  <c:v>8.7938650000000008E-4</c:v>
                </c:pt>
                <c:pt idx="8421">
                  <c:v>8.7938650000000008E-4</c:v>
                </c:pt>
                <c:pt idx="8422">
                  <c:v>8.7939400000000068E-4</c:v>
                </c:pt>
                <c:pt idx="8423">
                  <c:v>8.8008500000000419E-4</c:v>
                </c:pt>
                <c:pt idx="8424">
                  <c:v>8.7904100000000239E-4</c:v>
                </c:pt>
                <c:pt idx="8425">
                  <c:v>8.7904100000000239E-4</c:v>
                </c:pt>
                <c:pt idx="8426">
                  <c:v>8.7973200000000015E-4</c:v>
                </c:pt>
                <c:pt idx="8427">
                  <c:v>8.7973950000000021E-4</c:v>
                </c:pt>
                <c:pt idx="8428">
                  <c:v>8.8079100000000273E-4</c:v>
                </c:pt>
                <c:pt idx="8429">
                  <c:v>8.7904100000000239E-4</c:v>
                </c:pt>
                <c:pt idx="8430">
                  <c:v>8.7868800000000279E-4</c:v>
                </c:pt>
                <c:pt idx="8431">
                  <c:v>8.7938650000000008E-4</c:v>
                </c:pt>
                <c:pt idx="8432">
                  <c:v>8.7904100000000239E-4</c:v>
                </c:pt>
                <c:pt idx="8433">
                  <c:v>8.7973950000000021E-4</c:v>
                </c:pt>
                <c:pt idx="8434">
                  <c:v>8.8008500000000419E-4</c:v>
                </c:pt>
                <c:pt idx="8435">
                  <c:v>8.8043800000000335E-4</c:v>
                </c:pt>
                <c:pt idx="8436">
                  <c:v>8.7973200000000015E-4</c:v>
                </c:pt>
                <c:pt idx="8437">
                  <c:v>8.7973950000000021E-4</c:v>
                </c:pt>
                <c:pt idx="8438">
                  <c:v>8.7973950000000021E-4</c:v>
                </c:pt>
                <c:pt idx="8439">
                  <c:v>8.7764400000000554E-4</c:v>
                </c:pt>
                <c:pt idx="8440">
                  <c:v>8.7798950000000258E-4</c:v>
                </c:pt>
                <c:pt idx="8441">
                  <c:v>8.7798950000000258E-4</c:v>
                </c:pt>
                <c:pt idx="8442">
                  <c:v>8.7798950000000258E-4</c:v>
                </c:pt>
                <c:pt idx="8443">
                  <c:v>8.7833500000000027E-4</c:v>
                </c:pt>
                <c:pt idx="8444">
                  <c:v>8.7798950000000258E-4</c:v>
                </c:pt>
                <c:pt idx="8445">
                  <c:v>8.7798950000000258E-4</c:v>
                </c:pt>
                <c:pt idx="8446">
                  <c:v>8.7868800000000279E-4</c:v>
                </c:pt>
                <c:pt idx="8447">
                  <c:v>8.7868800000000279E-4</c:v>
                </c:pt>
                <c:pt idx="8448">
                  <c:v>8.7834250000000272E-4</c:v>
                </c:pt>
                <c:pt idx="8449">
                  <c:v>8.7939400000000068E-4</c:v>
                </c:pt>
                <c:pt idx="8450">
                  <c:v>8.7834250000000272E-4</c:v>
                </c:pt>
                <c:pt idx="8451">
                  <c:v>8.8009250000000252E-4</c:v>
                </c:pt>
                <c:pt idx="8452">
                  <c:v>8.7974700000000212E-4</c:v>
                </c:pt>
                <c:pt idx="8453">
                  <c:v>8.7939400000000068E-4</c:v>
                </c:pt>
                <c:pt idx="8454">
                  <c:v>8.7869550000000231E-4</c:v>
                </c:pt>
                <c:pt idx="8455">
                  <c:v>8.7835000000000343E-4</c:v>
                </c:pt>
                <c:pt idx="8456">
                  <c:v>8.7869550000000231E-4</c:v>
                </c:pt>
                <c:pt idx="8457">
                  <c:v>8.7973950000000043E-4</c:v>
                </c:pt>
                <c:pt idx="8458">
                  <c:v>8.7904850000000354E-4</c:v>
                </c:pt>
                <c:pt idx="8459">
                  <c:v>8.7974700000000158E-4</c:v>
                </c:pt>
                <c:pt idx="8460">
                  <c:v>8.8009250000000252E-4</c:v>
                </c:pt>
                <c:pt idx="8461">
                  <c:v>8.8044550000000569E-4</c:v>
                </c:pt>
                <c:pt idx="8462">
                  <c:v>8.8044550000000569E-4</c:v>
                </c:pt>
                <c:pt idx="8463">
                  <c:v>8.8044550000000569E-4</c:v>
                </c:pt>
                <c:pt idx="8464">
                  <c:v>8.8010000000000312E-4</c:v>
                </c:pt>
                <c:pt idx="8465">
                  <c:v>8.8115150000000315E-4</c:v>
                </c:pt>
                <c:pt idx="8466">
                  <c:v>8.8185750000000234E-4</c:v>
                </c:pt>
                <c:pt idx="8467">
                  <c:v>8.8185750000000255E-4</c:v>
                </c:pt>
                <c:pt idx="8468">
                  <c:v>8.8221050000000442E-4</c:v>
                </c:pt>
                <c:pt idx="8469">
                  <c:v>8.825635000000076E-4</c:v>
                </c:pt>
                <c:pt idx="8470">
                  <c:v>8.8326950000000592E-4</c:v>
                </c:pt>
                <c:pt idx="8471">
                  <c:v>8.8221800000000568E-4</c:v>
                </c:pt>
                <c:pt idx="8472">
                  <c:v>8.8326950000000538E-4</c:v>
                </c:pt>
                <c:pt idx="8473">
                  <c:v>8.8291650000000307E-4</c:v>
                </c:pt>
                <c:pt idx="8474">
                  <c:v>8.8326950000000538E-4</c:v>
                </c:pt>
                <c:pt idx="8475">
                  <c:v>8.8292400000000455E-4</c:v>
                </c:pt>
                <c:pt idx="8476">
                  <c:v>8.8397550000000424E-4</c:v>
                </c:pt>
                <c:pt idx="8477">
                  <c:v>8.8432100000000236E-4</c:v>
                </c:pt>
                <c:pt idx="8478">
                  <c:v>8.8502700000000329E-4</c:v>
                </c:pt>
                <c:pt idx="8479">
                  <c:v>8.8432100000000236E-4</c:v>
                </c:pt>
                <c:pt idx="8480">
                  <c:v>8.8502700000000329E-4</c:v>
                </c:pt>
                <c:pt idx="8481">
                  <c:v>8.8502700000000329E-4</c:v>
                </c:pt>
                <c:pt idx="8482">
                  <c:v>8.8363750000000044E-4</c:v>
                </c:pt>
                <c:pt idx="8483">
                  <c:v>8.8293900000000348E-4</c:v>
                </c:pt>
                <c:pt idx="8484">
                  <c:v>8.8293900000000348E-4</c:v>
                </c:pt>
                <c:pt idx="8485">
                  <c:v>8.8363750000000044E-4</c:v>
                </c:pt>
                <c:pt idx="8486">
                  <c:v>8.8259350000000568E-4</c:v>
                </c:pt>
                <c:pt idx="8487">
                  <c:v>8.8329200000000275E-4</c:v>
                </c:pt>
                <c:pt idx="8488">
                  <c:v>8.825935000000059E-4</c:v>
                </c:pt>
                <c:pt idx="8489">
                  <c:v>8.8364500000000538E-4</c:v>
                </c:pt>
                <c:pt idx="8490">
                  <c:v>8.8399050000000329E-4</c:v>
                </c:pt>
                <c:pt idx="8491">
                  <c:v>8.8468900000000404E-4</c:v>
                </c:pt>
                <c:pt idx="8492">
                  <c:v>8.8364500000000538E-4</c:v>
                </c:pt>
                <c:pt idx="8493">
                  <c:v>8.8469650000000237E-4</c:v>
                </c:pt>
                <c:pt idx="8494">
                  <c:v>8.8399800000000443E-4</c:v>
                </c:pt>
                <c:pt idx="8495">
                  <c:v>8.8365250000000328E-4</c:v>
                </c:pt>
                <c:pt idx="8496">
                  <c:v>8.8365250000000328E-4</c:v>
                </c:pt>
                <c:pt idx="8497">
                  <c:v>8.8399800000000443E-4</c:v>
                </c:pt>
                <c:pt idx="8498">
                  <c:v>8.8434350000000646E-4</c:v>
                </c:pt>
                <c:pt idx="8499">
                  <c:v>8.8435100000000457E-4</c:v>
                </c:pt>
                <c:pt idx="8500">
                  <c:v>8.8435100000000457E-4</c:v>
                </c:pt>
                <c:pt idx="8501">
                  <c:v>8.8539500000000594E-4</c:v>
                </c:pt>
                <c:pt idx="8502">
                  <c:v>8.8435100000000457E-4</c:v>
                </c:pt>
                <c:pt idx="8503">
                  <c:v>8.8435100000000457E-4</c:v>
                </c:pt>
                <c:pt idx="8504">
                  <c:v>8.8504950000000782E-4</c:v>
                </c:pt>
                <c:pt idx="8505">
                  <c:v>8.8470400000000276E-4</c:v>
                </c:pt>
                <c:pt idx="8506">
                  <c:v>8.86454000000007E-4</c:v>
                </c:pt>
                <c:pt idx="8507">
                  <c:v>8.8993900000000354E-4</c:v>
                </c:pt>
                <c:pt idx="8508">
                  <c:v>8.867995000000048E-4</c:v>
                </c:pt>
                <c:pt idx="8509">
                  <c:v>8.8610850000000541E-4</c:v>
                </c:pt>
                <c:pt idx="8510">
                  <c:v>8.8749800000000533E-4</c:v>
                </c:pt>
                <c:pt idx="8511">
                  <c:v>8.878510000000046E-4</c:v>
                </c:pt>
                <c:pt idx="8512">
                  <c:v>8.8610850000000628E-4</c:v>
                </c:pt>
                <c:pt idx="8513">
                  <c:v>8.8610850000000628E-4</c:v>
                </c:pt>
                <c:pt idx="8514">
                  <c:v>8.8610850000000628E-4</c:v>
                </c:pt>
                <c:pt idx="8515">
                  <c:v>8.8716000000000554E-4</c:v>
                </c:pt>
                <c:pt idx="8516">
                  <c:v>8.8716000000000554E-4</c:v>
                </c:pt>
                <c:pt idx="8517">
                  <c:v>8.8716750000000278E-4</c:v>
                </c:pt>
                <c:pt idx="8518">
                  <c:v>8.8785850000000586E-4</c:v>
                </c:pt>
                <c:pt idx="8519">
                  <c:v>8.8785850000000586E-4</c:v>
                </c:pt>
                <c:pt idx="8520">
                  <c:v>8.8751300000000817E-4</c:v>
                </c:pt>
                <c:pt idx="8521">
                  <c:v>8.875130000000073E-4</c:v>
                </c:pt>
                <c:pt idx="8522">
                  <c:v>8.882115000000048E-4</c:v>
                </c:pt>
                <c:pt idx="8523">
                  <c:v>8.882115000000048E-4</c:v>
                </c:pt>
                <c:pt idx="8524">
                  <c:v>8.8786600000000278E-4</c:v>
                </c:pt>
                <c:pt idx="8525">
                  <c:v>8.875130000000073E-4</c:v>
                </c:pt>
                <c:pt idx="8526">
                  <c:v>8.8856450000000743E-4</c:v>
                </c:pt>
                <c:pt idx="8527">
                  <c:v>8.8786600000000278E-4</c:v>
                </c:pt>
                <c:pt idx="8528">
                  <c:v>8.8856450000000743E-4</c:v>
                </c:pt>
                <c:pt idx="8529">
                  <c:v>8.8891750000000258E-4</c:v>
                </c:pt>
                <c:pt idx="8530">
                  <c:v>8.8856450000000711E-4</c:v>
                </c:pt>
                <c:pt idx="8531">
                  <c:v>8.8891000000000534E-4</c:v>
                </c:pt>
                <c:pt idx="8532">
                  <c:v>8.8927050000000586E-4</c:v>
                </c:pt>
                <c:pt idx="8533">
                  <c:v>8.8961600000000312E-4</c:v>
                </c:pt>
                <c:pt idx="8534">
                  <c:v>8.9031450000000365E-4</c:v>
                </c:pt>
                <c:pt idx="8535">
                  <c:v>8.8856450000000711E-4</c:v>
                </c:pt>
                <c:pt idx="8536">
                  <c:v>8.892630000000071E-4</c:v>
                </c:pt>
                <c:pt idx="8537">
                  <c:v>8.8857200000000555E-4</c:v>
                </c:pt>
                <c:pt idx="8538">
                  <c:v>8.8927050000000586E-4</c:v>
                </c:pt>
                <c:pt idx="8539">
                  <c:v>8.8857950000000669E-4</c:v>
                </c:pt>
                <c:pt idx="8540">
                  <c:v>8.8962350000000513E-4</c:v>
                </c:pt>
                <c:pt idx="8541">
                  <c:v>8.8857200000000555E-4</c:v>
                </c:pt>
                <c:pt idx="8542">
                  <c:v>8.8857200000000555E-4</c:v>
                </c:pt>
                <c:pt idx="8543">
                  <c:v>8.8787350000000501E-4</c:v>
                </c:pt>
                <c:pt idx="8544">
                  <c:v>8.8823400000000575E-4</c:v>
                </c:pt>
                <c:pt idx="8545">
                  <c:v>8.8752800000000645E-4</c:v>
                </c:pt>
                <c:pt idx="8546">
                  <c:v>8.8787350000000501E-4</c:v>
                </c:pt>
                <c:pt idx="8547">
                  <c:v>8.8857950000000669E-4</c:v>
                </c:pt>
                <c:pt idx="8548">
                  <c:v>8.8857950000000669E-4</c:v>
                </c:pt>
                <c:pt idx="8549">
                  <c:v>8.8788100000000258E-4</c:v>
                </c:pt>
                <c:pt idx="8550">
                  <c:v>8.8822650000000461E-4</c:v>
                </c:pt>
                <c:pt idx="8551">
                  <c:v>8.8788100000000258E-4</c:v>
                </c:pt>
                <c:pt idx="8552">
                  <c:v>8.8822650000000461E-4</c:v>
                </c:pt>
                <c:pt idx="8553">
                  <c:v>8.889250000000046E-4</c:v>
                </c:pt>
                <c:pt idx="8554">
                  <c:v>8.8788100000000258E-4</c:v>
                </c:pt>
                <c:pt idx="8555">
                  <c:v>8.8893250000000239E-4</c:v>
                </c:pt>
                <c:pt idx="8556">
                  <c:v>8.8857950000000669E-4</c:v>
                </c:pt>
                <c:pt idx="8557">
                  <c:v>8.8893250000000239E-4</c:v>
                </c:pt>
                <c:pt idx="8558">
                  <c:v>8.8823400000000575E-4</c:v>
                </c:pt>
                <c:pt idx="8559">
                  <c:v>8.8823400000000575E-4</c:v>
                </c:pt>
                <c:pt idx="8560">
                  <c:v>8.8753550000000554E-4</c:v>
                </c:pt>
                <c:pt idx="8561">
                  <c:v>8.8893250000000239E-4</c:v>
                </c:pt>
                <c:pt idx="8562">
                  <c:v>8.8963100000000379E-4</c:v>
                </c:pt>
                <c:pt idx="8563">
                  <c:v>8.8998400000000577E-4</c:v>
                </c:pt>
                <c:pt idx="8564">
                  <c:v>8.8963850000000385E-4</c:v>
                </c:pt>
                <c:pt idx="8565">
                  <c:v>8.8928550000000534E-4</c:v>
                </c:pt>
                <c:pt idx="8566">
                  <c:v>8.9033700000000048E-4</c:v>
                </c:pt>
                <c:pt idx="8567">
                  <c:v>8.8963100000000292E-4</c:v>
                </c:pt>
                <c:pt idx="8568">
                  <c:v>8.8998400000000577E-4</c:v>
                </c:pt>
                <c:pt idx="8569">
                  <c:v>8.8963100000000292E-4</c:v>
                </c:pt>
                <c:pt idx="8570">
                  <c:v>8.8927800000000777E-4</c:v>
                </c:pt>
                <c:pt idx="8571">
                  <c:v>8.8893250000000239E-4</c:v>
                </c:pt>
                <c:pt idx="8572">
                  <c:v>8.8893250000000239E-4</c:v>
                </c:pt>
                <c:pt idx="8573">
                  <c:v>8.8928550000000534E-4</c:v>
                </c:pt>
                <c:pt idx="8574">
                  <c:v>8.8859450000000628E-4</c:v>
                </c:pt>
                <c:pt idx="8575">
                  <c:v>8.8859450000000628E-4</c:v>
                </c:pt>
                <c:pt idx="8576">
                  <c:v>8.8823400000000575E-4</c:v>
                </c:pt>
                <c:pt idx="8577">
                  <c:v>8.878885000000046E-4</c:v>
                </c:pt>
                <c:pt idx="8578">
                  <c:v>8.8963850000000461E-4</c:v>
                </c:pt>
                <c:pt idx="8579">
                  <c:v>8.9033700000000048E-4</c:v>
                </c:pt>
                <c:pt idx="8580">
                  <c:v>8.8963850000000461E-4</c:v>
                </c:pt>
                <c:pt idx="8581">
                  <c:v>8.9069000000000366E-4</c:v>
                </c:pt>
                <c:pt idx="8582">
                  <c:v>8.8963850000000461E-4</c:v>
                </c:pt>
                <c:pt idx="8583">
                  <c:v>8.8998400000000577E-4</c:v>
                </c:pt>
                <c:pt idx="8584">
                  <c:v>8.8999150000000312E-4</c:v>
                </c:pt>
                <c:pt idx="8585">
                  <c:v>8.8999150000000312E-4</c:v>
                </c:pt>
                <c:pt idx="8586">
                  <c:v>8.8963850000000461E-4</c:v>
                </c:pt>
                <c:pt idx="8587">
                  <c:v>8.9034450000000684E-4</c:v>
                </c:pt>
                <c:pt idx="8588">
                  <c:v>8.9034450000000684E-4</c:v>
                </c:pt>
                <c:pt idx="8589">
                  <c:v>8.9034450000000684E-4</c:v>
                </c:pt>
                <c:pt idx="8590">
                  <c:v>8.9069750000000253E-4</c:v>
                </c:pt>
                <c:pt idx="8591">
                  <c:v>8.9069750000000253E-4</c:v>
                </c:pt>
                <c:pt idx="8592">
                  <c:v>8.9069750000000253E-4</c:v>
                </c:pt>
                <c:pt idx="8593">
                  <c:v>8.9069750000000253E-4</c:v>
                </c:pt>
                <c:pt idx="8594">
                  <c:v>8.8999900000000503E-4</c:v>
                </c:pt>
                <c:pt idx="8595">
                  <c:v>8.9105050000000462E-4</c:v>
                </c:pt>
                <c:pt idx="8596">
                  <c:v>8.9069750000000253E-4</c:v>
                </c:pt>
                <c:pt idx="8597">
                  <c:v>8.9069750000000253E-4</c:v>
                </c:pt>
                <c:pt idx="8598">
                  <c:v>8.917415000000039E-4</c:v>
                </c:pt>
                <c:pt idx="8599">
                  <c:v>8.9105050000000527E-4</c:v>
                </c:pt>
                <c:pt idx="8600">
                  <c:v>8.8999900000000503E-4</c:v>
                </c:pt>
                <c:pt idx="8601">
                  <c:v>8.8999900000000503E-4</c:v>
                </c:pt>
                <c:pt idx="8602">
                  <c:v>8.9069750000000253E-4</c:v>
                </c:pt>
                <c:pt idx="8603">
                  <c:v>8.9105050000000527E-4</c:v>
                </c:pt>
                <c:pt idx="8604">
                  <c:v>8.9105050000000527E-4</c:v>
                </c:pt>
                <c:pt idx="8605">
                  <c:v>8.9070500000000324E-4</c:v>
                </c:pt>
                <c:pt idx="8606">
                  <c:v>8.9070500000000324E-4</c:v>
                </c:pt>
                <c:pt idx="8607">
                  <c:v>8.9070500000000324E-4</c:v>
                </c:pt>
                <c:pt idx="8608">
                  <c:v>8.9105800000000587E-4</c:v>
                </c:pt>
                <c:pt idx="8609">
                  <c:v>8.9141100000000232E-4</c:v>
                </c:pt>
                <c:pt idx="8610">
                  <c:v>8.9105800000000587E-4</c:v>
                </c:pt>
                <c:pt idx="8611">
                  <c:v>8.9140350000000335E-4</c:v>
                </c:pt>
                <c:pt idx="8612">
                  <c:v>8.9141100000000232E-4</c:v>
                </c:pt>
                <c:pt idx="8613">
                  <c:v>8.9141100000000232E-4</c:v>
                </c:pt>
                <c:pt idx="8614">
                  <c:v>8.9071250000000179E-4</c:v>
                </c:pt>
                <c:pt idx="8615">
                  <c:v>8.9071250000000179E-4</c:v>
                </c:pt>
                <c:pt idx="8616">
                  <c:v>8.9071250000000179E-4</c:v>
                </c:pt>
                <c:pt idx="8617">
                  <c:v>8.9071250000000179E-4</c:v>
                </c:pt>
                <c:pt idx="8618">
                  <c:v>8.9141100000000232E-4</c:v>
                </c:pt>
                <c:pt idx="8619">
                  <c:v>8.9141850000000315E-4</c:v>
                </c:pt>
                <c:pt idx="8620">
                  <c:v>8.9175650000000272E-4</c:v>
                </c:pt>
                <c:pt idx="8621">
                  <c:v>8.9210950000000254E-4</c:v>
                </c:pt>
                <c:pt idx="8622">
                  <c:v>8.9245500000000315E-4</c:v>
                </c:pt>
                <c:pt idx="8623">
                  <c:v>8.9211700000000043E-4</c:v>
                </c:pt>
                <c:pt idx="8624">
                  <c:v>8.9246250000000213E-4</c:v>
                </c:pt>
                <c:pt idx="8625">
                  <c:v>8.9210950000000254E-4</c:v>
                </c:pt>
                <c:pt idx="8626">
                  <c:v>8.9246250000000213E-4</c:v>
                </c:pt>
                <c:pt idx="8627">
                  <c:v>8.9316100000000234E-4</c:v>
                </c:pt>
                <c:pt idx="8628">
                  <c:v>8.9385950000000255E-4</c:v>
                </c:pt>
                <c:pt idx="8629">
                  <c:v>8.9386700000000045E-4</c:v>
                </c:pt>
                <c:pt idx="8630">
                  <c:v>8.9281550000000064E-4</c:v>
                </c:pt>
                <c:pt idx="8631">
                  <c:v>8.9281550000000064E-4</c:v>
                </c:pt>
                <c:pt idx="8632">
                  <c:v>8.9456550000000423E-4</c:v>
                </c:pt>
                <c:pt idx="8633">
                  <c:v>8.9421250000000236E-4</c:v>
                </c:pt>
                <c:pt idx="8634">
                  <c:v>8.9352150000000276E-4</c:v>
                </c:pt>
                <c:pt idx="8635">
                  <c:v>8.9316850000000327E-4</c:v>
                </c:pt>
                <c:pt idx="8636">
                  <c:v>8.9386700000000045E-4</c:v>
                </c:pt>
                <c:pt idx="8637">
                  <c:v>8.9387450000000235E-4</c:v>
                </c:pt>
                <c:pt idx="8638">
                  <c:v>8.9491850000000329E-4</c:v>
                </c:pt>
                <c:pt idx="8639">
                  <c:v>8.9457300000000538E-4</c:v>
                </c:pt>
                <c:pt idx="8640">
                  <c:v>8.9422750000000065E-4</c:v>
                </c:pt>
                <c:pt idx="8641">
                  <c:v>8.9457300000000538E-4</c:v>
                </c:pt>
                <c:pt idx="8642">
                  <c:v>8.9457300000000538E-4</c:v>
                </c:pt>
                <c:pt idx="8643">
                  <c:v>8.9491850000000329E-4</c:v>
                </c:pt>
                <c:pt idx="8644">
                  <c:v>8.9491850000000329E-4</c:v>
                </c:pt>
                <c:pt idx="8645">
                  <c:v>8.9527150000000559E-4</c:v>
                </c:pt>
                <c:pt idx="8646">
                  <c:v>8.9457300000000538E-4</c:v>
                </c:pt>
                <c:pt idx="8647">
                  <c:v>8.9527150000000678E-4</c:v>
                </c:pt>
                <c:pt idx="8648">
                  <c:v>8.9492600000000162E-4</c:v>
                </c:pt>
                <c:pt idx="8649">
                  <c:v>8.9527150000000678E-4</c:v>
                </c:pt>
                <c:pt idx="8650">
                  <c:v>8.9527150000000678E-4</c:v>
                </c:pt>
                <c:pt idx="8651">
                  <c:v>8.9562450000000519E-4</c:v>
                </c:pt>
                <c:pt idx="8652">
                  <c:v>8.9597000000000613E-4</c:v>
                </c:pt>
                <c:pt idx="8653">
                  <c:v>8.9597750000000478E-4</c:v>
                </c:pt>
                <c:pt idx="8654">
                  <c:v>8.9632300000000594E-4</c:v>
                </c:pt>
                <c:pt idx="8655">
                  <c:v>8.9632300000000594E-4</c:v>
                </c:pt>
                <c:pt idx="8656">
                  <c:v>8.9562450000000519E-4</c:v>
                </c:pt>
                <c:pt idx="8657">
                  <c:v>8.9562450000000519E-4</c:v>
                </c:pt>
                <c:pt idx="8658">
                  <c:v>8.9597000000000613E-4</c:v>
                </c:pt>
                <c:pt idx="8659">
                  <c:v>8.9527900000000739E-4</c:v>
                </c:pt>
                <c:pt idx="8660">
                  <c:v>8.9597750000000478E-4</c:v>
                </c:pt>
                <c:pt idx="8661">
                  <c:v>8.9563200000000308E-4</c:v>
                </c:pt>
                <c:pt idx="8662">
                  <c:v>8.9527900000000739E-4</c:v>
                </c:pt>
                <c:pt idx="8663">
                  <c:v>8.9493350000000276E-4</c:v>
                </c:pt>
                <c:pt idx="8664">
                  <c:v>8.9493350000000276E-4</c:v>
                </c:pt>
                <c:pt idx="8665">
                  <c:v>8.9493350000000276E-4</c:v>
                </c:pt>
                <c:pt idx="8666">
                  <c:v>8.9633800000000531E-4</c:v>
                </c:pt>
                <c:pt idx="8667">
                  <c:v>8.9702900000000459E-4</c:v>
                </c:pt>
                <c:pt idx="8668">
                  <c:v>8.9633050000000329E-4</c:v>
                </c:pt>
                <c:pt idx="8669">
                  <c:v>8.9703650000000237E-4</c:v>
                </c:pt>
                <c:pt idx="8670">
                  <c:v>8.9703650000000237E-4</c:v>
                </c:pt>
                <c:pt idx="8671">
                  <c:v>8.9738200000000277E-4</c:v>
                </c:pt>
                <c:pt idx="8672">
                  <c:v>8.9738200000000277E-4</c:v>
                </c:pt>
                <c:pt idx="8673">
                  <c:v>8.9738950000000501E-4</c:v>
                </c:pt>
                <c:pt idx="8674">
                  <c:v>8.9773500000000258E-4</c:v>
                </c:pt>
                <c:pt idx="8675">
                  <c:v>8.9738200000000277E-4</c:v>
                </c:pt>
                <c:pt idx="8676">
                  <c:v>8.9633800000000531E-4</c:v>
                </c:pt>
                <c:pt idx="8677">
                  <c:v>8.9703650000000237E-4</c:v>
                </c:pt>
                <c:pt idx="8678">
                  <c:v>8.9703650000000237E-4</c:v>
                </c:pt>
                <c:pt idx="8679">
                  <c:v>8.9738950000000501E-4</c:v>
                </c:pt>
                <c:pt idx="8680">
                  <c:v>8.9669100000000458E-4</c:v>
                </c:pt>
                <c:pt idx="8681">
                  <c:v>8.9703650000000237E-4</c:v>
                </c:pt>
                <c:pt idx="8682">
                  <c:v>8.9738950000000501E-4</c:v>
                </c:pt>
                <c:pt idx="8683">
                  <c:v>8.9738950000000501E-4</c:v>
                </c:pt>
                <c:pt idx="8684">
                  <c:v>8.9738950000000501E-4</c:v>
                </c:pt>
                <c:pt idx="8685">
                  <c:v>8.9738950000000501E-4</c:v>
                </c:pt>
                <c:pt idx="8686">
                  <c:v>8.9808800000000554E-4</c:v>
                </c:pt>
                <c:pt idx="8687">
                  <c:v>8.9669850000000594E-4</c:v>
                </c:pt>
                <c:pt idx="8688">
                  <c:v>8.9739700000000258E-4</c:v>
                </c:pt>
                <c:pt idx="8689">
                  <c:v>8.9738950000000501E-4</c:v>
                </c:pt>
                <c:pt idx="8690">
                  <c:v>8.9704400000000612E-4</c:v>
                </c:pt>
                <c:pt idx="8691">
                  <c:v>8.9844100000000459E-4</c:v>
                </c:pt>
                <c:pt idx="8692">
                  <c:v>8.9809550000000279E-4</c:v>
                </c:pt>
                <c:pt idx="8693">
                  <c:v>8.9774250000000406E-4</c:v>
                </c:pt>
                <c:pt idx="8694">
                  <c:v>8.9739700000000258E-4</c:v>
                </c:pt>
                <c:pt idx="8695">
                  <c:v>8.9704400000000612E-4</c:v>
                </c:pt>
                <c:pt idx="8696">
                  <c:v>8.9774250000000406E-4</c:v>
                </c:pt>
                <c:pt idx="8697">
                  <c:v>8.9669100000000458E-4</c:v>
                </c:pt>
                <c:pt idx="8698">
                  <c:v>8.9738950000000501E-4</c:v>
                </c:pt>
                <c:pt idx="8699">
                  <c:v>8.9774250000000406E-4</c:v>
                </c:pt>
                <c:pt idx="8700">
                  <c:v>8.9739700000000258E-4</c:v>
                </c:pt>
                <c:pt idx="8701">
                  <c:v>8.9704400000000612E-4</c:v>
                </c:pt>
                <c:pt idx="8702">
                  <c:v>8.9704400000000612E-4</c:v>
                </c:pt>
                <c:pt idx="8703">
                  <c:v>8.966985000000054E-4</c:v>
                </c:pt>
                <c:pt idx="8704">
                  <c:v>8.9739700000000258E-4</c:v>
                </c:pt>
                <c:pt idx="8705">
                  <c:v>8.9669850000000594E-4</c:v>
                </c:pt>
                <c:pt idx="8706">
                  <c:v>8.9738950000000501E-4</c:v>
                </c:pt>
                <c:pt idx="8707">
                  <c:v>8.96345500000007E-4</c:v>
                </c:pt>
                <c:pt idx="8708">
                  <c:v>8.96345500000007E-4</c:v>
                </c:pt>
                <c:pt idx="8709">
                  <c:v>8.9739700000000258E-4</c:v>
                </c:pt>
                <c:pt idx="8710">
                  <c:v>8.9775000000000575E-4</c:v>
                </c:pt>
                <c:pt idx="8711">
                  <c:v>8.9704400000000612E-4</c:v>
                </c:pt>
                <c:pt idx="8712">
                  <c:v>8.9774250000000406E-4</c:v>
                </c:pt>
                <c:pt idx="8713">
                  <c:v>8.9775000000000575E-4</c:v>
                </c:pt>
                <c:pt idx="8714">
                  <c:v>8.9704400000000612E-4</c:v>
                </c:pt>
                <c:pt idx="8715">
                  <c:v>8.96345500000007E-4</c:v>
                </c:pt>
                <c:pt idx="8716">
                  <c:v>8.96345500000007E-4</c:v>
                </c:pt>
                <c:pt idx="8717">
                  <c:v>8.9669100000000458E-4</c:v>
                </c:pt>
                <c:pt idx="8718">
                  <c:v>8.9704400000000612E-4</c:v>
                </c:pt>
                <c:pt idx="8719">
                  <c:v>8.9704400000000612E-4</c:v>
                </c:pt>
                <c:pt idx="8720">
                  <c:v>8.9774250000000406E-4</c:v>
                </c:pt>
                <c:pt idx="8721">
                  <c:v>8.9705150000000554E-4</c:v>
                </c:pt>
                <c:pt idx="8722">
                  <c:v>8.9669100000000458E-4</c:v>
                </c:pt>
                <c:pt idx="8723">
                  <c:v>8.9739700000000258E-4</c:v>
                </c:pt>
                <c:pt idx="8724">
                  <c:v>8.9739700000000258E-4</c:v>
                </c:pt>
                <c:pt idx="8725">
                  <c:v>8.9774250000000406E-4</c:v>
                </c:pt>
                <c:pt idx="8726">
                  <c:v>8.9774250000000406E-4</c:v>
                </c:pt>
                <c:pt idx="8727">
                  <c:v>8.9774250000000406E-4</c:v>
                </c:pt>
                <c:pt idx="8728">
                  <c:v>8.9809550000000279E-4</c:v>
                </c:pt>
                <c:pt idx="8729">
                  <c:v>8.9774250000000406E-4</c:v>
                </c:pt>
                <c:pt idx="8730">
                  <c:v>8.9878650000000239E-4</c:v>
                </c:pt>
                <c:pt idx="8731">
                  <c:v>8.9913950000000068E-4</c:v>
                </c:pt>
                <c:pt idx="8732">
                  <c:v>8.9844850000000552E-4</c:v>
                </c:pt>
                <c:pt idx="8733">
                  <c:v>8.9809550000000279E-4</c:v>
                </c:pt>
                <c:pt idx="8734">
                  <c:v>8.9844850000000552E-4</c:v>
                </c:pt>
                <c:pt idx="8735">
                  <c:v>8.9879400000000354E-4</c:v>
                </c:pt>
                <c:pt idx="8736">
                  <c:v>8.9809550000000279E-4</c:v>
                </c:pt>
                <c:pt idx="8737">
                  <c:v>8.9809550000000279E-4</c:v>
                </c:pt>
                <c:pt idx="8738">
                  <c:v>8.9775000000000575E-4</c:v>
                </c:pt>
                <c:pt idx="8739">
                  <c:v>8.9844850000000574E-4</c:v>
                </c:pt>
                <c:pt idx="8740">
                  <c:v>8.9879400000000354E-4</c:v>
                </c:pt>
                <c:pt idx="8741">
                  <c:v>8.9774250000000406E-4</c:v>
                </c:pt>
                <c:pt idx="8742">
                  <c:v>8.9739700000000258E-4</c:v>
                </c:pt>
                <c:pt idx="8743">
                  <c:v>8.9669850000000594E-4</c:v>
                </c:pt>
                <c:pt idx="8744">
                  <c:v>8.9704400000000612E-4</c:v>
                </c:pt>
                <c:pt idx="8745">
                  <c:v>8.9774250000000406E-4</c:v>
                </c:pt>
                <c:pt idx="8746">
                  <c:v>8.9913950000000068E-4</c:v>
                </c:pt>
                <c:pt idx="8747">
                  <c:v>8.9844100000000459E-4</c:v>
                </c:pt>
                <c:pt idx="8748">
                  <c:v>8.9809550000000279E-4</c:v>
                </c:pt>
                <c:pt idx="8749">
                  <c:v>8.9809550000000279E-4</c:v>
                </c:pt>
                <c:pt idx="8750">
                  <c:v>8.9774250000000406E-4</c:v>
                </c:pt>
                <c:pt idx="8751">
                  <c:v>8.9704400000000612E-4</c:v>
                </c:pt>
                <c:pt idx="8752">
                  <c:v>8.9669100000000458E-4</c:v>
                </c:pt>
                <c:pt idx="8753">
                  <c:v>8.9669100000000458E-4</c:v>
                </c:pt>
                <c:pt idx="8754">
                  <c:v>8.9774250000000406E-4</c:v>
                </c:pt>
                <c:pt idx="8755">
                  <c:v>8.9809550000000279E-4</c:v>
                </c:pt>
                <c:pt idx="8756">
                  <c:v>8.9739700000000258E-4</c:v>
                </c:pt>
                <c:pt idx="8757">
                  <c:v>8.9738950000000501E-4</c:v>
                </c:pt>
                <c:pt idx="8758">
                  <c:v>8.9774250000000406E-4</c:v>
                </c:pt>
                <c:pt idx="8759">
                  <c:v>8.9738950000000501E-4</c:v>
                </c:pt>
                <c:pt idx="8760">
                  <c:v>8.9738950000000501E-4</c:v>
                </c:pt>
                <c:pt idx="8761">
                  <c:v>8.9774250000000406E-4</c:v>
                </c:pt>
                <c:pt idx="8762">
                  <c:v>8.9705150000000554E-4</c:v>
                </c:pt>
                <c:pt idx="8763">
                  <c:v>8.9704400000000699E-4</c:v>
                </c:pt>
                <c:pt idx="8764">
                  <c:v>8.9669850000000594E-4</c:v>
                </c:pt>
                <c:pt idx="8765">
                  <c:v>8.9704400000000699E-4</c:v>
                </c:pt>
                <c:pt idx="8766">
                  <c:v>8.966985000000054E-4</c:v>
                </c:pt>
                <c:pt idx="8767">
                  <c:v>8.9705150000000554E-4</c:v>
                </c:pt>
                <c:pt idx="8768">
                  <c:v>8.96345500000007E-4</c:v>
                </c:pt>
                <c:pt idx="8769">
                  <c:v>8.9634550000000646E-4</c:v>
                </c:pt>
                <c:pt idx="8770">
                  <c:v>8.966985000000054E-4</c:v>
                </c:pt>
                <c:pt idx="8771">
                  <c:v>8.9564700000000668E-4</c:v>
                </c:pt>
                <c:pt idx="8772">
                  <c:v>8.9669850000000594E-4</c:v>
                </c:pt>
                <c:pt idx="8773">
                  <c:v>8.9704400000000699E-4</c:v>
                </c:pt>
                <c:pt idx="8774">
                  <c:v>8.9635300000000793E-4</c:v>
                </c:pt>
                <c:pt idx="8775">
                  <c:v>8.966985000000054E-4</c:v>
                </c:pt>
                <c:pt idx="8776">
                  <c:v>8.9704400000000699E-4</c:v>
                </c:pt>
                <c:pt idx="8777">
                  <c:v>8.96345500000007E-4</c:v>
                </c:pt>
                <c:pt idx="8778">
                  <c:v>8.960000000000053E-4</c:v>
                </c:pt>
                <c:pt idx="8779">
                  <c:v>8.9599250000000426E-4</c:v>
                </c:pt>
                <c:pt idx="8780">
                  <c:v>8.9564700000000668E-4</c:v>
                </c:pt>
                <c:pt idx="8781">
                  <c:v>8.9599250000000426E-4</c:v>
                </c:pt>
                <c:pt idx="8782">
                  <c:v>8.96345500000007E-4</c:v>
                </c:pt>
                <c:pt idx="8783">
                  <c:v>8.966985000000054E-4</c:v>
                </c:pt>
                <c:pt idx="8784">
                  <c:v>8.9669850000000594E-4</c:v>
                </c:pt>
                <c:pt idx="8785">
                  <c:v>8.9669850000000594E-4</c:v>
                </c:pt>
                <c:pt idx="8786">
                  <c:v>8.9704400000000699E-4</c:v>
                </c:pt>
                <c:pt idx="8787">
                  <c:v>8.960000000000053E-4</c:v>
                </c:pt>
                <c:pt idx="8788">
                  <c:v>8.96345500000007E-4</c:v>
                </c:pt>
                <c:pt idx="8789">
                  <c:v>8.9633800000000531E-4</c:v>
                </c:pt>
                <c:pt idx="8790">
                  <c:v>8.9669850000000594E-4</c:v>
                </c:pt>
                <c:pt idx="8791">
                  <c:v>8.9669100000000458E-4</c:v>
                </c:pt>
                <c:pt idx="8792">
                  <c:v>8.9704400000000612E-4</c:v>
                </c:pt>
                <c:pt idx="8793">
                  <c:v>8.9669850000000594E-4</c:v>
                </c:pt>
                <c:pt idx="8794">
                  <c:v>8.96345500000007E-4</c:v>
                </c:pt>
                <c:pt idx="8795">
                  <c:v>8.9669100000000458E-4</c:v>
                </c:pt>
                <c:pt idx="8796">
                  <c:v>8.96345500000007E-4</c:v>
                </c:pt>
                <c:pt idx="8797">
                  <c:v>8.9599250000000426E-4</c:v>
                </c:pt>
                <c:pt idx="8798">
                  <c:v>8.9529400000000719E-4</c:v>
                </c:pt>
                <c:pt idx="8799">
                  <c:v>8.9633800000000531E-4</c:v>
                </c:pt>
                <c:pt idx="8800">
                  <c:v>8.96345500000007E-4</c:v>
                </c:pt>
                <c:pt idx="8801">
                  <c:v>8.9599250000000426E-4</c:v>
                </c:pt>
                <c:pt idx="8802">
                  <c:v>8.9563950000000553E-4</c:v>
                </c:pt>
                <c:pt idx="8803">
                  <c:v>8.9598500000000593E-4</c:v>
                </c:pt>
                <c:pt idx="8804">
                  <c:v>8.9633800000000531E-4</c:v>
                </c:pt>
                <c:pt idx="8805">
                  <c:v>8.96345500000007E-4</c:v>
                </c:pt>
                <c:pt idx="8806">
                  <c:v>8.9599250000000426E-4</c:v>
                </c:pt>
                <c:pt idx="8807">
                  <c:v>8.9704400000000612E-4</c:v>
                </c:pt>
                <c:pt idx="8808">
                  <c:v>8.9669100000000458E-4</c:v>
                </c:pt>
                <c:pt idx="8809">
                  <c:v>8.9599250000000426E-4</c:v>
                </c:pt>
                <c:pt idx="8810">
                  <c:v>8.9564700000000668E-4</c:v>
                </c:pt>
                <c:pt idx="8811">
                  <c:v>8.9669100000000458E-4</c:v>
                </c:pt>
                <c:pt idx="8812">
                  <c:v>8.9599250000000426E-4</c:v>
                </c:pt>
                <c:pt idx="8813">
                  <c:v>8.9669100000000458E-4</c:v>
                </c:pt>
                <c:pt idx="8814">
                  <c:v>8.9633800000000531E-4</c:v>
                </c:pt>
                <c:pt idx="8815">
                  <c:v>8.9563950000000553E-4</c:v>
                </c:pt>
                <c:pt idx="8816">
                  <c:v>8.9704400000000612E-4</c:v>
                </c:pt>
                <c:pt idx="8817">
                  <c:v>8.9599250000000426E-4</c:v>
                </c:pt>
                <c:pt idx="8818">
                  <c:v>8.9669100000000458E-4</c:v>
                </c:pt>
                <c:pt idx="8819">
                  <c:v>8.956470000000056E-4</c:v>
                </c:pt>
                <c:pt idx="8820">
                  <c:v>8.9563950000000553E-4</c:v>
                </c:pt>
                <c:pt idx="8821">
                  <c:v>8.9599250000000426E-4</c:v>
                </c:pt>
                <c:pt idx="8822">
                  <c:v>8.9599250000000426E-4</c:v>
                </c:pt>
                <c:pt idx="8823">
                  <c:v>8.9669100000000458E-4</c:v>
                </c:pt>
                <c:pt idx="8824">
                  <c:v>8.9633800000000531E-4</c:v>
                </c:pt>
                <c:pt idx="8825">
                  <c:v>8.9704400000000612E-4</c:v>
                </c:pt>
                <c:pt idx="8826">
                  <c:v>8.9704400000000612E-4</c:v>
                </c:pt>
                <c:pt idx="8827">
                  <c:v>8.9738950000000501E-4</c:v>
                </c:pt>
                <c:pt idx="8828">
                  <c:v>8.9704400000000612E-4</c:v>
                </c:pt>
                <c:pt idx="8829">
                  <c:v>8.9774250000000406E-4</c:v>
                </c:pt>
                <c:pt idx="8830">
                  <c:v>8.9773500000000258E-4</c:v>
                </c:pt>
                <c:pt idx="8831">
                  <c:v>8.9738950000000501E-4</c:v>
                </c:pt>
                <c:pt idx="8832">
                  <c:v>8.9704400000000612E-4</c:v>
                </c:pt>
                <c:pt idx="8833">
                  <c:v>8.9774250000000406E-4</c:v>
                </c:pt>
                <c:pt idx="8834">
                  <c:v>8.9774250000000406E-4</c:v>
                </c:pt>
                <c:pt idx="8835">
                  <c:v>8.9738950000000501E-4</c:v>
                </c:pt>
                <c:pt idx="8836">
                  <c:v>8.9738950000000501E-4</c:v>
                </c:pt>
                <c:pt idx="8837">
                  <c:v>8.9738950000000501E-4</c:v>
                </c:pt>
                <c:pt idx="8838">
                  <c:v>8.956470000000056E-4</c:v>
                </c:pt>
                <c:pt idx="8839">
                  <c:v>8.96345500000007E-4</c:v>
                </c:pt>
                <c:pt idx="8840">
                  <c:v>8.9633800000000531E-4</c:v>
                </c:pt>
                <c:pt idx="8841">
                  <c:v>8.9599250000000426E-4</c:v>
                </c:pt>
                <c:pt idx="8842">
                  <c:v>8.9669100000000458E-4</c:v>
                </c:pt>
                <c:pt idx="8843">
                  <c:v>8.9599250000000426E-4</c:v>
                </c:pt>
                <c:pt idx="8844">
                  <c:v>8.9599250000000426E-4</c:v>
                </c:pt>
                <c:pt idx="8845">
                  <c:v>8.966985000000054E-4</c:v>
                </c:pt>
                <c:pt idx="8846">
                  <c:v>8.96345500000007E-4</c:v>
                </c:pt>
                <c:pt idx="8847">
                  <c:v>8.9669100000000458E-4</c:v>
                </c:pt>
                <c:pt idx="8848">
                  <c:v>8.9738950000000501E-4</c:v>
                </c:pt>
                <c:pt idx="8849">
                  <c:v>8.9669100000000458E-4</c:v>
                </c:pt>
                <c:pt idx="8850">
                  <c:v>8.9738950000000501E-4</c:v>
                </c:pt>
                <c:pt idx="8851">
                  <c:v>8.9704400000000612E-4</c:v>
                </c:pt>
                <c:pt idx="8852">
                  <c:v>8.9808800000000554E-4</c:v>
                </c:pt>
                <c:pt idx="8853">
                  <c:v>8.9808800000000554E-4</c:v>
                </c:pt>
                <c:pt idx="8854">
                  <c:v>8.9808800000000554E-4</c:v>
                </c:pt>
                <c:pt idx="8855">
                  <c:v>8.9774250000000406E-4</c:v>
                </c:pt>
                <c:pt idx="8856">
                  <c:v>8.9738950000000501E-4</c:v>
                </c:pt>
                <c:pt idx="8857">
                  <c:v>8.9774250000000406E-4</c:v>
                </c:pt>
                <c:pt idx="8858">
                  <c:v>8.9773500000000258E-4</c:v>
                </c:pt>
                <c:pt idx="8859">
                  <c:v>8.9773500000000258E-4</c:v>
                </c:pt>
                <c:pt idx="8860">
                  <c:v>8.9808800000000478E-4</c:v>
                </c:pt>
                <c:pt idx="8861">
                  <c:v>8.9773500000000258E-4</c:v>
                </c:pt>
                <c:pt idx="8862">
                  <c:v>8.9808050000000353E-4</c:v>
                </c:pt>
                <c:pt idx="8863">
                  <c:v>8.9843350000000258E-4</c:v>
                </c:pt>
                <c:pt idx="8864">
                  <c:v>8.9669100000000458E-4</c:v>
                </c:pt>
                <c:pt idx="8865">
                  <c:v>8.9738950000000501E-4</c:v>
                </c:pt>
                <c:pt idx="8866">
                  <c:v>8.9774250000000406E-4</c:v>
                </c:pt>
                <c:pt idx="8867">
                  <c:v>8.9775000000000586E-4</c:v>
                </c:pt>
                <c:pt idx="8868">
                  <c:v>8.9844850000000574E-4</c:v>
                </c:pt>
                <c:pt idx="8869">
                  <c:v>8.9844850000000574E-4</c:v>
                </c:pt>
                <c:pt idx="8870">
                  <c:v>8.9844850000000574E-4</c:v>
                </c:pt>
                <c:pt idx="8871">
                  <c:v>8.9915450000000461E-4</c:v>
                </c:pt>
                <c:pt idx="8872">
                  <c:v>8.998530000000046E-4</c:v>
                </c:pt>
                <c:pt idx="8873">
                  <c:v>8.9915450000000385E-4</c:v>
                </c:pt>
                <c:pt idx="8874">
                  <c:v>8.9986050000000239E-4</c:v>
                </c:pt>
                <c:pt idx="8875">
                  <c:v>8.9950750000000279E-4</c:v>
                </c:pt>
                <c:pt idx="8876">
                  <c:v>8.998530000000046E-4</c:v>
                </c:pt>
                <c:pt idx="8877">
                  <c:v>8.9916200000000239E-4</c:v>
                </c:pt>
                <c:pt idx="8878">
                  <c:v>8.9915450000000461E-4</c:v>
                </c:pt>
                <c:pt idx="8879">
                  <c:v>8.9916200000000239E-4</c:v>
                </c:pt>
                <c:pt idx="8880">
                  <c:v>8.9986050000000239E-4</c:v>
                </c:pt>
                <c:pt idx="8881">
                  <c:v>8.9916950000000278E-4</c:v>
                </c:pt>
                <c:pt idx="8882">
                  <c:v>8.9986800000000353E-4</c:v>
                </c:pt>
                <c:pt idx="8883">
                  <c:v>8.9916950000000278E-4</c:v>
                </c:pt>
                <c:pt idx="8884">
                  <c:v>9.0021350000000534E-4</c:v>
                </c:pt>
                <c:pt idx="8885">
                  <c:v>8.9987550000000251E-4</c:v>
                </c:pt>
                <c:pt idx="8886">
                  <c:v>9.0057400000000554E-4</c:v>
                </c:pt>
                <c:pt idx="8887">
                  <c:v>9.0092700000000232E-4</c:v>
                </c:pt>
                <c:pt idx="8888">
                  <c:v>9.0057400000000554E-4</c:v>
                </c:pt>
                <c:pt idx="8889">
                  <c:v>9.0092700000000232E-4</c:v>
                </c:pt>
                <c:pt idx="8890">
                  <c:v>9.0162550000000253E-4</c:v>
                </c:pt>
                <c:pt idx="8891">
                  <c:v>9.0162550000000253E-4</c:v>
                </c:pt>
                <c:pt idx="8892">
                  <c:v>9.0127250000000239E-4</c:v>
                </c:pt>
                <c:pt idx="8893">
                  <c:v>9.0162550000000253E-4</c:v>
                </c:pt>
                <c:pt idx="8894">
                  <c:v>9.0267700000000212E-4</c:v>
                </c:pt>
                <c:pt idx="8895">
                  <c:v>9.0267700000000212E-4</c:v>
                </c:pt>
                <c:pt idx="8896">
                  <c:v>9.0198600000000273E-4</c:v>
                </c:pt>
                <c:pt idx="8897">
                  <c:v>9.0164050000000461E-4</c:v>
                </c:pt>
                <c:pt idx="8898">
                  <c:v>9.0198600000000273E-4</c:v>
                </c:pt>
                <c:pt idx="8899">
                  <c:v>9.0233900000000233E-4</c:v>
                </c:pt>
                <c:pt idx="8900">
                  <c:v>9.0094200000000494E-4</c:v>
                </c:pt>
                <c:pt idx="8901">
                  <c:v>9.0164050000000461E-4</c:v>
                </c:pt>
                <c:pt idx="8902">
                  <c:v>9.0233900000000233E-4</c:v>
                </c:pt>
                <c:pt idx="8903">
                  <c:v>9.0234650000000315E-4</c:v>
                </c:pt>
                <c:pt idx="8904">
                  <c:v>9.0269200000000192E-4</c:v>
                </c:pt>
                <c:pt idx="8905">
                  <c:v>9.0444200000000161E-4</c:v>
                </c:pt>
                <c:pt idx="8906">
                  <c:v>9.0303750000000026E-4</c:v>
                </c:pt>
                <c:pt idx="8907">
                  <c:v>9.030450000000039E-4</c:v>
                </c:pt>
                <c:pt idx="8908">
                  <c:v>9.0199350000000442E-4</c:v>
                </c:pt>
                <c:pt idx="8909">
                  <c:v>9.0234650000000315E-4</c:v>
                </c:pt>
                <c:pt idx="8910">
                  <c:v>9.0234650000000315E-4</c:v>
                </c:pt>
                <c:pt idx="8911">
                  <c:v>9.0339800000000274E-4</c:v>
                </c:pt>
                <c:pt idx="8912">
                  <c:v>9.030450000000039E-4</c:v>
                </c:pt>
                <c:pt idx="8913">
                  <c:v>9.0375100000000233E-4</c:v>
                </c:pt>
                <c:pt idx="8914">
                  <c:v>9.0269950000000274E-4</c:v>
                </c:pt>
                <c:pt idx="8915">
                  <c:v>9.030450000000039E-4</c:v>
                </c:pt>
                <c:pt idx="8916">
                  <c:v>9.0305250000000212E-4</c:v>
                </c:pt>
                <c:pt idx="8917">
                  <c:v>9.0305250000000212E-4</c:v>
                </c:pt>
                <c:pt idx="8918">
                  <c:v>9.0269950000000274E-4</c:v>
                </c:pt>
                <c:pt idx="8919">
                  <c:v>9.0305250000000212E-4</c:v>
                </c:pt>
                <c:pt idx="8920">
                  <c:v>9.0339800000000274E-4</c:v>
                </c:pt>
                <c:pt idx="8921">
                  <c:v>9.0340550000000063E-4</c:v>
                </c:pt>
                <c:pt idx="8922">
                  <c:v>9.0340550000000063E-4</c:v>
                </c:pt>
                <c:pt idx="8923">
                  <c:v>9.0410400000000193E-4</c:v>
                </c:pt>
                <c:pt idx="8924">
                  <c:v>9.0445700000000044E-4</c:v>
                </c:pt>
                <c:pt idx="8925">
                  <c:v>9.0375850000000348E-4</c:v>
                </c:pt>
                <c:pt idx="8926">
                  <c:v>9.0411150000000026E-4</c:v>
                </c:pt>
                <c:pt idx="8927">
                  <c:v>9.0445700000000044E-4</c:v>
                </c:pt>
                <c:pt idx="8928">
                  <c:v>9.0410400000000225E-4</c:v>
                </c:pt>
                <c:pt idx="8929">
                  <c:v>9.0446450000000234E-4</c:v>
                </c:pt>
                <c:pt idx="8930">
                  <c:v>9.0445700000000044E-4</c:v>
                </c:pt>
                <c:pt idx="8931">
                  <c:v>9.0446450000000234E-4</c:v>
                </c:pt>
                <c:pt idx="8932">
                  <c:v>9.0376600000000213E-4</c:v>
                </c:pt>
                <c:pt idx="8933">
                  <c:v>9.0376600000000213E-4</c:v>
                </c:pt>
                <c:pt idx="8934">
                  <c:v>9.0306750000000138E-4</c:v>
                </c:pt>
                <c:pt idx="8935">
                  <c:v>9.0411150000000026E-4</c:v>
                </c:pt>
                <c:pt idx="8936">
                  <c:v>9.0376600000000213E-4</c:v>
                </c:pt>
                <c:pt idx="8937">
                  <c:v>9.0376600000000213E-4</c:v>
                </c:pt>
                <c:pt idx="8938">
                  <c:v>9.0411900000000065E-4</c:v>
                </c:pt>
                <c:pt idx="8939">
                  <c:v>9.0411900000000065E-4</c:v>
                </c:pt>
                <c:pt idx="8940">
                  <c:v>9.0342050000000043E-4</c:v>
                </c:pt>
                <c:pt idx="8941">
                  <c:v>9.0271450000000233E-4</c:v>
                </c:pt>
                <c:pt idx="8942">
                  <c:v>9.0376600000000213E-4</c:v>
                </c:pt>
                <c:pt idx="8943">
                  <c:v>9.0342050000000043E-4</c:v>
                </c:pt>
                <c:pt idx="8944">
                  <c:v>9.0446450000000234E-4</c:v>
                </c:pt>
                <c:pt idx="8945">
                  <c:v>9.0411900000000065E-4</c:v>
                </c:pt>
                <c:pt idx="8946">
                  <c:v>9.0411150000000026E-4</c:v>
                </c:pt>
                <c:pt idx="8947">
                  <c:v>9.0411900000000065E-4</c:v>
                </c:pt>
                <c:pt idx="8948">
                  <c:v>9.0376600000000213E-4</c:v>
                </c:pt>
                <c:pt idx="8949">
                  <c:v>9.0342050000000043E-4</c:v>
                </c:pt>
                <c:pt idx="8950">
                  <c:v>9.0377350000000307E-4</c:v>
                </c:pt>
                <c:pt idx="8951">
                  <c:v>9.0342050000000043E-4</c:v>
                </c:pt>
                <c:pt idx="8952">
                  <c:v>9.0411900000000065E-4</c:v>
                </c:pt>
                <c:pt idx="8953">
                  <c:v>9.0342800000000213E-4</c:v>
                </c:pt>
                <c:pt idx="8954">
                  <c:v>9.0447200000000024E-4</c:v>
                </c:pt>
                <c:pt idx="8955">
                  <c:v>9.0411900000000065E-4</c:v>
                </c:pt>
                <c:pt idx="8956">
                  <c:v>9.0377350000000307E-4</c:v>
                </c:pt>
                <c:pt idx="8957">
                  <c:v>9.0412650000000017E-4</c:v>
                </c:pt>
                <c:pt idx="8958">
                  <c:v>9.0411900000000065E-4</c:v>
                </c:pt>
                <c:pt idx="8959">
                  <c:v>9.0342050000000043E-4</c:v>
                </c:pt>
                <c:pt idx="8960">
                  <c:v>9.0377350000000274E-4</c:v>
                </c:pt>
                <c:pt idx="8961">
                  <c:v>9.0377350000000274E-4</c:v>
                </c:pt>
                <c:pt idx="8962">
                  <c:v>9.0342050000000043E-4</c:v>
                </c:pt>
                <c:pt idx="8963">
                  <c:v>9.0377350000000274E-4</c:v>
                </c:pt>
                <c:pt idx="8964">
                  <c:v>9.0377350000000274E-4</c:v>
                </c:pt>
                <c:pt idx="8965">
                  <c:v>9.0447200000000024E-4</c:v>
                </c:pt>
                <c:pt idx="8966">
                  <c:v>9.0377350000000274E-4</c:v>
                </c:pt>
                <c:pt idx="8967">
                  <c:v>9.0447200000000024E-4</c:v>
                </c:pt>
                <c:pt idx="8968">
                  <c:v>9.048175000000002E-4</c:v>
                </c:pt>
                <c:pt idx="8969">
                  <c:v>9.0447200000000024E-4</c:v>
                </c:pt>
                <c:pt idx="8970">
                  <c:v>9.0412650000000017E-4</c:v>
                </c:pt>
                <c:pt idx="8971">
                  <c:v>9.0377350000000274E-4</c:v>
                </c:pt>
                <c:pt idx="8972">
                  <c:v>9.0447200000000024E-4</c:v>
                </c:pt>
                <c:pt idx="8973">
                  <c:v>9.0342050000000043E-4</c:v>
                </c:pt>
                <c:pt idx="8974">
                  <c:v>9.0377350000000274E-4</c:v>
                </c:pt>
                <c:pt idx="8975">
                  <c:v>9.0411900000000065E-4</c:v>
                </c:pt>
                <c:pt idx="8976">
                  <c:v>9.048175000000002E-4</c:v>
                </c:pt>
                <c:pt idx="8977">
                  <c:v>9.0342050000000043E-4</c:v>
                </c:pt>
                <c:pt idx="8978">
                  <c:v>9.0342050000000043E-4</c:v>
                </c:pt>
                <c:pt idx="8979">
                  <c:v>9.0342050000000043E-4</c:v>
                </c:pt>
                <c:pt idx="8980">
                  <c:v>9.0377350000000274E-4</c:v>
                </c:pt>
                <c:pt idx="8981">
                  <c:v>9.0272200000000022E-4</c:v>
                </c:pt>
                <c:pt idx="8982">
                  <c:v>9.0377350000000274E-4</c:v>
                </c:pt>
                <c:pt idx="8983">
                  <c:v>9.0377350000000274E-4</c:v>
                </c:pt>
                <c:pt idx="8984">
                  <c:v>9.0342800000000158E-4</c:v>
                </c:pt>
                <c:pt idx="8985">
                  <c:v>9.0307500000000275E-4</c:v>
                </c:pt>
                <c:pt idx="8986">
                  <c:v>9.0411900000000065E-4</c:v>
                </c:pt>
                <c:pt idx="8987">
                  <c:v>9.0377350000000274E-4</c:v>
                </c:pt>
                <c:pt idx="8988">
                  <c:v>9.0447200000000024E-4</c:v>
                </c:pt>
                <c:pt idx="8989">
                  <c:v>9.0411900000000065E-4</c:v>
                </c:pt>
                <c:pt idx="8990">
                  <c:v>9.0377350000000274E-4</c:v>
                </c:pt>
                <c:pt idx="8991">
                  <c:v>9.0447200000000024E-4</c:v>
                </c:pt>
                <c:pt idx="8992">
                  <c:v>9.0447200000000024E-4</c:v>
                </c:pt>
                <c:pt idx="8993">
                  <c:v>9.0517050000000457E-4</c:v>
                </c:pt>
                <c:pt idx="8994">
                  <c:v>9.0482500000000027E-4</c:v>
                </c:pt>
                <c:pt idx="8995">
                  <c:v>9.0447200000000024E-4</c:v>
                </c:pt>
                <c:pt idx="8996">
                  <c:v>9.0447200000000024E-4</c:v>
                </c:pt>
                <c:pt idx="8997">
                  <c:v>9.0447200000000024E-4</c:v>
                </c:pt>
                <c:pt idx="8998">
                  <c:v>9.0412650000000017E-4</c:v>
                </c:pt>
                <c:pt idx="8999">
                  <c:v>9.0447200000000024E-4</c:v>
                </c:pt>
                <c:pt idx="9000">
                  <c:v>9.0412650000000017E-4</c:v>
                </c:pt>
                <c:pt idx="9001">
                  <c:v>9.0377350000000274E-4</c:v>
                </c:pt>
                <c:pt idx="9002">
                  <c:v>9.0378100000000064E-4</c:v>
                </c:pt>
                <c:pt idx="9003">
                  <c:v>9.0412650000000017E-4</c:v>
                </c:pt>
                <c:pt idx="9004">
                  <c:v>9.0412650000000017E-4</c:v>
                </c:pt>
                <c:pt idx="9005">
                  <c:v>9.055235000000059E-4</c:v>
                </c:pt>
                <c:pt idx="9006">
                  <c:v>9.0586900000000424E-4</c:v>
                </c:pt>
                <c:pt idx="9007">
                  <c:v>9.0586900000000424E-4</c:v>
                </c:pt>
                <c:pt idx="9008">
                  <c:v>9.0551600000000497E-4</c:v>
                </c:pt>
                <c:pt idx="9009">
                  <c:v>9.0517050000000457E-4</c:v>
                </c:pt>
                <c:pt idx="9010">
                  <c:v>9.0482500000000027E-4</c:v>
                </c:pt>
                <c:pt idx="9011">
                  <c:v>9.0622200000000329E-4</c:v>
                </c:pt>
                <c:pt idx="9012">
                  <c:v>9.0586900000000424E-4</c:v>
                </c:pt>
                <c:pt idx="9013">
                  <c:v>9.0552350000000633E-4</c:v>
                </c:pt>
                <c:pt idx="9014">
                  <c:v>9.0622200000000329E-4</c:v>
                </c:pt>
                <c:pt idx="9015">
                  <c:v>9.0552350000000633E-4</c:v>
                </c:pt>
                <c:pt idx="9016">
                  <c:v>9.055235000000059E-4</c:v>
                </c:pt>
                <c:pt idx="9017">
                  <c:v>9.0586900000000424E-4</c:v>
                </c:pt>
                <c:pt idx="9018">
                  <c:v>9.0517050000000457E-4</c:v>
                </c:pt>
                <c:pt idx="9019">
                  <c:v>9.062145000000054E-4</c:v>
                </c:pt>
                <c:pt idx="9020">
                  <c:v>9.0622200000000329E-4</c:v>
                </c:pt>
                <c:pt idx="9021">
                  <c:v>9.0656750000000532E-4</c:v>
                </c:pt>
                <c:pt idx="9022">
                  <c:v>9.0622200000000329E-4</c:v>
                </c:pt>
                <c:pt idx="9023">
                  <c:v>9.0587650000000257E-4</c:v>
                </c:pt>
                <c:pt idx="9024">
                  <c:v>9.0622200000000329E-4</c:v>
                </c:pt>
                <c:pt idx="9025">
                  <c:v>9.0587650000000257E-4</c:v>
                </c:pt>
                <c:pt idx="9026">
                  <c:v>9.055235000000059E-4</c:v>
                </c:pt>
                <c:pt idx="9027">
                  <c:v>9.0586900000000424E-4</c:v>
                </c:pt>
                <c:pt idx="9028">
                  <c:v>9.055235000000059E-4</c:v>
                </c:pt>
                <c:pt idx="9029">
                  <c:v>9.055235000000059E-4</c:v>
                </c:pt>
                <c:pt idx="9030">
                  <c:v>9.055235000000059E-4</c:v>
                </c:pt>
                <c:pt idx="9031">
                  <c:v>9.0482500000000027E-4</c:v>
                </c:pt>
                <c:pt idx="9032">
                  <c:v>9.0517050000000457E-4</c:v>
                </c:pt>
                <c:pt idx="9033">
                  <c:v>9.0482500000000027E-4</c:v>
                </c:pt>
                <c:pt idx="9034">
                  <c:v>9.0517800000000496E-4</c:v>
                </c:pt>
                <c:pt idx="9035">
                  <c:v>9.0517800000000496E-4</c:v>
                </c:pt>
                <c:pt idx="9036">
                  <c:v>9.0587650000000257E-4</c:v>
                </c:pt>
                <c:pt idx="9037">
                  <c:v>9.055235000000059E-4</c:v>
                </c:pt>
                <c:pt idx="9038">
                  <c:v>9.0622200000000329E-4</c:v>
                </c:pt>
                <c:pt idx="9039">
                  <c:v>9.0622200000000329E-4</c:v>
                </c:pt>
                <c:pt idx="9040">
                  <c:v>9.0622200000000329E-4</c:v>
                </c:pt>
                <c:pt idx="9041">
                  <c:v>9.0552350000000633E-4</c:v>
                </c:pt>
                <c:pt idx="9042">
                  <c:v>9.0552350000000633E-4</c:v>
                </c:pt>
                <c:pt idx="9043">
                  <c:v>9.0517050000000457E-4</c:v>
                </c:pt>
                <c:pt idx="9044">
                  <c:v>9.0482500000000027E-4</c:v>
                </c:pt>
                <c:pt idx="9045">
                  <c:v>9.0690550000000478E-4</c:v>
                </c:pt>
                <c:pt idx="9046">
                  <c:v>9.0689800000000277E-4</c:v>
                </c:pt>
                <c:pt idx="9047">
                  <c:v>9.058540000000053E-4</c:v>
                </c:pt>
                <c:pt idx="9048">
                  <c:v>9.058540000000053E-4</c:v>
                </c:pt>
                <c:pt idx="9049">
                  <c:v>9.0654500000000762E-4</c:v>
                </c:pt>
                <c:pt idx="9050">
                  <c:v>9.058540000000053E-4</c:v>
                </c:pt>
                <c:pt idx="9051">
                  <c:v>9.0480250000000019E-4</c:v>
                </c:pt>
                <c:pt idx="9052">
                  <c:v>9.058540000000053E-4</c:v>
                </c:pt>
                <c:pt idx="9053">
                  <c:v>9.0655250000000541E-4</c:v>
                </c:pt>
                <c:pt idx="9054">
                  <c:v>9.0514800000000698E-4</c:v>
                </c:pt>
                <c:pt idx="9055">
                  <c:v>9.0584650000000329E-4</c:v>
                </c:pt>
                <c:pt idx="9056">
                  <c:v>9.0549350000000478E-4</c:v>
                </c:pt>
                <c:pt idx="9057">
                  <c:v>9.0515550000000455E-4</c:v>
                </c:pt>
                <c:pt idx="9058">
                  <c:v>9.058540000000053E-4</c:v>
                </c:pt>
                <c:pt idx="9059">
                  <c:v>9.0689800000000277E-4</c:v>
                </c:pt>
                <c:pt idx="9060">
                  <c:v>9.0620700000000457E-4</c:v>
                </c:pt>
                <c:pt idx="9061">
                  <c:v>9.058540000000053E-4</c:v>
                </c:pt>
                <c:pt idx="9062">
                  <c:v>9.0655250000000541E-4</c:v>
                </c:pt>
                <c:pt idx="9063">
                  <c:v>9.0689800000000277E-4</c:v>
                </c:pt>
                <c:pt idx="9064">
                  <c:v>9.0689800000000277E-4</c:v>
                </c:pt>
                <c:pt idx="9065">
                  <c:v>9.0620700000000457E-4</c:v>
                </c:pt>
                <c:pt idx="9066">
                  <c:v>9.0619950000000277E-4</c:v>
                </c:pt>
                <c:pt idx="9067">
                  <c:v>9.0620700000000457E-4</c:v>
                </c:pt>
                <c:pt idx="9068">
                  <c:v>9.0619950000000277E-4</c:v>
                </c:pt>
                <c:pt idx="9069">
                  <c:v>9.0655250000000541E-4</c:v>
                </c:pt>
                <c:pt idx="9070">
                  <c:v>9.0619950000000277E-4</c:v>
                </c:pt>
                <c:pt idx="9071">
                  <c:v>9.0619950000000277E-4</c:v>
                </c:pt>
                <c:pt idx="9072">
                  <c:v>9.0584650000000329E-4</c:v>
                </c:pt>
                <c:pt idx="9073">
                  <c:v>9.0550100000000625E-4</c:v>
                </c:pt>
                <c:pt idx="9074">
                  <c:v>9.0550850000000718E-4</c:v>
                </c:pt>
                <c:pt idx="9075">
                  <c:v>9.0550100000000625E-4</c:v>
                </c:pt>
                <c:pt idx="9076">
                  <c:v>9.0619950000000277E-4</c:v>
                </c:pt>
                <c:pt idx="9077">
                  <c:v>9.058540000000053E-4</c:v>
                </c:pt>
                <c:pt idx="9078">
                  <c:v>9.0550100000000625E-4</c:v>
                </c:pt>
                <c:pt idx="9079">
                  <c:v>9.058540000000053E-4</c:v>
                </c:pt>
                <c:pt idx="9080">
                  <c:v>9.0515550000000455E-4</c:v>
                </c:pt>
                <c:pt idx="9081">
                  <c:v>9.0655250000000541E-4</c:v>
                </c:pt>
                <c:pt idx="9082">
                  <c:v>9.0515550000000455E-4</c:v>
                </c:pt>
                <c:pt idx="9083">
                  <c:v>9.0550100000000625E-4</c:v>
                </c:pt>
                <c:pt idx="9084">
                  <c:v>9.0620700000000457E-4</c:v>
                </c:pt>
                <c:pt idx="9085">
                  <c:v>9.0550100000000625E-4</c:v>
                </c:pt>
                <c:pt idx="9086">
                  <c:v>9.0550100000000625E-4</c:v>
                </c:pt>
                <c:pt idx="9087">
                  <c:v>9.0480250000000019E-4</c:v>
                </c:pt>
                <c:pt idx="9088">
                  <c:v>9.0514800000000698E-4</c:v>
                </c:pt>
                <c:pt idx="9089">
                  <c:v>9.0550100000000625E-4</c:v>
                </c:pt>
                <c:pt idx="9090">
                  <c:v>9.0480250000000019E-4</c:v>
                </c:pt>
                <c:pt idx="9091">
                  <c:v>9.0480250000000019E-4</c:v>
                </c:pt>
                <c:pt idx="9092">
                  <c:v>9.0444950000000276E-4</c:v>
                </c:pt>
                <c:pt idx="9093">
                  <c:v>9.0480250000000019E-4</c:v>
                </c:pt>
                <c:pt idx="9094">
                  <c:v>9.0409650000000024E-4</c:v>
                </c:pt>
                <c:pt idx="9095">
                  <c:v>9.0444950000000276E-4</c:v>
                </c:pt>
                <c:pt idx="9096">
                  <c:v>9.0479500000000045E-4</c:v>
                </c:pt>
                <c:pt idx="9097">
                  <c:v>9.0444950000000276E-4</c:v>
                </c:pt>
                <c:pt idx="9098">
                  <c:v>9.0479500000000045E-4</c:v>
                </c:pt>
                <c:pt idx="9099">
                  <c:v>9.0444950000000276E-4</c:v>
                </c:pt>
                <c:pt idx="9100">
                  <c:v>9.0514800000000698E-4</c:v>
                </c:pt>
                <c:pt idx="9101">
                  <c:v>9.0514800000000698E-4</c:v>
                </c:pt>
                <c:pt idx="9102">
                  <c:v>9.0514800000000698E-4</c:v>
                </c:pt>
                <c:pt idx="9103">
                  <c:v>9.0514800000000698E-4</c:v>
                </c:pt>
                <c:pt idx="9104">
                  <c:v>9.0479500000000045E-4</c:v>
                </c:pt>
                <c:pt idx="9105">
                  <c:v>9.0480250000000019E-4</c:v>
                </c:pt>
                <c:pt idx="9106">
                  <c:v>9.0444950000000276E-4</c:v>
                </c:pt>
                <c:pt idx="9107">
                  <c:v>9.0444950000000276E-4</c:v>
                </c:pt>
                <c:pt idx="9108">
                  <c:v>9.0409650000000024E-4</c:v>
                </c:pt>
                <c:pt idx="9109">
                  <c:v>9.0479500000000045E-4</c:v>
                </c:pt>
                <c:pt idx="9110">
                  <c:v>9.0549350000000478E-4</c:v>
                </c:pt>
                <c:pt idx="9111">
                  <c:v>9.0479500000000045E-4</c:v>
                </c:pt>
                <c:pt idx="9112">
                  <c:v>9.0479500000000045E-4</c:v>
                </c:pt>
                <c:pt idx="9113">
                  <c:v>9.0479500000000045E-4</c:v>
                </c:pt>
                <c:pt idx="9114">
                  <c:v>9.0584650000000329E-4</c:v>
                </c:pt>
                <c:pt idx="9115">
                  <c:v>9.0584650000000329E-4</c:v>
                </c:pt>
                <c:pt idx="9116">
                  <c:v>9.0584650000000329E-4</c:v>
                </c:pt>
                <c:pt idx="9117">
                  <c:v>9.0619950000000277E-4</c:v>
                </c:pt>
                <c:pt idx="9118">
                  <c:v>9.0619950000000277E-4</c:v>
                </c:pt>
                <c:pt idx="9119">
                  <c:v>9.0619950000000277E-4</c:v>
                </c:pt>
                <c:pt idx="9120">
                  <c:v>9.0550100000000625E-4</c:v>
                </c:pt>
                <c:pt idx="9121">
                  <c:v>9.0584650000000329E-4</c:v>
                </c:pt>
                <c:pt idx="9122">
                  <c:v>9.0584650000000329E-4</c:v>
                </c:pt>
                <c:pt idx="9123">
                  <c:v>9.0584650000000329E-4</c:v>
                </c:pt>
                <c:pt idx="9124">
                  <c:v>9.0480250000000019E-4</c:v>
                </c:pt>
                <c:pt idx="9125">
                  <c:v>9.0444950000000276E-4</c:v>
                </c:pt>
                <c:pt idx="9126">
                  <c:v>9.0444950000000276E-4</c:v>
                </c:pt>
                <c:pt idx="9127">
                  <c:v>9.0514800000000698E-4</c:v>
                </c:pt>
                <c:pt idx="9128">
                  <c:v>9.0550100000000625E-4</c:v>
                </c:pt>
                <c:pt idx="9129">
                  <c:v>9.0479500000000045E-4</c:v>
                </c:pt>
                <c:pt idx="9130">
                  <c:v>9.0584650000000329E-4</c:v>
                </c:pt>
                <c:pt idx="9131">
                  <c:v>9.0550100000000625E-4</c:v>
                </c:pt>
                <c:pt idx="9132">
                  <c:v>9.0550100000000538E-4</c:v>
                </c:pt>
                <c:pt idx="9133">
                  <c:v>9.0480250000000019E-4</c:v>
                </c:pt>
                <c:pt idx="9134">
                  <c:v>9.0514800000000698E-4</c:v>
                </c:pt>
                <c:pt idx="9135">
                  <c:v>9.0480250000000019E-4</c:v>
                </c:pt>
                <c:pt idx="9136">
                  <c:v>9.0480250000000019E-4</c:v>
                </c:pt>
                <c:pt idx="9137">
                  <c:v>9.0445700000000044E-4</c:v>
                </c:pt>
                <c:pt idx="9138">
                  <c:v>9.0584650000000329E-4</c:v>
                </c:pt>
                <c:pt idx="9139">
                  <c:v>9.0653000000000554E-4</c:v>
                </c:pt>
                <c:pt idx="9140">
                  <c:v>9.0653750000000257E-4</c:v>
                </c:pt>
                <c:pt idx="9141">
                  <c:v>9.061845000000033E-4</c:v>
                </c:pt>
                <c:pt idx="9142">
                  <c:v>9.0758150000000459E-4</c:v>
                </c:pt>
                <c:pt idx="9143">
                  <c:v>9.0688300000000383E-4</c:v>
                </c:pt>
                <c:pt idx="9144">
                  <c:v>9.0548600000000276E-4</c:v>
                </c:pt>
                <c:pt idx="9145">
                  <c:v>9.0619200000000108E-4</c:v>
                </c:pt>
                <c:pt idx="9146">
                  <c:v>9.061845000000033E-4</c:v>
                </c:pt>
                <c:pt idx="9147">
                  <c:v>9.0619200000000108E-4</c:v>
                </c:pt>
                <c:pt idx="9148">
                  <c:v>9.0653750000000257E-4</c:v>
                </c:pt>
                <c:pt idx="9149">
                  <c:v>9.0653000000000554E-4</c:v>
                </c:pt>
                <c:pt idx="9150">
                  <c:v>9.0653000000000554E-4</c:v>
                </c:pt>
                <c:pt idx="9151">
                  <c:v>9.0722850000000575E-4</c:v>
                </c:pt>
                <c:pt idx="9152">
                  <c:v>9.0758150000000459E-4</c:v>
                </c:pt>
                <c:pt idx="9153">
                  <c:v>9.0687550000000258E-4</c:v>
                </c:pt>
                <c:pt idx="9154">
                  <c:v>9.0653000000000554E-4</c:v>
                </c:pt>
                <c:pt idx="9155">
                  <c:v>9.0653000000000554E-4</c:v>
                </c:pt>
                <c:pt idx="9156">
                  <c:v>9.0758150000000459E-4</c:v>
                </c:pt>
                <c:pt idx="9157">
                  <c:v>9.0723600000000278E-4</c:v>
                </c:pt>
                <c:pt idx="9158">
                  <c:v>9.0758150000000459E-4</c:v>
                </c:pt>
                <c:pt idx="9159">
                  <c:v>9.0758150000000459E-4</c:v>
                </c:pt>
                <c:pt idx="9160">
                  <c:v>9.0688300000000459E-4</c:v>
                </c:pt>
                <c:pt idx="9161">
                  <c:v>9.0688300000000459E-4</c:v>
                </c:pt>
                <c:pt idx="9162">
                  <c:v>9.0688300000000459E-4</c:v>
                </c:pt>
                <c:pt idx="9163">
                  <c:v>9.0758150000000459E-4</c:v>
                </c:pt>
                <c:pt idx="9164">
                  <c:v>9.0758150000000459E-4</c:v>
                </c:pt>
                <c:pt idx="9165">
                  <c:v>9.0758150000000459E-4</c:v>
                </c:pt>
                <c:pt idx="9166">
                  <c:v>9.0722850000000575E-4</c:v>
                </c:pt>
                <c:pt idx="9167">
                  <c:v>9.0688300000000459E-4</c:v>
                </c:pt>
                <c:pt idx="9168">
                  <c:v>9.0792700000000238E-4</c:v>
                </c:pt>
                <c:pt idx="9169">
                  <c:v>9.0792700000000238E-4</c:v>
                </c:pt>
                <c:pt idx="9170">
                  <c:v>9.0862550000000259E-4</c:v>
                </c:pt>
                <c:pt idx="9171">
                  <c:v>9.0758150000000459E-4</c:v>
                </c:pt>
                <c:pt idx="9172">
                  <c:v>9.0688300000000405E-4</c:v>
                </c:pt>
                <c:pt idx="9173">
                  <c:v>9.0758150000000459E-4</c:v>
                </c:pt>
                <c:pt idx="9174">
                  <c:v>9.0653000000000554E-4</c:v>
                </c:pt>
                <c:pt idx="9175">
                  <c:v>9.0583150000000045E-4</c:v>
                </c:pt>
                <c:pt idx="9176">
                  <c:v>9.0583150000000045E-4</c:v>
                </c:pt>
                <c:pt idx="9177">
                  <c:v>9.054785000000053E-4</c:v>
                </c:pt>
                <c:pt idx="9178">
                  <c:v>9.061845000000033E-4</c:v>
                </c:pt>
                <c:pt idx="9179">
                  <c:v>9.0583150000000045E-4</c:v>
                </c:pt>
                <c:pt idx="9180">
                  <c:v>9.0513300000000382E-4</c:v>
                </c:pt>
                <c:pt idx="9181">
                  <c:v>9.0513300000000382E-4</c:v>
                </c:pt>
                <c:pt idx="9182">
                  <c:v>9.0513300000000382E-4</c:v>
                </c:pt>
                <c:pt idx="9183">
                  <c:v>9.0513300000000382E-4</c:v>
                </c:pt>
                <c:pt idx="9184">
                  <c:v>9.0443450000000025E-4</c:v>
                </c:pt>
                <c:pt idx="9185">
                  <c:v>9.0408900000000256E-4</c:v>
                </c:pt>
                <c:pt idx="9186">
                  <c:v>9.0408900000000256E-4</c:v>
                </c:pt>
                <c:pt idx="9187">
                  <c:v>9.0443450000000025E-4</c:v>
                </c:pt>
                <c:pt idx="9188">
                  <c:v>9.0478750000000027E-4</c:v>
                </c:pt>
                <c:pt idx="9189">
                  <c:v>9.0685300000000499E-4</c:v>
                </c:pt>
                <c:pt idx="9190">
                  <c:v>9.0686050000000277E-4</c:v>
                </c:pt>
                <c:pt idx="9191">
                  <c:v>9.0755150000000574E-4</c:v>
                </c:pt>
                <c:pt idx="9192">
                  <c:v>9.0686050000000277E-4</c:v>
                </c:pt>
                <c:pt idx="9193">
                  <c:v>9.0686050000000277E-4</c:v>
                </c:pt>
                <c:pt idx="9194">
                  <c:v>9.0720600000000458E-4</c:v>
                </c:pt>
                <c:pt idx="9195">
                  <c:v>9.0755900000000656E-4</c:v>
                </c:pt>
                <c:pt idx="9196">
                  <c:v>9.0790450000000533E-4</c:v>
                </c:pt>
                <c:pt idx="9197">
                  <c:v>9.0720600000000458E-4</c:v>
                </c:pt>
                <c:pt idx="9198">
                  <c:v>9.0755900000000656E-4</c:v>
                </c:pt>
                <c:pt idx="9199">
                  <c:v>9.0720600000000458E-4</c:v>
                </c:pt>
                <c:pt idx="9200">
                  <c:v>9.0685300000000499E-4</c:v>
                </c:pt>
                <c:pt idx="9201">
                  <c:v>9.0720600000000458E-4</c:v>
                </c:pt>
                <c:pt idx="9202">
                  <c:v>9.0720600000000458E-4</c:v>
                </c:pt>
                <c:pt idx="9203">
                  <c:v>9.0720600000000458E-4</c:v>
                </c:pt>
                <c:pt idx="9204">
                  <c:v>9.0720600000000458E-4</c:v>
                </c:pt>
                <c:pt idx="9205">
                  <c:v>9.0685300000000499E-4</c:v>
                </c:pt>
                <c:pt idx="9206">
                  <c:v>9.0650750000000426E-4</c:v>
                </c:pt>
                <c:pt idx="9207">
                  <c:v>9.0650750000000426E-4</c:v>
                </c:pt>
                <c:pt idx="9208">
                  <c:v>9.0545600000000446E-4</c:v>
                </c:pt>
                <c:pt idx="9209">
                  <c:v>9.054635000000055E-4</c:v>
                </c:pt>
                <c:pt idx="9210">
                  <c:v>9.0545600000000446E-4</c:v>
                </c:pt>
                <c:pt idx="9211">
                  <c:v>9.0545600000000446E-4</c:v>
                </c:pt>
                <c:pt idx="9212">
                  <c:v>9.0650750000000426E-4</c:v>
                </c:pt>
                <c:pt idx="9213">
                  <c:v>9.0686050000000277E-4</c:v>
                </c:pt>
                <c:pt idx="9214">
                  <c:v>9.0790450000000533E-4</c:v>
                </c:pt>
                <c:pt idx="9215">
                  <c:v>9.0720600000000458E-4</c:v>
                </c:pt>
                <c:pt idx="9216">
                  <c:v>9.0755900000000656E-4</c:v>
                </c:pt>
                <c:pt idx="9217">
                  <c:v>9.0790450000000533E-4</c:v>
                </c:pt>
                <c:pt idx="9218">
                  <c:v>9.0825750000000374E-4</c:v>
                </c:pt>
                <c:pt idx="9219">
                  <c:v>9.0720600000000458E-4</c:v>
                </c:pt>
                <c:pt idx="9220">
                  <c:v>9.0860300000000554E-4</c:v>
                </c:pt>
                <c:pt idx="9221">
                  <c:v>9.0755900000000656E-4</c:v>
                </c:pt>
                <c:pt idx="9222">
                  <c:v>9.0755900000000656E-4</c:v>
                </c:pt>
                <c:pt idx="9223">
                  <c:v>9.0860300000000554E-4</c:v>
                </c:pt>
                <c:pt idx="9224">
                  <c:v>9.0790450000000533E-4</c:v>
                </c:pt>
                <c:pt idx="9225">
                  <c:v>9.0790450000000533E-4</c:v>
                </c:pt>
                <c:pt idx="9226">
                  <c:v>9.0825000000000627E-4</c:v>
                </c:pt>
                <c:pt idx="9227">
                  <c:v>9.0825750000000374E-4</c:v>
                </c:pt>
                <c:pt idx="9228">
                  <c:v>9.0791200000000258E-4</c:v>
                </c:pt>
                <c:pt idx="9229">
                  <c:v>9.0650750000000426E-4</c:v>
                </c:pt>
                <c:pt idx="9230">
                  <c:v>9.0825750000000374E-4</c:v>
                </c:pt>
                <c:pt idx="9231">
                  <c:v>9.0825000000000627E-4</c:v>
                </c:pt>
                <c:pt idx="9232">
                  <c:v>9.0790450000000533E-4</c:v>
                </c:pt>
                <c:pt idx="9233">
                  <c:v>9.0790450000000533E-4</c:v>
                </c:pt>
                <c:pt idx="9234">
                  <c:v>9.0755900000000743E-4</c:v>
                </c:pt>
                <c:pt idx="9235">
                  <c:v>9.0720600000000458E-4</c:v>
                </c:pt>
                <c:pt idx="9236">
                  <c:v>9.0720600000000458E-4</c:v>
                </c:pt>
                <c:pt idx="9237">
                  <c:v>9.0685300000000553E-4</c:v>
                </c:pt>
                <c:pt idx="9238">
                  <c:v>9.0686050000000277E-4</c:v>
                </c:pt>
                <c:pt idx="9239">
                  <c:v>9.0650750000000459E-4</c:v>
                </c:pt>
                <c:pt idx="9240">
                  <c:v>9.0650750000000459E-4</c:v>
                </c:pt>
                <c:pt idx="9241">
                  <c:v>9.0650750000000459E-4</c:v>
                </c:pt>
                <c:pt idx="9242">
                  <c:v>9.0825750000000374E-4</c:v>
                </c:pt>
                <c:pt idx="9243">
                  <c:v>9.0686050000000277E-4</c:v>
                </c:pt>
                <c:pt idx="9244">
                  <c:v>9.0650750000000459E-4</c:v>
                </c:pt>
                <c:pt idx="9245">
                  <c:v>9.0650750000000459E-4</c:v>
                </c:pt>
                <c:pt idx="9246">
                  <c:v>9.0650750000000459E-4</c:v>
                </c:pt>
                <c:pt idx="9247">
                  <c:v>9.0650750000000459E-4</c:v>
                </c:pt>
                <c:pt idx="9248">
                  <c:v>9.0650750000000459E-4</c:v>
                </c:pt>
                <c:pt idx="9249">
                  <c:v>9.0616200000000256E-4</c:v>
                </c:pt>
                <c:pt idx="9250">
                  <c:v>9.0650750000000459E-4</c:v>
                </c:pt>
                <c:pt idx="9251">
                  <c:v>9.0616200000000256E-4</c:v>
                </c:pt>
                <c:pt idx="9252">
                  <c:v>9.0650750000000459E-4</c:v>
                </c:pt>
                <c:pt idx="9253">
                  <c:v>9.0650750000000459E-4</c:v>
                </c:pt>
                <c:pt idx="9254">
                  <c:v>9.0686050000000277E-4</c:v>
                </c:pt>
                <c:pt idx="9255">
                  <c:v>9.0615450000000532E-4</c:v>
                </c:pt>
                <c:pt idx="9256">
                  <c:v>9.0720600000000458E-4</c:v>
                </c:pt>
                <c:pt idx="9257">
                  <c:v>9.0650750000000426E-4</c:v>
                </c:pt>
                <c:pt idx="9258">
                  <c:v>9.0720600000000458E-4</c:v>
                </c:pt>
                <c:pt idx="9259">
                  <c:v>9.0720600000000458E-4</c:v>
                </c:pt>
                <c:pt idx="9260">
                  <c:v>9.0721350000000627E-4</c:v>
                </c:pt>
                <c:pt idx="9261">
                  <c:v>9.0721350000000627E-4</c:v>
                </c:pt>
                <c:pt idx="9262">
                  <c:v>9.0720600000000458E-4</c:v>
                </c:pt>
                <c:pt idx="9263">
                  <c:v>9.0685300000000499E-4</c:v>
                </c:pt>
                <c:pt idx="9264">
                  <c:v>9.0720600000000458E-4</c:v>
                </c:pt>
                <c:pt idx="9265">
                  <c:v>9.0650750000000459E-4</c:v>
                </c:pt>
                <c:pt idx="9266">
                  <c:v>9.0686050000000277E-4</c:v>
                </c:pt>
                <c:pt idx="9267">
                  <c:v>9.0686050000000277E-4</c:v>
                </c:pt>
                <c:pt idx="9268">
                  <c:v>9.0650750000000459E-4</c:v>
                </c:pt>
                <c:pt idx="9269">
                  <c:v>9.0720600000000458E-4</c:v>
                </c:pt>
                <c:pt idx="9270">
                  <c:v>9.0616200000000256E-4</c:v>
                </c:pt>
                <c:pt idx="9271">
                  <c:v>9.0686050000000277E-4</c:v>
                </c:pt>
                <c:pt idx="9272">
                  <c:v>9.0616200000000256E-4</c:v>
                </c:pt>
                <c:pt idx="9273">
                  <c:v>9.0616200000000256E-4</c:v>
                </c:pt>
                <c:pt idx="9274">
                  <c:v>9.0686050000000277E-4</c:v>
                </c:pt>
                <c:pt idx="9275">
                  <c:v>9.0720600000000458E-4</c:v>
                </c:pt>
                <c:pt idx="9276">
                  <c:v>9.1654950000000669E-4</c:v>
                </c:pt>
                <c:pt idx="9277">
                  <c:v>9.2173950000000004E-4</c:v>
                </c:pt>
                <c:pt idx="9278">
                  <c:v>9.2415800000000142E-4</c:v>
                </c:pt>
                <c:pt idx="9279">
                  <c:v>9.2553250000000252E-4</c:v>
                </c:pt>
                <c:pt idx="9280">
                  <c:v>9.2621600000000292E-4</c:v>
                </c:pt>
                <c:pt idx="9281">
                  <c:v>9.2724500000000557E-4</c:v>
                </c:pt>
                <c:pt idx="9282">
                  <c:v>9.2967850000000329E-4</c:v>
                </c:pt>
                <c:pt idx="9283">
                  <c:v>9.3070750000000257E-4</c:v>
                </c:pt>
                <c:pt idx="9284">
                  <c:v>9.3139850000000554E-4</c:v>
                </c:pt>
                <c:pt idx="9285">
                  <c:v>9.3208950000000406E-4</c:v>
                </c:pt>
                <c:pt idx="9286">
                  <c:v>9.3417750000000137E-4</c:v>
                </c:pt>
                <c:pt idx="9287">
                  <c:v>9.3556700000000672E-4</c:v>
                </c:pt>
                <c:pt idx="9288">
                  <c:v>9.352065000000063E-4</c:v>
                </c:pt>
                <c:pt idx="9289">
                  <c:v>9.3694900000000788E-4</c:v>
                </c:pt>
                <c:pt idx="9290">
                  <c:v>9.3658850000000768E-4</c:v>
                </c:pt>
                <c:pt idx="9291">
                  <c:v>9.3763250000000276E-4</c:v>
                </c:pt>
                <c:pt idx="9292">
                  <c:v>9.3831600000000457E-4</c:v>
                </c:pt>
                <c:pt idx="9293">
                  <c:v>9.3900700000000277E-4</c:v>
                </c:pt>
                <c:pt idx="9294">
                  <c:v>9.4005100000000555E-4</c:v>
                </c:pt>
                <c:pt idx="9295">
                  <c:v>9.4074200000000352E-4</c:v>
                </c:pt>
                <c:pt idx="9296">
                  <c:v>9.4143300000000259E-4</c:v>
                </c:pt>
                <c:pt idx="9297">
                  <c:v>9.4247700000000048E-4</c:v>
                </c:pt>
                <c:pt idx="9298">
                  <c:v>9.4281500000000212E-4</c:v>
                </c:pt>
                <c:pt idx="9299">
                  <c:v>9.4281500000000212E-4</c:v>
                </c:pt>
                <c:pt idx="9300">
                  <c:v>9.4490300000000475E-4</c:v>
                </c:pt>
                <c:pt idx="9301">
                  <c:v>9.4524850000000872E-4</c:v>
                </c:pt>
                <c:pt idx="9302">
                  <c:v>9.4524100000000747E-4</c:v>
                </c:pt>
                <c:pt idx="9303">
                  <c:v>9.4663050000000457E-4</c:v>
                </c:pt>
                <c:pt idx="9304">
                  <c:v>9.4767450000000572E-4</c:v>
                </c:pt>
                <c:pt idx="9305">
                  <c:v>9.4766700000000479E-4</c:v>
                </c:pt>
                <c:pt idx="9306">
                  <c:v>9.4905650000000428E-4</c:v>
                </c:pt>
                <c:pt idx="9307">
                  <c:v>9.4905650000000374E-4</c:v>
                </c:pt>
                <c:pt idx="9308">
                  <c:v>9.4940200000000218E-4</c:v>
                </c:pt>
                <c:pt idx="9309">
                  <c:v>9.4939450000000353E-4</c:v>
                </c:pt>
                <c:pt idx="9310">
                  <c:v>9.4974000000000501E-4</c:v>
                </c:pt>
                <c:pt idx="9311">
                  <c:v>9.5008550000000259E-4</c:v>
                </c:pt>
                <c:pt idx="9312">
                  <c:v>9.5007800000000459E-4</c:v>
                </c:pt>
                <c:pt idx="9313">
                  <c:v>9.5112200000000043E-4</c:v>
                </c:pt>
                <c:pt idx="9314">
                  <c:v>9.5146750000000212E-4</c:v>
                </c:pt>
                <c:pt idx="9315">
                  <c:v>9.5251150000000273E-4</c:v>
                </c:pt>
                <c:pt idx="9316">
                  <c:v>9.521585000000039E-4</c:v>
                </c:pt>
                <c:pt idx="9317">
                  <c:v>9.5284950000000253E-4</c:v>
                </c:pt>
                <c:pt idx="9318">
                  <c:v>9.5354800000000631E-4</c:v>
                </c:pt>
                <c:pt idx="9319">
                  <c:v>9.5388600000000025E-4</c:v>
                </c:pt>
                <c:pt idx="9320">
                  <c:v>9.5388600000000025E-4</c:v>
                </c:pt>
                <c:pt idx="9321">
                  <c:v>9.5388600000000025E-4</c:v>
                </c:pt>
                <c:pt idx="9322">
                  <c:v>9.5423150000000065E-4</c:v>
                </c:pt>
                <c:pt idx="9323">
                  <c:v>9.5562100000000458E-4</c:v>
                </c:pt>
                <c:pt idx="9324">
                  <c:v>9.5527550000000625E-4</c:v>
                </c:pt>
                <c:pt idx="9325">
                  <c:v>9.5631200000000278E-4</c:v>
                </c:pt>
                <c:pt idx="9326">
                  <c:v>9.5596650000000553E-4</c:v>
                </c:pt>
                <c:pt idx="9327">
                  <c:v>9.5631200000000278E-4</c:v>
                </c:pt>
                <c:pt idx="9328">
                  <c:v>9.5665750000000459E-4</c:v>
                </c:pt>
                <c:pt idx="9329">
                  <c:v>9.5700300000000499E-4</c:v>
                </c:pt>
                <c:pt idx="9330">
                  <c:v>9.5734850000000647E-4</c:v>
                </c:pt>
                <c:pt idx="9331">
                  <c:v>9.5734850000000647E-4</c:v>
                </c:pt>
                <c:pt idx="9332">
                  <c:v>9.5839250000000068E-4</c:v>
                </c:pt>
                <c:pt idx="9333">
                  <c:v>9.5943650000000042E-4</c:v>
                </c:pt>
                <c:pt idx="9334">
                  <c:v>9.5942900000000253E-4</c:v>
                </c:pt>
                <c:pt idx="9335">
                  <c:v>9.5873050000000232E-4</c:v>
                </c:pt>
                <c:pt idx="9336">
                  <c:v>9.5977450000000292E-4</c:v>
                </c:pt>
                <c:pt idx="9337">
                  <c:v>9.5942900000000253E-4</c:v>
                </c:pt>
                <c:pt idx="9338">
                  <c:v>9.5942150000000138E-4</c:v>
                </c:pt>
                <c:pt idx="9339">
                  <c:v>9.6046550000000275E-4</c:v>
                </c:pt>
                <c:pt idx="9340">
                  <c:v>9.6011250000000022E-4</c:v>
                </c:pt>
                <c:pt idx="9341">
                  <c:v>9.6011250000000022E-4</c:v>
                </c:pt>
                <c:pt idx="9342">
                  <c:v>9.6011250000000022E-4</c:v>
                </c:pt>
                <c:pt idx="9343">
                  <c:v>9.6079600000000106E-4</c:v>
                </c:pt>
                <c:pt idx="9344">
                  <c:v>9.6219300000000214E-4</c:v>
                </c:pt>
                <c:pt idx="9345">
                  <c:v>9.6219300000000127E-4</c:v>
                </c:pt>
                <c:pt idx="9346">
                  <c:v>9.6253850000000308E-4</c:v>
                </c:pt>
                <c:pt idx="9347">
                  <c:v>9.6323700000000025E-4</c:v>
                </c:pt>
                <c:pt idx="9348">
                  <c:v>9.6219300000000214E-4</c:v>
                </c:pt>
                <c:pt idx="9349">
                  <c:v>9.6358250000000228E-4</c:v>
                </c:pt>
                <c:pt idx="9350">
                  <c:v>9.635750000000033E-4</c:v>
                </c:pt>
                <c:pt idx="9351">
                  <c:v>9.635750000000033E-4</c:v>
                </c:pt>
                <c:pt idx="9352">
                  <c:v>9.6358250000000108E-4</c:v>
                </c:pt>
                <c:pt idx="9353">
                  <c:v>9.6287650000000027E-4</c:v>
                </c:pt>
                <c:pt idx="9354">
                  <c:v>9.6287650000000027E-4</c:v>
                </c:pt>
                <c:pt idx="9355">
                  <c:v>9.6322950000000236E-4</c:v>
                </c:pt>
                <c:pt idx="9356">
                  <c:v>9.6322950000000236E-4</c:v>
                </c:pt>
                <c:pt idx="9357">
                  <c:v>9.6391300000000309E-4</c:v>
                </c:pt>
                <c:pt idx="9358">
                  <c:v>9.6461150000000026E-4</c:v>
                </c:pt>
                <c:pt idx="9359">
                  <c:v>9.6531000000000459E-4</c:v>
                </c:pt>
                <c:pt idx="9360">
                  <c:v>9.6566300000000668E-4</c:v>
                </c:pt>
                <c:pt idx="9361">
                  <c:v>9.6566300000000668E-4</c:v>
                </c:pt>
                <c:pt idx="9362">
                  <c:v>9.6531000000000459E-4</c:v>
                </c:pt>
                <c:pt idx="9363">
                  <c:v>9.6461900000000184E-4</c:v>
                </c:pt>
                <c:pt idx="9364">
                  <c:v>9.6531000000000459E-4</c:v>
                </c:pt>
                <c:pt idx="9365">
                  <c:v>9.663465000000046E-4</c:v>
                </c:pt>
                <c:pt idx="9366">
                  <c:v>9.6599350000000554E-4</c:v>
                </c:pt>
                <c:pt idx="9367">
                  <c:v>9.6704500000000513E-4</c:v>
                </c:pt>
                <c:pt idx="9368">
                  <c:v>9.6669200000000239E-4</c:v>
                </c:pt>
                <c:pt idx="9369">
                  <c:v>9.6808900000000422E-4</c:v>
                </c:pt>
                <c:pt idx="9370">
                  <c:v>9.6704500000000513E-4</c:v>
                </c:pt>
                <c:pt idx="9371">
                  <c:v>9.6739050000000271E-4</c:v>
                </c:pt>
                <c:pt idx="9372">
                  <c:v>9.6703000000000251E-4</c:v>
                </c:pt>
                <c:pt idx="9373">
                  <c:v>9.6877250000000192E-4</c:v>
                </c:pt>
                <c:pt idx="9374">
                  <c:v>9.6877250000000192E-4</c:v>
                </c:pt>
                <c:pt idx="9375">
                  <c:v>9.6911800000000275E-4</c:v>
                </c:pt>
                <c:pt idx="9376">
                  <c:v>9.6808150000000253E-4</c:v>
                </c:pt>
                <c:pt idx="9377">
                  <c:v>9.6807400000000366E-4</c:v>
                </c:pt>
                <c:pt idx="9378">
                  <c:v>9.6807400000000366E-4</c:v>
                </c:pt>
                <c:pt idx="9379">
                  <c:v>9.6807400000000366E-4</c:v>
                </c:pt>
                <c:pt idx="9380">
                  <c:v>9.6807400000000366E-4</c:v>
                </c:pt>
                <c:pt idx="9381">
                  <c:v>9.6877250000000192E-4</c:v>
                </c:pt>
                <c:pt idx="9382">
                  <c:v>9.7050750000000235E-4</c:v>
                </c:pt>
                <c:pt idx="9383">
                  <c:v>9.7014700000000215E-4</c:v>
                </c:pt>
                <c:pt idx="9384">
                  <c:v>9.6980150000000045E-4</c:v>
                </c:pt>
                <c:pt idx="9385">
                  <c:v>9.6945600000000254E-4</c:v>
                </c:pt>
                <c:pt idx="9386">
                  <c:v>9.7014700000000215E-4</c:v>
                </c:pt>
                <c:pt idx="9387">
                  <c:v>9.7050000000000424E-4</c:v>
                </c:pt>
                <c:pt idx="9388">
                  <c:v>9.7050750000000235E-4</c:v>
                </c:pt>
                <c:pt idx="9389">
                  <c:v>9.7050000000000424E-4</c:v>
                </c:pt>
                <c:pt idx="9390">
                  <c:v>9.7015450000000275E-4</c:v>
                </c:pt>
                <c:pt idx="9391">
                  <c:v>9.7050750000000235E-4</c:v>
                </c:pt>
                <c:pt idx="9392">
                  <c:v>9.7050000000000424E-4</c:v>
                </c:pt>
                <c:pt idx="9393">
                  <c:v>9.715440000000056E-4</c:v>
                </c:pt>
                <c:pt idx="9394">
                  <c:v>9.7258050000000257E-4</c:v>
                </c:pt>
                <c:pt idx="9395">
                  <c:v>9.7188200000000041E-4</c:v>
                </c:pt>
                <c:pt idx="9396">
                  <c:v>9.7258050000000257E-4</c:v>
                </c:pt>
                <c:pt idx="9397">
                  <c:v>9.7188200000000041E-4</c:v>
                </c:pt>
                <c:pt idx="9398">
                  <c:v>9.7188200000000041E-4</c:v>
                </c:pt>
                <c:pt idx="9399">
                  <c:v>9.7188200000000041E-4</c:v>
                </c:pt>
                <c:pt idx="9400">
                  <c:v>9.7258050000000257E-4</c:v>
                </c:pt>
                <c:pt idx="9401">
                  <c:v>9.7188200000000041E-4</c:v>
                </c:pt>
                <c:pt idx="9402">
                  <c:v>9.7258050000000257E-4</c:v>
                </c:pt>
                <c:pt idx="9403">
                  <c:v>9.7188200000000041E-4</c:v>
                </c:pt>
                <c:pt idx="9404">
                  <c:v>9.7188200000000041E-4</c:v>
                </c:pt>
                <c:pt idx="9405">
                  <c:v>9.7188200000000041E-4</c:v>
                </c:pt>
                <c:pt idx="9406">
                  <c:v>9.7188200000000041E-4</c:v>
                </c:pt>
                <c:pt idx="9407">
                  <c:v>9.7258050000000257E-4</c:v>
                </c:pt>
                <c:pt idx="9408">
                  <c:v>9.7569750000000232E-4</c:v>
                </c:pt>
                <c:pt idx="9409">
                  <c:v>9.7570500000000292E-4</c:v>
                </c:pt>
                <c:pt idx="9410">
                  <c:v>9.7535200000000355E-4</c:v>
                </c:pt>
                <c:pt idx="9411">
                  <c:v>9.7570500000000292E-4</c:v>
                </c:pt>
                <c:pt idx="9412">
                  <c:v>9.7535200000000355E-4</c:v>
                </c:pt>
                <c:pt idx="9413">
                  <c:v>9.7535200000000355E-4</c:v>
                </c:pt>
                <c:pt idx="9414">
                  <c:v>9.7570500000000292E-4</c:v>
                </c:pt>
                <c:pt idx="9415">
                  <c:v>9.7570500000000292E-4</c:v>
                </c:pt>
                <c:pt idx="9416">
                  <c:v>9.7605050000000354E-4</c:v>
                </c:pt>
                <c:pt idx="9417">
                  <c:v>9.7605800000000577E-4</c:v>
                </c:pt>
                <c:pt idx="9418">
                  <c:v>9.7535200000000355E-4</c:v>
                </c:pt>
                <c:pt idx="9419">
                  <c:v>9.7570500000000292E-4</c:v>
                </c:pt>
                <c:pt idx="9420">
                  <c:v>9.7535200000000355E-4</c:v>
                </c:pt>
                <c:pt idx="9421">
                  <c:v>9.7535200000000355E-4</c:v>
                </c:pt>
                <c:pt idx="9422">
                  <c:v>9.7570500000000292E-4</c:v>
                </c:pt>
                <c:pt idx="9423">
                  <c:v>9.7465350000000312E-4</c:v>
                </c:pt>
                <c:pt idx="9424">
                  <c:v>9.7605050000000354E-4</c:v>
                </c:pt>
                <c:pt idx="9425">
                  <c:v>9.7605050000000354E-4</c:v>
                </c:pt>
                <c:pt idx="9426">
                  <c:v>9.7674900000000397E-4</c:v>
                </c:pt>
                <c:pt idx="9427">
                  <c:v>9.7744750000000168E-4</c:v>
                </c:pt>
                <c:pt idx="9428">
                  <c:v>9.7780050000000041E-4</c:v>
                </c:pt>
                <c:pt idx="9429">
                  <c:v>9.7849150000000056E-4</c:v>
                </c:pt>
                <c:pt idx="9430">
                  <c:v>9.7849150000000056E-4</c:v>
                </c:pt>
                <c:pt idx="9431">
                  <c:v>9.7848400000000234E-4</c:v>
                </c:pt>
                <c:pt idx="9432">
                  <c:v>9.788370000000002E-4</c:v>
                </c:pt>
                <c:pt idx="9433">
                  <c:v>9.7813100000000036E-4</c:v>
                </c:pt>
                <c:pt idx="9434">
                  <c:v>9.7813100000000036E-4</c:v>
                </c:pt>
                <c:pt idx="9435">
                  <c:v>9.7813100000000036E-4</c:v>
                </c:pt>
                <c:pt idx="9436">
                  <c:v>9.7778550000000028E-4</c:v>
                </c:pt>
                <c:pt idx="9437">
                  <c:v>9.7744000000000368E-4</c:v>
                </c:pt>
                <c:pt idx="9438">
                  <c:v>9.7813100000000036E-4</c:v>
                </c:pt>
                <c:pt idx="9439">
                  <c:v>9.7848400000000234E-4</c:v>
                </c:pt>
                <c:pt idx="9440">
                  <c:v>9.7848400000000234E-4</c:v>
                </c:pt>
                <c:pt idx="9441">
                  <c:v>9.7813100000000036E-4</c:v>
                </c:pt>
                <c:pt idx="9442">
                  <c:v>9.7848400000000234E-4</c:v>
                </c:pt>
                <c:pt idx="9443">
                  <c:v>9.788370000000002E-4</c:v>
                </c:pt>
                <c:pt idx="9444">
                  <c:v>9.788370000000002E-4</c:v>
                </c:pt>
                <c:pt idx="9445">
                  <c:v>9.7778550000000028E-4</c:v>
                </c:pt>
                <c:pt idx="9446">
                  <c:v>9.7778550000000028E-4</c:v>
                </c:pt>
                <c:pt idx="9447">
                  <c:v>9.7778550000000028E-4</c:v>
                </c:pt>
                <c:pt idx="9448">
                  <c:v>9.7778550000000028E-4</c:v>
                </c:pt>
                <c:pt idx="9449">
                  <c:v>9.7813100000000036E-4</c:v>
                </c:pt>
                <c:pt idx="9450">
                  <c:v>9.7778550000000028E-4</c:v>
                </c:pt>
                <c:pt idx="9451">
                  <c:v>9.7778550000000028E-4</c:v>
                </c:pt>
                <c:pt idx="9452">
                  <c:v>9.7778550000000028E-4</c:v>
                </c:pt>
                <c:pt idx="9453">
                  <c:v>9.7813100000000036E-4</c:v>
                </c:pt>
                <c:pt idx="9454">
                  <c:v>9.8055700000000646E-4</c:v>
                </c:pt>
                <c:pt idx="9455">
                  <c:v>9.8055700000000646E-4</c:v>
                </c:pt>
                <c:pt idx="9456">
                  <c:v>9.802040000000073E-4</c:v>
                </c:pt>
                <c:pt idx="9457">
                  <c:v>9.802040000000073E-4</c:v>
                </c:pt>
                <c:pt idx="9458">
                  <c:v>9.802040000000073E-4</c:v>
                </c:pt>
                <c:pt idx="9459">
                  <c:v>9.7950550000000264E-4</c:v>
                </c:pt>
                <c:pt idx="9460">
                  <c:v>9.7985100000000077E-4</c:v>
                </c:pt>
                <c:pt idx="9461">
                  <c:v>9.802040000000073E-4</c:v>
                </c:pt>
                <c:pt idx="9462">
                  <c:v>9.7985850000000246E-4</c:v>
                </c:pt>
                <c:pt idx="9463">
                  <c:v>9.802040000000073E-4</c:v>
                </c:pt>
                <c:pt idx="9464">
                  <c:v>9.802040000000073E-4</c:v>
                </c:pt>
                <c:pt idx="9465">
                  <c:v>9.802040000000073E-4</c:v>
                </c:pt>
                <c:pt idx="9466">
                  <c:v>9.7985850000000246E-4</c:v>
                </c:pt>
                <c:pt idx="9467">
                  <c:v>9.8021150000000509E-4</c:v>
                </c:pt>
                <c:pt idx="9468">
                  <c:v>9.8055700000000646E-4</c:v>
                </c:pt>
                <c:pt idx="9469">
                  <c:v>9.802040000000073E-4</c:v>
                </c:pt>
                <c:pt idx="9470">
                  <c:v>9.802040000000073E-4</c:v>
                </c:pt>
                <c:pt idx="9471">
                  <c:v>9.8054950000000781E-4</c:v>
                </c:pt>
                <c:pt idx="9472">
                  <c:v>9.8124800000000878E-4</c:v>
                </c:pt>
                <c:pt idx="9473">
                  <c:v>9.809025000000035E-4</c:v>
                </c:pt>
                <c:pt idx="9474">
                  <c:v>9.8194650000000584E-4</c:v>
                </c:pt>
                <c:pt idx="9475">
                  <c:v>9.8124800000000878E-4</c:v>
                </c:pt>
                <c:pt idx="9476">
                  <c:v>9.8054950000000846E-4</c:v>
                </c:pt>
                <c:pt idx="9477">
                  <c:v>9.8160100000000512E-4</c:v>
                </c:pt>
                <c:pt idx="9478">
                  <c:v>9.8124800000000878E-4</c:v>
                </c:pt>
                <c:pt idx="9479">
                  <c:v>9.8124800000000878E-4</c:v>
                </c:pt>
                <c:pt idx="9480">
                  <c:v>9.8124800000000878E-4</c:v>
                </c:pt>
                <c:pt idx="9481">
                  <c:v>9.8124800000000878E-4</c:v>
                </c:pt>
                <c:pt idx="9482">
                  <c:v>9.8124800000000878E-4</c:v>
                </c:pt>
                <c:pt idx="9483">
                  <c:v>9.8124800000000878E-4</c:v>
                </c:pt>
                <c:pt idx="9484">
                  <c:v>9.8124800000000878E-4</c:v>
                </c:pt>
                <c:pt idx="9485">
                  <c:v>9.8054950000000846E-4</c:v>
                </c:pt>
                <c:pt idx="9486">
                  <c:v>9.8089500000000246E-4</c:v>
                </c:pt>
                <c:pt idx="9487">
                  <c:v>9.809025000000035E-4</c:v>
                </c:pt>
                <c:pt idx="9488">
                  <c:v>9.8124800000000813E-4</c:v>
                </c:pt>
                <c:pt idx="9489">
                  <c:v>9.8297550000000459E-4</c:v>
                </c:pt>
                <c:pt idx="9490">
                  <c:v>9.8297550000000459E-4</c:v>
                </c:pt>
                <c:pt idx="9491">
                  <c:v>9.8332850000000375E-4</c:v>
                </c:pt>
                <c:pt idx="9492">
                  <c:v>9.8263000000000365E-4</c:v>
                </c:pt>
                <c:pt idx="9493">
                  <c:v>9.8332100000000228E-4</c:v>
                </c:pt>
                <c:pt idx="9494">
                  <c:v>9.8297550000000459E-4</c:v>
                </c:pt>
                <c:pt idx="9495">
                  <c:v>9.8297550000000459E-4</c:v>
                </c:pt>
                <c:pt idx="9496">
                  <c:v>9.8332850000000375E-4</c:v>
                </c:pt>
                <c:pt idx="9497">
                  <c:v>9.8332100000000228E-4</c:v>
                </c:pt>
                <c:pt idx="9498">
                  <c:v>9.8437250000000067E-4</c:v>
                </c:pt>
                <c:pt idx="9499">
                  <c:v>9.8401950000000281E-4</c:v>
                </c:pt>
                <c:pt idx="9500">
                  <c:v>9.840270000000006E-4</c:v>
                </c:pt>
                <c:pt idx="9501">
                  <c:v>9.840270000000006E-4</c:v>
                </c:pt>
                <c:pt idx="9502">
                  <c:v>9.8332850000000375E-4</c:v>
                </c:pt>
                <c:pt idx="9503">
                  <c:v>9.840270000000006E-4</c:v>
                </c:pt>
                <c:pt idx="9504">
                  <c:v>9.8437250000000067E-4</c:v>
                </c:pt>
                <c:pt idx="9505">
                  <c:v>9.840270000000006E-4</c:v>
                </c:pt>
                <c:pt idx="9506">
                  <c:v>9.840270000000006E-4</c:v>
                </c:pt>
                <c:pt idx="9507">
                  <c:v>9.8437250000000067E-4</c:v>
                </c:pt>
                <c:pt idx="9508">
                  <c:v>9.840270000000006E-4</c:v>
                </c:pt>
                <c:pt idx="9509">
                  <c:v>9.840270000000006E-4</c:v>
                </c:pt>
                <c:pt idx="9510">
                  <c:v>9.840270000000006E-4</c:v>
                </c:pt>
                <c:pt idx="9511">
                  <c:v>9.840270000000006E-4</c:v>
                </c:pt>
                <c:pt idx="9512">
                  <c:v>9.840270000000006E-4</c:v>
                </c:pt>
                <c:pt idx="9513">
                  <c:v>9.840270000000006E-4</c:v>
                </c:pt>
                <c:pt idx="9514">
                  <c:v>9.840270000000006E-4</c:v>
                </c:pt>
                <c:pt idx="9515">
                  <c:v>9.8367400000000599E-4</c:v>
                </c:pt>
                <c:pt idx="9516">
                  <c:v>9.8401950000000281E-4</c:v>
                </c:pt>
                <c:pt idx="9517">
                  <c:v>9.8367400000000599E-4</c:v>
                </c:pt>
                <c:pt idx="9518">
                  <c:v>9.8367400000000599E-4</c:v>
                </c:pt>
                <c:pt idx="9519">
                  <c:v>9.8472550000000027E-4</c:v>
                </c:pt>
                <c:pt idx="9520">
                  <c:v>9.8367400000000599E-4</c:v>
                </c:pt>
                <c:pt idx="9521">
                  <c:v>9.8297550000000459E-4</c:v>
                </c:pt>
                <c:pt idx="9522">
                  <c:v>9.8297550000000459E-4</c:v>
                </c:pt>
                <c:pt idx="9523">
                  <c:v>9.8332850000000375E-4</c:v>
                </c:pt>
                <c:pt idx="9524">
                  <c:v>9.8297550000000546E-4</c:v>
                </c:pt>
                <c:pt idx="9525">
                  <c:v>9.8263000000000365E-4</c:v>
                </c:pt>
                <c:pt idx="9526">
                  <c:v>9.8297550000000459E-4</c:v>
                </c:pt>
                <c:pt idx="9527">
                  <c:v>9.8297550000000459E-4</c:v>
                </c:pt>
                <c:pt idx="9528">
                  <c:v>9.8297550000000459E-4</c:v>
                </c:pt>
                <c:pt idx="9529">
                  <c:v>9.8332850000000375E-4</c:v>
                </c:pt>
                <c:pt idx="9530">
                  <c:v>9.8297550000000459E-4</c:v>
                </c:pt>
                <c:pt idx="9531">
                  <c:v>9.8332850000000288E-4</c:v>
                </c:pt>
                <c:pt idx="9532">
                  <c:v>9.8367400000000599E-4</c:v>
                </c:pt>
                <c:pt idx="9533">
                  <c:v>9.8401950000000281E-4</c:v>
                </c:pt>
                <c:pt idx="9534">
                  <c:v>9.8367400000000599E-4</c:v>
                </c:pt>
                <c:pt idx="9535">
                  <c:v>9.8367400000000599E-4</c:v>
                </c:pt>
                <c:pt idx="9536">
                  <c:v>9.8367400000000599E-4</c:v>
                </c:pt>
                <c:pt idx="9537">
                  <c:v>9.8367400000000599E-4</c:v>
                </c:pt>
                <c:pt idx="9538">
                  <c:v>9.8437250000000067E-4</c:v>
                </c:pt>
                <c:pt idx="9539">
                  <c:v>9.8367400000000599E-4</c:v>
                </c:pt>
                <c:pt idx="9540">
                  <c:v>9.8401950000000281E-4</c:v>
                </c:pt>
                <c:pt idx="9541">
                  <c:v>9.8437250000000067E-4</c:v>
                </c:pt>
                <c:pt idx="9542">
                  <c:v>9.8297550000000546E-4</c:v>
                </c:pt>
                <c:pt idx="9543">
                  <c:v>9.840270000000006E-4</c:v>
                </c:pt>
                <c:pt idx="9544">
                  <c:v>9.8367400000000599E-4</c:v>
                </c:pt>
                <c:pt idx="9545">
                  <c:v>9.840270000000006E-4</c:v>
                </c:pt>
                <c:pt idx="9546">
                  <c:v>9.8609250000000347E-4</c:v>
                </c:pt>
                <c:pt idx="9547">
                  <c:v>9.8714400000000663E-4</c:v>
                </c:pt>
                <c:pt idx="9548">
                  <c:v>9.85747000000006E-4</c:v>
                </c:pt>
                <c:pt idx="9549">
                  <c:v>9.8715150000000355E-4</c:v>
                </c:pt>
                <c:pt idx="9550">
                  <c:v>9.8714400000000663E-4</c:v>
                </c:pt>
                <c:pt idx="9551">
                  <c:v>9.8679100000000487E-4</c:v>
                </c:pt>
                <c:pt idx="9552">
                  <c:v>9.8714400000000663E-4</c:v>
                </c:pt>
                <c:pt idx="9553">
                  <c:v>9.8679100000000487E-4</c:v>
                </c:pt>
                <c:pt idx="9554">
                  <c:v>9.8749700000000298E-4</c:v>
                </c:pt>
                <c:pt idx="9555">
                  <c:v>9.8714400000000663E-4</c:v>
                </c:pt>
                <c:pt idx="9556">
                  <c:v>9.8679100000000487E-4</c:v>
                </c:pt>
                <c:pt idx="9557">
                  <c:v>9.8679100000000487E-4</c:v>
                </c:pt>
                <c:pt idx="9558">
                  <c:v>9.8748950000000562E-4</c:v>
                </c:pt>
                <c:pt idx="9559">
                  <c:v>9.8748950000000562E-4</c:v>
                </c:pt>
                <c:pt idx="9560">
                  <c:v>9.8679100000000487E-4</c:v>
                </c:pt>
                <c:pt idx="9561">
                  <c:v>9.8679100000000487E-4</c:v>
                </c:pt>
                <c:pt idx="9562">
                  <c:v>9.8714400000000663E-4</c:v>
                </c:pt>
                <c:pt idx="9563">
                  <c:v>9.8644550000000675E-4</c:v>
                </c:pt>
                <c:pt idx="9564">
                  <c:v>9.8713650000000278E-4</c:v>
                </c:pt>
                <c:pt idx="9565">
                  <c:v>9.8679100000000487E-4</c:v>
                </c:pt>
                <c:pt idx="9566">
                  <c:v>9.8679850000000569E-4</c:v>
                </c:pt>
                <c:pt idx="9567">
                  <c:v>9.8679100000000487E-4</c:v>
                </c:pt>
                <c:pt idx="9568">
                  <c:v>9.8679100000000487E-4</c:v>
                </c:pt>
                <c:pt idx="9569">
                  <c:v>9.8713650000000278E-4</c:v>
                </c:pt>
                <c:pt idx="9570">
                  <c:v>9.8714400000000663E-4</c:v>
                </c:pt>
                <c:pt idx="9571">
                  <c:v>9.8748950000000562E-4</c:v>
                </c:pt>
                <c:pt idx="9572">
                  <c:v>9.8644550000000675E-4</c:v>
                </c:pt>
                <c:pt idx="9573">
                  <c:v>9.8609250000000347E-4</c:v>
                </c:pt>
                <c:pt idx="9574">
                  <c:v>9.8679100000000487E-4</c:v>
                </c:pt>
                <c:pt idx="9575">
                  <c:v>9.8679100000000487E-4</c:v>
                </c:pt>
                <c:pt idx="9576">
                  <c:v>9.8679100000000487E-4</c:v>
                </c:pt>
                <c:pt idx="9577">
                  <c:v>9.8679100000000487E-4</c:v>
                </c:pt>
                <c:pt idx="9578">
                  <c:v>9.8679100000000487E-4</c:v>
                </c:pt>
                <c:pt idx="9579">
                  <c:v>9.8644550000000675E-4</c:v>
                </c:pt>
                <c:pt idx="9580">
                  <c:v>9.8644550000000675E-4</c:v>
                </c:pt>
                <c:pt idx="9581">
                  <c:v>9.8644550000000675E-4</c:v>
                </c:pt>
                <c:pt idx="9582">
                  <c:v>9.8644550000000675E-4</c:v>
                </c:pt>
                <c:pt idx="9583">
                  <c:v>9.8644550000000675E-4</c:v>
                </c:pt>
                <c:pt idx="9584">
                  <c:v>9.8609250000000347E-4</c:v>
                </c:pt>
                <c:pt idx="9585">
                  <c:v>9.8784250000000348E-4</c:v>
                </c:pt>
                <c:pt idx="9586">
                  <c:v>9.8714400000000663E-4</c:v>
                </c:pt>
                <c:pt idx="9587">
                  <c:v>9.8714400000000663E-4</c:v>
                </c:pt>
                <c:pt idx="9588">
                  <c:v>9.8714400000000663E-4</c:v>
                </c:pt>
                <c:pt idx="9589">
                  <c:v>9.8783500000000266E-4</c:v>
                </c:pt>
                <c:pt idx="9590">
                  <c:v>9.8679100000000487E-4</c:v>
                </c:pt>
                <c:pt idx="9591">
                  <c:v>9.8679100000000487E-4</c:v>
                </c:pt>
                <c:pt idx="9592">
                  <c:v>9.8713650000000278E-4</c:v>
                </c:pt>
                <c:pt idx="9593">
                  <c:v>9.85747000000006E-4</c:v>
                </c:pt>
                <c:pt idx="9594">
                  <c:v>9.8609250000000347E-4</c:v>
                </c:pt>
                <c:pt idx="9595">
                  <c:v>9.8609250000000347E-4</c:v>
                </c:pt>
                <c:pt idx="9596">
                  <c:v>9.8609250000000347E-4</c:v>
                </c:pt>
                <c:pt idx="9597">
                  <c:v>9.8609250000000347E-4</c:v>
                </c:pt>
                <c:pt idx="9598">
                  <c:v>9.8679100000000487E-4</c:v>
                </c:pt>
                <c:pt idx="9599">
                  <c:v>9.8679100000000487E-4</c:v>
                </c:pt>
                <c:pt idx="9600">
                  <c:v>9.8714400000000663E-4</c:v>
                </c:pt>
                <c:pt idx="9601">
                  <c:v>9.8714400000000663E-4</c:v>
                </c:pt>
                <c:pt idx="9602">
                  <c:v>9.8714400000000663E-4</c:v>
                </c:pt>
                <c:pt idx="9603">
                  <c:v>9.8679100000000487E-4</c:v>
                </c:pt>
                <c:pt idx="9604">
                  <c:v>9.8679100000000487E-4</c:v>
                </c:pt>
                <c:pt idx="9605">
                  <c:v>9.8749700000000298E-4</c:v>
                </c:pt>
                <c:pt idx="9606">
                  <c:v>9.8714400000000663E-4</c:v>
                </c:pt>
                <c:pt idx="9607">
                  <c:v>9.8784250000000348E-4</c:v>
                </c:pt>
                <c:pt idx="9608">
                  <c:v>9.8679100000000487E-4</c:v>
                </c:pt>
                <c:pt idx="9609">
                  <c:v>9.8714400000000663E-4</c:v>
                </c:pt>
                <c:pt idx="9610">
                  <c:v>9.8679850000000569E-4</c:v>
                </c:pt>
                <c:pt idx="9611">
                  <c:v>9.8644550000000588E-4</c:v>
                </c:pt>
                <c:pt idx="9612">
                  <c:v>9.8644550000000675E-4</c:v>
                </c:pt>
                <c:pt idx="9613">
                  <c:v>9.8679850000000569E-4</c:v>
                </c:pt>
                <c:pt idx="9614">
                  <c:v>9.8784250000000348E-4</c:v>
                </c:pt>
                <c:pt idx="9615">
                  <c:v>9.8714400000000663E-4</c:v>
                </c:pt>
                <c:pt idx="9616">
                  <c:v>9.8714400000000663E-4</c:v>
                </c:pt>
                <c:pt idx="9617">
                  <c:v>9.8679100000000487E-4</c:v>
                </c:pt>
                <c:pt idx="9618">
                  <c:v>9.8749700000000298E-4</c:v>
                </c:pt>
                <c:pt idx="9619">
                  <c:v>9.8714400000000663E-4</c:v>
                </c:pt>
                <c:pt idx="9620">
                  <c:v>9.8714400000000663E-4</c:v>
                </c:pt>
                <c:pt idx="9621">
                  <c:v>9.8679100000000487E-4</c:v>
                </c:pt>
                <c:pt idx="9622">
                  <c:v>9.8748950000000562E-4</c:v>
                </c:pt>
                <c:pt idx="9623">
                  <c:v>9.8748950000000562E-4</c:v>
                </c:pt>
                <c:pt idx="9624">
                  <c:v>9.8714400000000663E-4</c:v>
                </c:pt>
                <c:pt idx="9625">
                  <c:v>9.8714400000000663E-4</c:v>
                </c:pt>
                <c:pt idx="9626">
                  <c:v>9.8784250000000348E-4</c:v>
                </c:pt>
                <c:pt idx="9627">
                  <c:v>9.8749700000000298E-4</c:v>
                </c:pt>
                <c:pt idx="9628">
                  <c:v>9.8749700000000298E-4</c:v>
                </c:pt>
                <c:pt idx="9629">
                  <c:v>9.8784250000000348E-4</c:v>
                </c:pt>
                <c:pt idx="9630">
                  <c:v>9.8714400000000663E-4</c:v>
                </c:pt>
                <c:pt idx="9631">
                  <c:v>9.8784250000000348E-4</c:v>
                </c:pt>
                <c:pt idx="9632">
                  <c:v>9.8679100000000487E-4</c:v>
                </c:pt>
                <c:pt idx="9633">
                  <c:v>9.8749700000000298E-4</c:v>
                </c:pt>
                <c:pt idx="9634">
                  <c:v>9.8714400000000663E-4</c:v>
                </c:pt>
                <c:pt idx="9635">
                  <c:v>9.8714400000000663E-4</c:v>
                </c:pt>
                <c:pt idx="9636">
                  <c:v>9.8854850000000896E-4</c:v>
                </c:pt>
                <c:pt idx="9637">
                  <c:v>9.8819550000000264E-4</c:v>
                </c:pt>
                <c:pt idx="9638">
                  <c:v>9.8854850000000896E-4</c:v>
                </c:pt>
                <c:pt idx="9639">
                  <c:v>9.8749700000000298E-4</c:v>
                </c:pt>
                <c:pt idx="9640">
                  <c:v>9.8714400000000663E-4</c:v>
                </c:pt>
                <c:pt idx="9641">
                  <c:v>9.8819550000000264E-4</c:v>
                </c:pt>
                <c:pt idx="9642">
                  <c:v>9.8784250000000348E-4</c:v>
                </c:pt>
                <c:pt idx="9643">
                  <c:v>9.8749700000000298E-4</c:v>
                </c:pt>
                <c:pt idx="9644">
                  <c:v>9.8714400000000663E-4</c:v>
                </c:pt>
                <c:pt idx="9645">
                  <c:v>9.8714400000000663E-4</c:v>
                </c:pt>
                <c:pt idx="9646">
                  <c:v>9.8714400000000663E-4</c:v>
                </c:pt>
                <c:pt idx="9647">
                  <c:v>9.8748950000000562E-4</c:v>
                </c:pt>
                <c:pt idx="9648">
                  <c:v>9.8713650000000278E-4</c:v>
                </c:pt>
                <c:pt idx="9649">
                  <c:v>9.8679100000000487E-4</c:v>
                </c:pt>
                <c:pt idx="9650">
                  <c:v>9.8643800000000419E-4</c:v>
                </c:pt>
                <c:pt idx="9651">
                  <c:v>9.8713650000000278E-4</c:v>
                </c:pt>
                <c:pt idx="9652">
                  <c:v>9.8714400000000663E-4</c:v>
                </c:pt>
                <c:pt idx="9653">
                  <c:v>9.8748950000000562E-4</c:v>
                </c:pt>
                <c:pt idx="9654">
                  <c:v>9.8714400000000663E-4</c:v>
                </c:pt>
                <c:pt idx="9655">
                  <c:v>9.8679100000000314E-4</c:v>
                </c:pt>
                <c:pt idx="9656">
                  <c:v>9.8679100000000487E-4</c:v>
                </c:pt>
                <c:pt idx="9657">
                  <c:v>9.8784250000000348E-4</c:v>
                </c:pt>
                <c:pt idx="9658">
                  <c:v>9.8679850000000569E-4</c:v>
                </c:pt>
                <c:pt idx="9659">
                  <c:v>9.8713650000000278E-4</c:v>
                </c:pt>
                <c:pt idx="9660">
                  <c:v>9.8713650000000278E-4</c:v>
                </c:pt>
                <c:pt idx="9661">
                  <c:v>9.8679100000000487E-4</c:v>
                </c:pt>
                <c:pt idx="9662">
                  <c:v>9.8748200000000285E-4</c:v>
                </c:pt>
                <c:pt idx="9663">
                  <c:v>9.8783500000000266E-4</c:v>
                </c:pt>
                <c:pt idx="9664">
                  <c:v>9.8783500000000266E-4</c:v>
                </c:pt>
                <c:pt idx="9665">
                  <c:v>9.8784250000000348E-4</c:v>
                </c:pt>
                <c:pt idx="9666">
                  <c:v>9.8784250000000348E-4</c:v>
                </c:pt>
                <c:pt idx="9667">
                  <c:v>9.8784250000000348E-4</c:v>
                </c:pt>
                <c:pt idx="9668">
                  <c:v>9.8888650000000214E-4</c:v>
                </c:pt>
                <c:pt idx="9669">
                  <c:v>9.8818800000000507E-4</c:v>
                </c:pt>
                <c:pt idx="9670">
                  <c:v>9.8854100000000771E-4</c:v>
                </c:pt>
                <c:pt idx="9671">
                  <c:v>9.8818800000000507E-4</c:v>
                </c:pt>
                <c:pt idx="9672">
                  <c:v>9.8784250000000348E-4</c:v>
                </c:pt>
                <c:pt idx="9673">
                  <c:v>9.8713650000000278E-4</c:v>
                </c:pt>
                <c:pt idx="9674">
                  <c:v>9.8714400000000663E-4</c:v>
                </c:pt>
                <c:pt idx="9675">
                  <c:v>9.8748950000000562E-4</c:v>
                </c:pt>
                <c:pt idx="9676">
                  <c:v>9.8748950000000562E-4</c:v>
                </c:pt>
                <c:pt idx="9677">
                  <c:v>9.8783500000000266E-4</c:v>
                </c:pt>
                <c:pt idx="9678">
                  <c:v>9.8748950000000562E-4</c:v>
                </c:pt>
                <c:pt idx="9679">
                  <c:v>9.8713650000000278E-4</c:v>
                </c:pt>
                <c:pt idx="9680">
                  <c:v>9.8783500000000266E-4</c:v>
                </c:pt>
                <c:pt idx="9681">
                  <c:v>9.8748950000000562E-4</c:v>
                </c:pt>
                <c:pt idx="9682">
                  <c:v>9.8713650000000278E-4</c:v>
                </c:pt>
                <c:pt idx="9683">
                  <c:v>9.8679100000000314E-4</c:v>
                </c:pt>
                <c:pt idx="9684">
                  <c:v>9.8679100000000314E-4</c:v>
                </c:pt>
                <c:pt idx="9685">
                  <c:v>9.8643800000000419E-4</c:v>
                </c:pt>
                <c:pt idx="9686">
                  <c:v>9.8679100000000314E-4</c:v>
                </c:pt>
                <c:pt idx="9687">
                  <c:v>9.8643800000000419E-4</c:v>
                </c:pt>
                <c:pt idx="9688">
                  <c:v>9.8643800000000419E-4</c:v>
                </c:pt>
                <c:pt idx="9689">
                  <c:v>9.8679100000000314E-4</c:v>
                </c:pt>
                <c:pt idx="9690">
                  <c:v>9.8783500000000266E-4</c:v>
                </c:pt>
                <c:pt idx="9691">
                  <c:v>9.8783500000000266E-4</c:v>
                </c:pt>
                <c:pt idx="9692">
                  <c:v>9.8713650000000278E-4</c:v>
                </c:pt>
                <c:pt idx="9693">
                  <c:v>9.8749700000000298E-4</c:v>
                </c:pt>
                <c:pt idx="9694">
                  <c:v>9.8713650000000278E-4</c:v>
                </c:pt>
                <c:pt idx="9695">
                  <c:v>9.8714400000000663E-4</c:v>
                </c:pt>
                <c:pt idx="9696">
                  <c:v>9.8748950000000562E-4</c:v>
                </c:pt>
                <c:pt idx="9697">
                  <c:v>9.8679100000000314E-4</c:v>
                </c:pt>
                <c:pt idx="9698">
                  <c:v>9.8713650000000278E-4</c:v>
                </c:pt>
                <c:pt idx="9699">
                  <c:v>9.8713650000000278E-4</c:v>
                </c:pt>
                <c:pt idx="9700">
                  <c:v>9.8748950000000562E-4</c:v>
                </c:pt>
                <c:pt idx="9701">
                  <c:v>9.8784250000000348E-4</c:v>
                </c:pt>
                <c:pt idx="9702">
                  <c:v>9.8748950000000562E-4</c:v>
                </c:pt>
                <c:pt idx="9703">
                  <c:v>9.8748950000000562E-4</c:v>
                </c:pt>
                <c:pt idx="9704">
                  <c:v>9.8748950000000562E-4</c:v>
                </c:pt>
                <c:pt idx="9705">
                  <c:v>9.8783500000000266E-4</c:v>
                </c:pt>
                <c:pt idx="9706">
                  <c:v>9.8783500000000266E-4</c:v>
                </c:pt>
                <c:pt idx="9707">
                  <c:v>9.8783500000000266E-4</c:v>
                </c:pt>
                <c:pt idx="9708">
                  <c:v>9.8818050000000382E-4</c:v>
                </c:pt>
                <c:pt idx="9709">
                  <c:v>9.8748950000000562E-4</c:v>
                </c:pt>
                <c:pt idx="9710">
                  <c:v>9.8713650000000278E-4</c:v>
                </c:pt>
                <c:pt idx="9711">
                  <c:v>9.8713650000000278E-4</c:v>
                </c:pt>
                <c:pt idx="9712">
                  <c:v>9.8783500000000266E-4</c:v>
                </c:pt>
                <c:pt idx="9713">
                  <c:v>9.8783500000000266E-4</c:v>
                </c:pt>
                <c:pt idx="9714">
                  <c:v>9.8783500000000266E-4</c:v>
                </c:pt>
                <c:pt idx="9715">
                  <c:v>9.8818050000000382E-4</c:v>
                </c:pt>
                <c:pt idx="9716">
                  <c:v>9.8818050000000382E-4</c:v>
                </c:pt>
                <c:pt idx="9717">
                  <c:v>9.8853350000000623E-4</c:v>
                </c:pt>
                <c:pt idx="9718">
                  <c:v>9.8923200000000286E-4</c:v>
                </c:pt>
                <c:pt idx="9719">
                  <c:v>9.8923200000000286E-4</c:v>
                </c:pt>
                <c:pt idx="9720">
                  <c:v>9.8818050000000382E-4</c:v>
                </c:pt>
                <c:pt idx="9721">
                  <c:v>9.885335000000071E-4</c:v>
                </c:pt>
                <c:pt idx="9722">
                  <c:v>9.8888650000000279E-4</c:v>
                </c:pt>
                <c:pt idx="9723">
                  <c:v>9.8957750000000554E-4</c:v>
                </c:pt>
                <c:pt idx="9724">
                  <c:v>9.8923200000000286E-4</c:v>
                </c:pt>
                <c:pt idx="9725">
                  <c:v>9.8888650000000279E-4</c:v>
                </c:pt>
                <c:pt idx="9726">
                  <c:v>9.9027600000000564E-4</c:v>
                </c:pt>
                <c:pt idx="9727">
                  <c:v>9.9027600000000564E-4</c:v>
                </c:pt>
                <c:pt idx="9728">
                  <c:v>9.8993050000000383E-4</c:v>
                </c:pt>
                <c:pt idx="9729">
                  <c:v>9.8922450000000529E-4</c:v>
                </c:pt>
                <c:pt idx="9730">
                  <c:v>9.8957750000000554E-4</c:v>
                </c:pt>
                <c:pt idx="9731">
                  <c:v>9.8922450000000529E-4</c:v>
                </c:pt>
                <c:pt idx="9732">
                  <c:v>9.8957750000000554E-4</c:v>
                </c:pt>
                <c:pt idx="9733">
                  <c:v>9.8957750000000554E-4</c:v>
                </c:pt>
                <c:pt idx="9734">
                  <c:v>9.8922450000000529E-4</c:v>
                </c:pt>
                <c:pt idx="9735">
                  <c:v>9.8957750000000554E-4</c:v>
                </c:pt>
                <c:pt idx="9736">
                  <c:v>9.8957750000000554E-4</c:v>
                </c:pt>
                <c:pt idx="9737">
                  <c:v>9.8957750000000554E-4</c:v>
                </c:pt>
                <c:pt idx="9738">
                  <c:v>9.8923200000000286E-4</c:v>
                </c:pt>
                <c:pt idx="9739">
                  <c:v>9.8992300000000583E-4</c:v>
                </c:pt>
                <c:pt idx="9740">
                  <c:v>9.8958500000000658E-4</c:v>
                </c:pt>
                <c:pt idx="9741">
                  <c:v>9.8992300000000583E-4</c:v>
                </c:pt>
                <c:pt idx="9742">
                  <c:v>9.8923200000000286E-4</c:v>
                </c:pt>
                <c:pt idx="9743">
                  <c:v>9.8888650000000214E-4</c:v>
                </c:pt>
                <c:pt idx="9744">
                  <c:v>9.8888650000000214E-4</c:v>
                </c:pt>
                <c:pt idx="9745">
                  <c:v>9.8887900000000349E-4</c:v>
                </c:pt>
                <c:pt idx="9746">
                  <c:v>9.8852600000000563E-4</c:v>
                </c:pt>
                <c:pt idx="9747">
                  <c:v>9.8888650000000214E-4</c:v>
                </c:pt>
                <c:pt idx="9748">
                  <c:v>9.885335000000071E-4</c:v>
                </c:pt>
                <c:pt idx="9749">
                  <c:v>9.8887900000000349E-4</c:v>
                </c:pt>
                <c:pt idx="9750">
                  <c:v>9.8922450000000529E-4</c:v>
                </c:pt>
                <c:pt idx="9751">
                  <c:v>9.8887900000000349E-4</c:v>
                </c:pt>
                <c:pt idx="9752">
                  <c:v>9.8852600000000563E-4</c:v>
                </c:pt>
                <c:pt idx="9753">
                  <c:v>9.8887900000000349E-4</c:v>
                </c:pt>
                <c:pt idx="9754">
                  <c:v>9.8887900000000349E-4</c:v>
                </c:pt>
                <c:pt idx="9755">
                  <c:v>9.8887900000000349E-4</c:v>
                </c:pt>
                <c:pt idx="9756">
                  <c:v>9.8887900000000349E-4</c:v>
                </c:pt>
                <c:pt idx="9757">
                  <c:v>9.8957750000000554E-4</c:v>
                </c:pt>
                <c:pt idx="9758">
                  <c:v>9.8923200000000286E-4</c:v>
                </c:pt>
                <c:pt idx="9759">
                  <c:v>9.8887900000000349E-4</c:v>
                </c:pt>
                <c:pt idx="9760">
                  <c:v>9.8923200000000286E-4</c:v>
                </c:pt>
                <c:pt idx="9761">
                  <c:v>9.8887900000000349E-4</c:v>
                </c:pt>
                <c:pt idx="9762">
                  <c:v>9.885335000000071E-4</c:v>
                </c:pt>
                <c:pt idx="9763">
                  <c:v>9.8818050000000382E-4</c:v>
                </c:pt>
                <c:pt idx="9764">
                  <c:v>9.8783500000000266E-4</c:v>
                </c:pt>
                <c:pt idx="9765">
                  <c:v>9.8783500000000266E-4</c:v>
                </c:pt>
                <c:pt idx="9766">
                  <c:v>9.8783500000000266E-4</c:v>
                </c:pt>
                <c:pt idx="9767">
                  <c:v>9.8923200000000286E-4</c:v>
                </c:pt>
                <c:pt idx="9768">
                  <c:v>9.885335000000071E-4</c:v>
                </c:pt>
                <c:pt idx="9769">
                  <c:v>9.8887900000000349E-4</c:v>
                </c:pt>
                <c:pt idx="9770">
                  <c:v>9.8887900000000349E-4</c:v>
                </c:pt>
                <c:pt idx="9771">
                  <c:v>9.9062150000000268E-4</c:v>
                </c:pt>
                <c:pt idx="9772">
                  <c:v>9.9097450000000618E-4</c:v>
                </c:pt>
                <c:pt idx="9773">
                  <c:v>9.9097450000000618E-4</c:v>
                </c:pt>
                <c:pt idx="9774">
                  <c:v>9.9097450000000618E-4</c:v>
                </c:pt>
                <c:pt idx="9775">
                  <c:v>9.9062150000000268E-4</c:v>
                </c:pt>
                <c:pt idx="9776">
                  <c:v>9.9097450000000618E-4</c:v>
                </c:pt>
                <c:pt idx="9777">
                  <c:v>9.9062150000000268E-4</c:v>
                </c:pt>
                <c:pt idx="9778">
                  <c:v>9.9132750000000187E-4</c:v>
                </c:pt>
                <c:pt idx="9779">
                  <c:v>9.9097450000000618E-4</c:v>
                </c:pt>
                <c:pt idx="9780">
                  <c:v>9.9062150000000268E-4</c:v>
                </c:pt>
                <c:pt idx="9781">
                  <c:v>9.9097450000000618E-4</c:v>
                </c:pt>
                <c:pt idx="9782">
                  <c:v>9.9132000000000365E-4</c:v>
                </c:pt>
                <c:pt idx="9783">
                  <c:v>9.9097450000000618E-4</c:v>
                </c:pt>
                <c:pt idx="9784">
                  <c:v>9.9027600000000564E-4</c:v>
                </c:pt>
                <c:pt idx="9785">
                  <c:v>9.9027600000000564E-4</c:v>
                </c:pt>
                <c:pt idx="9786">
                  <c:v>9.9027600000000564E-4</c:v>
                </c:pt>
                <c:pt idx="9787">
                  <c:v>9.8992300000000583E-4</c:v>
                </c:pt>
                <c:pt idx="9788">
                  <c:v>9.8992300000000583E-4</c:v>
                </c:pt>
                <c:pt idx="9789">
                  <c:v>9.8992300000000583E-4</c:v>
                </c:pt>
                <c:pt idx="9790">
                  <c:v>9.8992300000000583E-4</c:v>
                </c:pt>
                <c:pt idx="9791">
                  <c:v>9.9026850000000785E-4</c:v>
                </c:pt>
                <c:pt idx="9792">
                  <c:v>9.9026850000000785E-4</c:v>
                </c:pt>
                <c:pt idx="9793">
                  <c:v>9.8992300000000583E-4</c:v>
                </c:pt>
                <c:pt idx="9794">
                  <c:v>9.9027600000000564E-4</c:v>
                </c:pt>
                <c:pt idx="9795">
                  <c:v>9.9027600000000564E-4</c:v>
                </c:pt>
                <c:pt idx="9796">
                  <c:v>9.8992300000000583E-4</c:v>
                </c:pt>
                <c:pt idx="9797">
                  <c:v>9.9027600000000564E-4</c:v>
                </c:pt>
                <c:pt idx="9798">
                  <c:v>9.9062150000000268E-4</c:v>
                </c:pt>
                <c:pt idx="9799">
                  <c:v>9.8992300000000583E-4</c:v>
                </c:pt>
                <c:pt idx="9800">
                  <c:v>9.9027600000000564E-4</c:v>
                </c:pt>
                <c:pt idx="9801">
                  <c:v>9.8992300000000583E-4</c:v>
                </c:pt>
                <c:pt idx="9802">
                  <c:v>9.8957000000000667E-4</c:v>
                </c:pt>
                <c:pt idx="9803">
                  <c:v>9.8957750000000554E-4</c:v>
                </c:pt>
                <c:pt idx="9804">
                  <c:v>9.8992300000000583E-4</c:v>
                </c:pt>
                <c:pt idx="9805">
                  <c:v>9.8992300000000691E-4</c:v>
                </c:pt>
                <c:pt idx="9806">
                  <c:v>9.8957750000000554E-4</c:v>
                </c:pt>
                <c:pt idx="9807">
                  <c:v>9.8957750000000554E-4</c:v>
                </c:pt>
                <c:pt idx="9808">
                  <c:v>9.9098200000000266E-4</c:v>
                </c:pt>
                <c:pt idx="9809">
                  <c:v>9.9097450000000661E-4</c:v>
                </c:pt>
                <c:pt idx="9810">
                  <c:v>9.9028350000000668E-4</c:v>
                </c:pt>
                <c:pt idx="9811">
                  <c:v>9.9027600000000564E-4</c:v>
                </c:pt>
                <c:pt idx="9812">
                  <c:v>9.8993050000000383E-4</c:v>
                </c:pt>
                <c:pt idx="9813">
                  <c:v>9.9027600000000564E-4</c:v>
                </c:pt>
                <c:pt idx="9814">
                  <c:v>9.906290000000035E-4</c:v>
                </c:pt>
                <c:pt idx="9815">
                  <c:v>9.8993050000000383E-4</c:v>
                </c:pt>
                <c:pt idx="9816">
                  <c:v>9.8993050000000383E-4</c:v>
                </c:pt>
                <c:pt idx="9817">
                  <c:v>9.9028350000000668E-4</c:v>
                </c:pt>
                <c:pt idx="9818">
                  <c:v>9.9063650000000324E-4</c:v>
                </c:pt>
                <c:pt idx="9819">
                  <c:v>9.9097450000000661E-4</c:v>
                </c:pt>
                <c:pt idx="9820">
                  <c:v>9.9098200000000266E-4</c:v>
                </c:pt>
                <c:pt idx="9821">
                  <c:v>9.9237900000000373E-4</c:v>
                </c:pt>
                <c:pt idx="9822">
                  <c:v>9.9133500000000247E-4</c:v>
                </c:pt>
                <c:pt idx="9823">
                  <c:v>9.9133500000000247E-4</c:v>
                </c:pt>
                <c:pt idx="9824">
                  <c:v>9.90989500000005E-4</c:v>
                </c:pt>
                <c:pt idx="9825">
                  <c:v>9.9132750000000187E-4</c:v>
                </c:pt>
                <c:pt idx="9826">
                  <c:v>9.9028350000000668E-4</c:v>
                </c:pt>
                <c:pt idx="9827">
                  <c:v>9.9062150000000268E-4</c:v>
                </c:pt>
                <c:pt idx="9828">
                  <c:v>9.906290000000035E-4</c:v>
                </c:pt>
                <c:pt idx="9829">
                  <c:v>9.9028350000000668E-4</c:v>
                </c:pt>
                <c:pt idx="9830">
                  <c:v>9.906290000000035E-4</c:v>
                </c:pt>
                <c:pt idx="9831">
                  <c:v>9.9133500000000247E-4</c:v>
                </c:pt>
                <c:pt idx="9832">
                  <c:v>9.9168050000000385E-4</c:v>
                </c:pt>
                <c:pt idx="9833">
                  <c:v>9.9168050000000385E-4</c:v>
                </c:pt>
                <c:pt idx="9834">
                  <c:v>9.9133500000000247E-4</c:v>
                </c:pt>
                <c:pt idx="9835">
                  <c:v>9.9168050000000385E-4</c:v>
                </c:pt>
                <c:pt idx="9836">
                  <c:v>9.9202600000000067E-4</c:v>
                </c:pt>
                <c:pt idx="9837">
                  <c:v>9.9133500000000247E-4</c:v>
                </c:pt>
                <c:pt idx="9838">
                  <c:v>9.9133500000000247E-4</c:v>
                </c:pt>
                <c:pt idx="9839">
                  <c:v>9.9132750000000187E-4</c:v>
                </c:pt>
                <c:pt idx="9840">
                  <c:v>9.9202600000000067E-4</c:v>
                </c:pt>
                <c:pt idx="9841">
                  <c:v>9.9168050000000385E-4</c:v>
                </c:pt>
                <c:pt idx="9842">
                  <c:v>9.9133500000000247E-4</c:v>
                </c:pt>
                <c:pt idx="9843">
                  <c:v>9.9237900000000373E-4</c:v>
                </c:pt>
                <c:pt idx="9844">
                  <c:v>9.9203350000000344E-4</c:v>
                </c:pt>
                <c:pt idx="9845">
                  <c:v>9.9203350000000344E-4</c:v>
                </c:pt>
                <c:pt idx="9846">
                  <c:v>9.9168800000000619E-4</c:v>
                </c:pt>
                <c:pt idx="9847">
                  <c:v>9.9204100000000513E-4</c:v>
                </c:pt>
                <c:pt idx="9848">
                  <c:v>9.9343800000000165E-4</c:v>
                </c:pt>
                <c:pt idx="9849">
                  <c:v>9.9273200000000094E-4</c:v>
                </c:pt>
                <c:pt idx="9850">
                  <c:v>9.9237900000000373E-4</c:v>
                </c:pt>
                <c:pt idx="9851">
                  <c:v>9.9273200000000094E-4</c:v>
                </c:pt>
                <c:pt idx="9852">
                  <c:v>9.9237900000000373E-4</c:v>
                </c:pt>
                <c:pt idx="9853">
                  <c:v>9.9237900000000373E-4</c:v>
                </c:pt>
                <c:pt idx="9854">
                  <c:v>9.9203350000000344E-4</c:v>
                </c:pt>
                <c:pt idx="9855">
                  <c:v>9.9168050000000385E-4</c:v>
                </c:pt>
                <c:pt idx="9856">
                  <c:v>9.9238650000000282E-4</c:v>
                </c:pt>
                <c:pt idx="9857">
                  <c:v>9.9237900000000373E-4</c:v>
                </c:pt>
                <c:pt idx="9858">
                  <c:v>9.9202600000000067E-4</c:v>
                </c:pt>
                <c:pt idx="9859">
                  <c:v>9.9168800000000619E-4</c:v>
                </c:pt>
                <c:pt idx="9860">
                  <c:v>9.9168050000000385E-4</c:v>
                </c:pt>
                <c:pt idx="9861">
                  <c:v>9.9307750000000253E-4</c:v>
                </c:pt>
                <c:pt idx="9862">
                  <c:v>9.9168050000000385E-4</c:v>
                </c:pt>
                <c:pt idx="9863">
                  <c:v>9.9168050000000385E-4</c:v>
                </c:pt>
                <c:pt idx="9864">
                  <c:v>9.9203350000000344E-4</c:v>
                </c:pt>
                <c:pt idx="9865">
                  <c:v>9.9273200000000094E-4</c:v>
                </c:pt>
                <c:pt idx="9866">
                  <c:v>9.9168050000000385E-4</c:v>
                </c:pt>
                <c:pt idx="9867">
                  <c:v>9.9168050000000385E-4</c:v>
                </c:pt>
                <c:pt idx="9868">
                  <c:v>9.9133500000000247E-4</c:v>
                </c:pt>
                <c:pt idx="9869">
                  <c:v>9.9133500000000247E-4</c:v>
                </c:pt>
                <c:pt idx="9870">
                  <c:v>9.9168050000000385E-4</c:v>
                </c:pt>
                <c:pt idx="9871">
                  <c:v>9.9168800000000619E-4</c:v>
                </c:pt>
                <c:pt idx="9872">
                  <c:v>9.9238650000000282E-4</c:v>
                </c:pt>
                <c:pt idx="9873">
                  <c:v>9.9203350000000344E-4</c:v>
                </c:pt>
                <c:pt idx="9874">
                  <c:v>9.9168800000000619E-4</c:v>
                </c:pt>
                <c:pt idx="9875">
                  <c:v>9.9168800000000619E-4</c:v>
                </c:pt>
                <c:pt idx="9876">
                  <c:v>9.9133500000000247E-4</c:v>
                </c:pt>
                <c:pt idx="9877">
                  <c:v>9.9098200000000266E-4</c:v>
                </c:pt>
                <c:pt idx="9878">
                  <c:v>9.9168800000000619E-4</c:v>
                </c:pt>
                <c:pt idx="9879">
                  <c:v>9.9098200000000266E-4</c:v>
                </c:pt>
                <c:pt idx="9880">
                  <c:v>9.9203350000000344E-4</c:v>
                </c:pt>
                <c:pt idx="9881">
                  <c:v>9.9168800000000619E-4</c:v>
                </c:pt>
                <c:pt idx="9882">
                  <c:v>9.9203350000000344E-4</c:v>
                </c:pt>
                <c:pt idx="9883">
                  <c:v>9.9273200000000094E-4</c:v>
                </c:pt>
                <c:pt idx="9884">
                  <c:v>9.9239400000000364E-4</c:v>
                </c:pt>
                <c:pt idx="9885">
                  <c:v>9.9308500000000249E-4</c:v>
                </c:pt>
                <c:pt idx="9886">
                  <c:v>9.9344550000000356E-4</c:v>
                </c:pt>
                <c:pt idx="9887">
                  <c:v>9.9344550000000356E-4</c:v>
                </c:pt>
                <c:pt idx="9888">
                  <c:v>9.9379850000000294E-4</c:v>
                </c:pt>
                <c:pt idx="9889">
                  <c:v>9.9414400000000453E-4</c:v>
                </c:pt>
                <c:pt idx="9890">
                  <c:v>9.9449700000000022E-4</c:v>
                </c:pt>
                <c:pt idx="9891">
                  <c:v>9.9449700000000022E-4</c:v>
                </c:pt>
                <c:pt idx="9892">
                  <c:v>9.9415150000000253E-4</c:v>
                </c:pt>
                <c:pt idx="9893">
                  <c:v>9.9485750000000042E-4</c:v>
                </c:pt>
                <c:pt idx="9894">
                  <c:v>9.9450450000000473E-4</c:v>
                </c:pt>
                <c:pt idx="9895">
                  <c:v>9.9415900000000314E-4</c:v>
                </c:pt>
                <c:pt idx="9896">
                  <c:v>9.9485750000000042E-4</c:v>
                </c:pt>
                <c:pt idx="9897">
                  <c:v>9.9556350000000872E-4</c:v>
                </c:pt>
                <c:pt idx="9898">
                  <c:v>9.9556350000000872E-4</c:v>
                </c:pt>
                <c:pt idx="9899">
                  <c:v>9.9626950000000769E-4</c:v>
                </c:pt>
                <c:pt idx="9900">
                  <c:v>9.9626950000000769E-4</c:v>
                </c:pt>
                <c:pt idx="9901">
                  <c:v>9.9661500000000581E-4</c:v>
                </c:pt>
                <c:pt idx="9902">
                  <c:v>9.9662250000000295E-4</c:v>
                </c:pt>
                <c:pt idx="9903">
                  <c:v>9.9697550000000623E-4</c:v>
                </c:pt>
                <c:pt idx="9904">
                  <c:v>9.9697550000000623E-4</c:v>
                </c:pt>
                <c:pt idx="9905">
                  <c:v>9.9767400000000677E-4</c:v>
                </c:pt>
                <c:pt idx="9906">
                  <c:v>9.9697550000000623E-4</c:v>
                </c:pt>
                <c:pt idx="9907">
                  <c:v>9.9698300000000749E-4</c:v>
                </c:pt>
                <c:pt idx="9908">
                  <c:v>9.9698300000000749E-4</c:v>
                </c:pt>
                <c:pt idx="9909">
                  <c:v>9.9663750000000264E-4</c:v>
                </c:pt>
                <c:pt idx="9910">
                  <c:v>9.9698300000000749E-4</c:v>
                </c:pt>
                <c:pt idx="9911">
                  <c:v>9.9733600000000318E-4</c:v>
                </c:pt>
                <c:pt idx="9912">
                  <c:v>9.9699050000000419E-4</c:v>
                </c:pt>
                <c:pt idx="9913">
                  <c:v>9.973435000000079E-4</c:v>
                </c:pt>
                <c:pt idx="9914">
                  <c:v>9.9804200000000562E-4</c:v>
                </c:pt>
                <c:pt idx="9915">
                  <c:v>9.9804200000000562E-4</c:v>
                </c:pt>
                <c:pt idx="9916">
                  <c:v>9.9769650000000381E-4</c:v>
                </c:pt>
                <c:pt idx="9917">
                  <c:v>9.9839500000000348E-4</c:v>
                </c:pt>
                <c:pt idx="9918">
                  <c:v>9.9874800000000676E-4</c:v>
                </c:pt>
                <c:pt idx="9919">
                  <c:v>9.9910100000000245E-4</c:v>
                </c:pt>
                <c:pt idx="9920">
                  <c:v>9.9979950000000299E-4</c:v>
                </c:pt>
                <c:pt idx="9921">
                  <c:v>1.0001525000000065E-3</c:v>
                </c:pt>
                <c:pt idx="9922">
                  <c:v>1.0001525000000065E-3</c:v>
                </c:pt>
                <c:pt idx="9923">
                  <c:v>9.9980700000000078E-4</c:v>
                </c:pt>
                <c:pt idx="9924">
                  <c:v>1.0008585000000037E-3</c:v>
                </c:pt>
                <c:pt idx="9925">
                  <c:v>1.0015495000000011E-3</c:v>
                </c:pt>
                <c:pt idx="9926">
                  <c:v>1.0001525000000065E-3</c:v>
                </c:pt>
                <c:pt idx="9927">
                  <c:v>1.0012039999999999E-3</c:v>
                </c:pt>
                <c:pt idx="9928">
                  <c:v>1.0008585000000042E-3</c:v>
                </c:pt>
                <c:pt idx="9929">
                  <c:v>1.0012039999999999E-3</c:v>
                </c:pt>
                <c:pt idx="9930">
                  <c:v>1.0019099999999978E-3</c:v>
                </c:pt>
                <c:pt idx="9931">
                  <c:v>1.0015569999999993E-3</c:v>
                </c:pt>
                <c:pt idx="9932">
                  <c:v>1.0015644999999958E-3</c:v>
                </c:pt>
                <c:pt idx="9933">
                  <c:v>1.0012114999999996E-3</c:v>
                </c:pt>
                <c:pt idx="9934">
                  <c:v>1.0022630000000008E-3</c:v>
                </c:pt>
                <c:pt idx="9935">
                  <c:v>1.0026160000000035E-3</c:v>
                </c:pt>
                <c:pt idx="9936">
                  <c:v>1.0022630000000008E-3</c:v>
                </c:pt>
                <c:pt idx="9937">
                  <c:v>1.0022630000000008E-3</c:v>
                </c:pt>
                <c:pt idx="9938">
                  <c:v>1.000866E-3</c:v>
                </c:pt>
                <c:pt idx="9939">
                  <c:v>1.000866E-3</c:v>
                </c:pt>
                <c:pt idx="9940">
                  <c:v>1.0022630000000008E-3</c:v>
                </c:pt>
                <c:pt idx="9941">
                  <c:v>1.0015644999999958E-3</c:v>
                </c:pt>
                <c:pt idx="9942">
                  <c:v>1.0022630000000008E-3</c:v>
                </c:pt>
                <c:pt idx="9943">
                  <c:v>1.0019175000000023E-3</c:v>
                </c:pt>
                <c:pt idx="9944">
                  <c:v>1.0022705000000045E-3</c:v>
                </c:pt>
                <c:pt idx="9945">
                  <c:v>1.0015719999999996E-3</c:v>
                </c:pt>
                <c:pt idx="9946">
                  <c:v>1.001924999999996E-3</c:v>
                </c:pt>
                <c:pt idx="9947">
                  <c:v>1.0015719999999996E-3</c:v>
                </c:pt>
                <c:pt idx="9948">
                  <c:v>1.002623499999998E-3</c:v>
                </c:pt>
                <c:pt idx="9949">
                  <c:v>1.002969E-3</c:v>
                </c:pt>
                <c:pt idx="9950">
                  <c:v>1.0033219999999999E-3</c:v>
                </c:pt>
                <c:pt idx="9951">
                  <c:v>1.0033219999999999E-3</c:v>
                </c:pt>
                <c:pt idx="9952">
                  <c:v>1.0040130000000041E-3</c:v>
                </c:pt>
                <c:pt idx="9953">
                  <c:v>1.0022705000000025E-3</c:v>
                </c:pt>
                <c:pt idx="9954">
                  <c:v>1.002969E-3</c:v>
                </c:pt>
                <c:pt idx="9955">
                  <c:v>1.0033144999999997E-3</c:v>
                </c:pt>
                <c:pt idx="9956">
                  <c:v>1.0033144999999997E-3</c:v>
                </c:pt>
                <c:pt idx="9957">
                  <c:v>1.002969E-3</c:v>
                </c:pt>
                <c:pt idx="9958">
                  <c:v>1.0036674999999999E-3</c:v>
                </c:pt>
                <c:pt idx="9959">
                  <c:v>1.002969E-3</c:v>
                </c:pt>
                <c:pt idx="9960">
                  <c:v>1.0026160000000035E-3</c:v>
                </c:pt>
                <c:pt idx="9961">
                  <c:v>1.0026160000000035E-3</c:v>
                </c:pt>
                <c:pt idx="9962">
                  <c:v>1.002969E-3</c:v>
                </c:pt>
                <c:pt idx="9963">
                  <c:v>1.002608500000004E-3</c:v>
                </c:pt>
                <c:pt idx="9964">
                  <c:v>1.0033144999999997E-3</c:v>
                </c:pt>
                <c:pt idx="9965">
                  <c:v>1.002969E-3</c:v>
                </c:pt>
                <c:pt idx="9966">
                  <c:v>1.002969E-3</c:v>
                </c:pt>
                <c:pt idx="9967">
                  <c:v>1.0043585000000048E-3</c:v>
                </c:pt>
                <c:pt idx="9968">
                  <c:v>1.002623499999998E-3</c:v>
                </c:pt>
                <c:pt idx="9969">
                  <c:v>1.002969E-3</c:v>
                </c:pt>
                <c:pt idx="9970">
                  <c:v>1.002969E-3</c:v>
                </c:pt>
                <c:pt idx="9971">
                  <c:v>1.002969E-3</c:v>
                </c:pt>
                <c:pt idx="9972">
                  <c:v>1.002616000000003E-3</c:v>
                </c:pt>
                <c:pt idx="9973">
                  <c:v>1.002623499999998E-3</c:v>
                </c:pt>
                <c:pt idx="9974">
                  <c:v>1.0022705000000045E-3</c:v>
                </c:pt>
                <c:pt idx="9975">
                  <c:v>1.002969E-3</c:v>
                </c:pt>
                <c:pt idx="9976">
                  <c:v>1.002623499999998E-3</c:v>
                </c:pt>
                <c:pt idx="9977">
                  <c:v>1.0022705000000025E-3</c:v>
                </c:pt>
                <c:pt idx="9978">
                  <c:v>1.0033219999999996E-3</c:v>
                </c:pt>
                <c:pt idx="9979">
                  <c:v>1.0015720000000001E-3</c:v>
                </c:pt>
                <c:pt idx="9980">
                  <c:v>1.0022705000000025E-3</c:v>
                </c:pt>
                <c:pt idx="9981">
                  <c:v>1.0022705000000025E-3</c:v>
                </c:pt>
                <c:pt idx="9982">
                  <c:v>1.002623499999998E-3</c:v>
                </c:pt>
                <c:pt idx="9983">
                  <c:v>1.0026160000000035E-3</c:v>
                </c:pt>
                <c:pt idx="9984">
                  <c:v>1.0022705000000045E-3</c:v>
                </c:pt>
                <c:pt idx="9985">
                  <c:v>1.0022780000000029E-3</c:v>
                </c:pt>
                <c:pt idx="9986">
                  <c:v>1.002969E-3</c:v>
                </c:pt>
                <c:pt idx="9987">
                  <c:v>1.0029765000000032E-3</c:v>
                </c:pt>
                <c:pt idx="9988">
                  <c:v>1.0029765000000037E-3</c:v>
                </c:pt>
                <c:pt idx="9989">
                  <c:v>1.0033219999999996E-3</c:v>
                </c:pt>
                <c:pt idx="9990">
                  <c:v>1.002623499999998E-3</c:v>
                </c:pt>
                <c:pt idx="9991">
                  <c:v>1.0029765000000037E-3</c:v>
                </c:pt>
                <c:pt idx="9992">
                  <c:v>1.0029765000000032E-3</c:v>
                </c:pt>
                <c:pt idx="9993">
                  <c:v>1.002623499999998E-3</c:v>
                </c:pt>
                <c:pt idx="9994">
                  <c:v>1.0026310000000001E-3</c:v>
                </c:pt>
                <c:pt idx="9995">
                  <c:v>1.0029765000000037E-3</c:v>
                </c:pt>
                <c:pt idx="9996">
                  <c:v>1.0029765000000037E-3</c:v>
                </c:pt>
                <c:pt idx="9997">
                  <c:v>1.0036749999999994E-3</c:v>
                </c:pt>
                <c:pt idx="9998">
                  <c:v>1.0036749999999994E-3</c:v>
                </c:pt>
                <c:pt idx="9999">
                  <c:v>1.0022705000000045E-3</c:v>
                </c:pt>
                <c:pt idx="10000">
                  <c:v>1.0022780000000029E-3</c:v>
                </c:pt>
                <c:pt idx="10001">
                  <c:v>1.0022780000000029E-3</c:v>
                </c:pt>
                <c:pt idx="10002">
                  <c:v>1.0029765000000037E-3</c:v>
                </c:pt>
                <c:pt idx="10003">
                  <c:v>1.0026310000000001E-3</c:v>
                </c:pt>
                <c:pt idx="10004">
                  <c:v>1.002623499999998E-3</c:v>
                </c:pt>
                <c:pt idx="10005">
                  <c:v>1.0029765000000037E-3</c:v>
                </c:pt>
                <c:pt idx="10006">
                  <c:v>1.0040280000000001E-3</c:v>
                </c:pt>
                <c:pt idx="10007">
                  <c:v>1.0036674999999997E-3</c:v>
                </c:pt>
                <c:pt idx="10008">
                  <c:v>1.0026310000000001E-3</c:v>
                </c:pt>
                <c:pt idx="10009">
                  <c:v>1.0026310000000001E-3</c:v>
                </c:pt>
                <c:pt idx="10010">
                  <c:v>1.0029765000000037E-3</c:v>
                </c:pt>
                <c:pt idx="10011">
                  <c:v>1.0029840000000021E-3</c:v>
                </c:pt>
                <c:pt idx="10012">
                  <c:v>1.0036825000000037E-3</c:v>
                </c:pt>
                <c:pt idx="10013">
                  <c:v>1.0029840000000008E-3</c:v>
                </c:pt>
                <c:pt idx="10014">
                  <c:v>1.0033220000000001E-3</c:v>
                </c:pt>
                <c:pt idx="10015">
                  <c:v>1.0029765000000037E-3</c:v>
                </c:pt>
                <c:pt idx="10016">
                  <c:v>1.0026310000000001E-3</c:v>
                </c:pt>
                <c:pt idx="10017">
                  <c:v>1.003682500000004E-3</c:v>
                </c:pt>
                <c:pt idx="10018">
                  <c:v>1.0033294999999996E-3</c:v>
                </c:pt>
                <c:pt idx="10019">
                  <c:v>1.0029765000000032E-3</c:v>
                </c:pt>
                <c:pt idx="10020">
                  <c:v>1.0033219999999994E-3</c:v>
                </c:pt>
                <c:pt idx="10021">
                  <c:v>1.0022780000000029E-3</c:v>
                </c:pt>
                <c:pt idx="10022">
                  <c:v>1.0029765000000032E-3</c:v>
                </c:pt>
                <c:pt idx="10023">
                  <c:v>1.0029765000000032E-3</c:v>
                </c:pt>
                <c:pt idx="10024">
                  <c:v>1.0029840000000021E-3</c:v>
                </c:pt>
                <c:pt idx="10025">
                  <c:v>1.0029765000000037E-3</c:v>
                </c:pt>
                <c:pt idx="10026">
                  <c:v>1.0026310000000001E-3</c:v>
                </c:pt>
                <c:pt idx="10027">
                  <c:v>1.0022855000000061E-3</c:v>
                </c:pt>
                <c:pt idx="10028">
                  <c:v>1.0022855000000061E-3</c:v>
                </c:pt>
                <c:pt idx="10029">
                  <c:v>1.0033294999999998E-3</c:v>
                </c:pt>
                <c:pt idx="10030">
                  <c:v>1.0029840000000021E-3</c:v>
                </c:pt>
                <c:pt idx="10031">
                  <c:v>1.0029765000000039E-3</c:v>
                </c:pt>
                <c:pt idx="10032">
                  <c:v>1.0026310000000001E-3</c:v>
                </c:pt>
                <c:pt idx="10033">
                  <c:v>1.0022855000000068E-3</c:v>
                </c:pt>
                <c:pt idx="10034">
                  <c:v>1.0029840000000015E-3</c:v>
                </c:pt>
                <c:pt idx="10035">
                  <c:v>1.003336999999998E-3</c:v>
                </c:pt>
                <c:pt idx="10036">
                  <c:v>1.003336999999998E-3</c:v>
                </c:pt>
                <c:pt idx="10037">
                  <c:v>1.0040355000000042E-3</c:v>
                </c:pt>
                <c:pt idx="10038">
                  <c:v>1.0040355000000042E-3</c:v>
                </c:pt>
                <c:pt idx="10039">
                  <c:v>1.0043885000000047E-3</c:v>
                </c:pt>
                <c:pt idx="10040">
                  <c:v>1.00369E-3</c:v>
                </c:pt>
                <c:pt idx="10041">
                  <c:v>1.0040355000000046E-3</c:v>
                </c:pt>
                <c:pt idx="10042">
                  <c:v>1.00369E-3</c:v>
                </c:pt>
                <c:pt idx="10043">
                  <c:v>1.00369E-3</c:v>
                </c:pt>
                <c:pt idx="10044">
                  <c:v>1.00369E-3</c:v>
                </c:pt>
                <c:pt idx="10045">
                  <c:v>1.0040430000000039E-3</c:v>
                </c:pt>
                <c:pt idx="10046">
                  <c:v>1.0040430000000039E-3</c:v>
                </c:pt>
                <c:pt idx="10047">
                  <c:v>1.0054399999999998E-3</c:v>
                </c:pt>
                <c:pt idx="10048">
                  <c:v>1.003697499999998E-3</c:v>
                </c:pt>
                <c:pt idx="10049">
                  <c:v>1.0054399999999998E-3</c:v>
                </c:pt>
                <c:pt idx="10050">
                  <c:v>1.0040505000000069E-3</c:v>
                </c:pt>
                <c:pt idx="10051">
                  <c:v>1.0026385000000018E-3</c:v>
                </c:pt>
                <c:pt idx="10052">
                  <c:v>1.00369E-3</c:v>
                </c:pt>
                <c:pt idx="10053">
                  <c:v>1.0043885000000049E-3</c:v>
                </c:pt>
                <c:pt idx="10054">
                  <c:v>1.003344499999998E-3</c:v>
                </c:pt>
                <c:pt idx="10055">
                  <c:v>1.0040505000000069E-3</c:v>
                </c:pt>
                <c:pt idx="10056">
                  <c:v>1.0040505000000069E-3</c:v>
                </c:pt>
                <c:pt idx="10057">
                  <c:v>1.0033520000000031E-3</c:v>
                </c:pt>
                <c:pt idx="10058">
                  <c:v>1.0029990000000001E-3</c:v>
                </c:pt>
                <c:pt idx="10059">
                  <c:v>1.0043960000000001E-3</c:v>
                </c:pt>
                <c:pt idx="10060">
                  <c:v>1.0040430000000037E-3</c:v>
                </c:pt>
                <c:pt idx="10061">
                  <c:v>1.003344499999998E-3</c:v>
                </c:pt>
                <c:pt idx="10062">
                  <c:v>1.0040505000000069E-3</c:v>
                </c:pt>
                <c:pt idx="10063">
                  <c:v>1.0047490000000001E-3</c:v>
                </c:pt>
                <c:pt idx="10064">
                  <c:v>1.0044035000000037E-3</c:v>
                </c:pt>
                <c:pt idx="10065">
                  <c:v>1.0051019999999999E-3</c:v>
                </c:pt>
                <c:pt idx="10066">
                  <c:v>1.0044110000000021E-3</c:v>
                </c:pt>
                <c:pt idx="10067">
                  <c:v>1.003704999999998E-3</c:v>
                </c:pt>
                <c:pt idx="10068">
                  <c:v>1.0040580000000056E-3</c:v>
                </c:pt>
                <c:pt idx="10069">
                  <c:v>1.0040580000000056E-3</c:v>
                </c:pt>
                <c:pt idx="10070">
                  <c:v>1.0040580000000056E-3</c:v>
                </c:pt>
                <c:pt idx="10071">
                  <c:v>1.0044110000000021E-3</c:v>
                </c:pt>
                <c:pt idx="10072">
                  <c:v>1.0044110000000021E-3</c:v>
                </c:pt>
                <c:pt idx="10073">
                  <c:v>1.004764E-3</c:v>
                </c:pt>
                <c:pt idx="10074">
                  <c:v>1.0054624999999999E-3</c:v>
                </c:pt>
                <c:pt idx="10075">
                  <c:v>1.0054624999999999E-3</c:v>
                </c:pt>
                <c:pt idx="10076">
                  <c:v>1.0061610000000013E-3</c:v>
                </c:pt>
                <c:pt idx="10077">
                  <c:v>1.0054624999999997E-3</c:v>
                </c:pt>
                <c:pt idx="10078">
                  <c:v>1.0054624999999997E-3</c:v>
                </c:pt>
                <c:pt idx="10079">
                  <c:v>1.0054624999999999E-3</c:v>
                </c:pt>
                <c:pt idx="10080">
                  <c:v>1.0058154999999997E-3</c:v>
                </c:pt>
              </c:numCache>
            </c:numRef>
          </c:val>
        </c:ser>
        <c:ser>
          <c:idx val="1"/>
          <c:order val="1"/>
          <c:tx>
            <c:v>avg. using wet towels only</c:v>
          </c:tx>
          <c:marker>
            <c:symbol val="none"/>
          </c:marker>
          <c:val>
            <c:numRef>
              <c:f>'Avg. of wet towels only'!$A$2:$A$10050</c:f>
              <c:numCache>
                <c:formatCode>General</c:formatCode>
                <c:ptCount val="10049"/>
                <c:pt idx="0">
                  <c:v>0</c:v>
                </c:pt>
                <c:pt idx="1">
                  <c:v>9.2133333333318472E-7</c:v>
                </c:pt>
                <c:pt idx="2">
                  <c:v>1.1466666666668061E-6</c:v>
                </c:pt>
                <c:pt idx="3">
                  <c:v>2.5386666666665619E-6</c:v>
                </c:pt>
                <c:pt idx="4">
                  <c:v>3.465000000000046E-6</c:v>
                </c:pt>
                <c:pt idx="5">
                  <c:v>4.1560000000005511E-6</c:v>
                </c:pt>
                <c:pt idx="6">
                  <c:v>4.3813333333337229E-6</c:v>
                </c:pt>
                <c:pt idx="7">
                  <c:v>5.3076666666668733E-6</c:v>
                </c:pt>
                <c:pt idx="8">
                  <c:v>5.9986666666670815E-6</c:v>
                </c:pt>
                <c:pt idx="9">
                  <c:v>6.6846666666667934E-6</c:v>
                </c:pt>
                <c:pt idx="10">
                  <c:v>6.9200000000004182E-6</c:v>
                </c:pt>
                <c:pt idx="11">
                  <c:v>7.8463333333334551E-6</c:v>
                </c:pt>
                <c:pt idx="12">
                  <c:v>8.0766666666667683E-6</c:v>
                </c:pt>
                <c:pt idx="13">
                  <c:v>8.5373333333334507E-6</c:v>
                </c:pt>
                <c:pt idx="14">
                  <c:v>9.2333333333336267E-6</c:v>
                </c:pt>
                <c:pt idx="15">
                  <c:v>9.9293333333338568E-6</c:v>
                </c:pt>
                <c:pt idx="16">
                  <c:v>1.0154666666666985E-5</c:v>
                </c:pt>
                <c:pt idx="17">
                  <c:v>1.0850666666666898E-5</c:v>
                </c:pt>
                <c:pt idx="18">
                  <c:v>1.0620333333333458E-5</c:v>
                </c:pt>
                <c:pt idx="19">
                  <c:v>1.0615333333333594E-5</c:v>
                </c:pt>
                <c:pt idx="20">
                  <c:v>1.0384999999999966E-5</c:v>
                </c:pt>
                <c:pt idx="21">
                  <c:v>9.4486666666667054E-6</c:v>
                </c:pt>
                <c:pt idx="22">
                  <c:v>1.084566666666676E-5</c:v>
                </c:pt>
                <c:pt idx="23">
                  <c:v>1.084066666666693E-5</c:v>
                </c:pt>
                <c:pt idx="24">
                  <c:v>1.0840666666666788E-5</c:v>
                </c:pt>
                <c:pt idx="25">
                  <c:v>1.1536666666666796E-5</c:v>
                </c:pt>
                <c:pt idx="26">
                  <c:v>1.2002333333333376E-5</c:v>
                </c:pt>
                <c:pt idx="27">
                  <c:v>1.1536666666666644E-5</c:v>
                </c:pt>
                <c:pt idx="28">
                  <c:v>1.1767000000000116E-5</c:v>
                </c:pt>
                <c:pt idx="29">
                  <c:v>1.1767000000000116E-5</c:v>
                </c:pt>
                <c:pt idx="30">
                  <c:v>1.1766999999999923E-5</c:v>
                </c:pt>
                <c:pt idx="31">
                  <c:v>1.1767000000000421E-5</c:v>
                </c:pt>
                <c:pt idx="32">
                  <c:v>1.19973333333337E-5</c:v>
                </c:pt>
                <c:pt idx="33">
                  <c:v>1.2232666666667145E-5</c:v>
                </c:pt>
                <c:pt idx="34">
                  <c:v>1.19973333333337E-5</c:v>
                </c:pt>
                <c:pt idx="35">
                  <c:v>1.1767000000000267E-5</c:v>
                </c:pt>
                <c:pt idx="36">
                  <c:v>1.2232666666666952E-5</c:v>
                </c:pt>
                <c:pt idx="37">
                  <c:v>1.2237666666666629E-5</c:v>
                </c:pt>
                <c:pt idx="38">
                  <c:v>1.2237666666666629E-5</c:v>
                </c:pt>
                <c:pt idx="39">
                  <c:v>1.2468000000000107E-5</c:v>
                </c:pt>
                <c:pt idx="40">
                  <c:v>1.2237666666666629E-5</c:v>
                </c:pt>
                <c:pt idx="41">
                  <c:v>1.1766999999999923E-5</c:v>
                </c:pt>
                <c:pt idx="42">
                  <c:v>0</c:v>
                </c:pt>
                <c:pt idx="43">
                  <c:v>1.2007333333333511E-5</c:v>
                </c:pt>
                <c:pt idx="44">
                  <c:v>1.1311333333333645E-5</c:v>
                </c:pt>
                <c:pt idx="45">
                  <c:v>1.0615333333333445E-5</c:v>
                </c:pt>
                <c:pt idx="46">
                  <c:v>1.084566666666676E-5</c:v>
                </c:pt>
                <c:pt idx="47">
                  <c:v>1.108100000000021E-5</c:v>
                </c:pt>
                <c:pt idx="48">
                  <c:v>1.0615333333333445E-5</c:v>
                </c:pt>
                <c:pt idx="49">
                  <c:v>1.084566666666676E-5</c:v>
                </c:pt>
                <c:pt idx="50">
                  <c:v>1.0385000000000162E-5</c:v>
                </c:pt>
                <c:pt idx="51">
                  <c:v>1.0380000000000178E-5</c:v>
                </c:pt>
                <c:pt idx="52">
                  <c:v>1.0615333333333445E-5</c:v>
                </c:pt>
                <c:pt idx="53">
                  <c:v>1.0149666666666852E-5</c:v>
                </c:pt>
                <c:pt idx="54">
                  <c:v>1.0620333333333314E-5</c:v>
                </c:pt>
                <c:pt idx="55">
                  <c:v>1.0149666666666709E-5</c:v>
                </c:pt>
                <c:pt idx="56">
                  <c:v>1.0149666666666709E-5</c:v>
                </c:pt>
                <c:pt idx="57">
                  <c:v>1.0154666666666685E-5</c:v>
                </c:pt>
                <c:pt idx="58">
                  <c:v>9.9193333333334266E-6</c:v>
                </c:pt>
                <c:pt idx="59">
                  <c:v>1.0154666666666685E-5</c:v>
                </c:pt>
                <c:pt idx="60">
                  <c:v>9.6889999999999796E-6</c:v>
                </c:pt>
                <c:pt idx="61">
                  <c:v>9.2233333333331846E-6</c:v>
                </c:pt>
                <c:pt idx="62">
                  <c:v>9.6939999999999855E-6</c:v>
                </c:pt>
                <c:pt idx="63">
                  <c:v>8.7576666666668199E-6</c:v>
                </c:pt>
                <c:pt idx="64">
                  <c:v>8.7626666666668258E-6</c:v>
                </c:pt>
                <c:pt idx="65">
                  <c:v>8.2920000000000724E-6</c:v>
                </c:pt>
                <c:pt idx="66">
                  <c:v>8.7526666666668445E-6</c:v>
                </c:pt>
                <c:pt idx="67">
                  <c:v>8.061666666667098E-6</c:v>
                </c:pt>
                <c:pt idx="68">
                  <c:v>7.596000000000198E-6</c:v>
                </c:pt>
                <c:pt idx="69">
                  <c:v>8.0616666666666321E-6</c:v>
                </c:pt>
                <c:pt idx="70">
                  <c:v>6.8949999999999992E-6</c:v>
                </c:pt>
                <c:pt idx="71">
                  <c:v>7.125333333333304E-6</c:v>
                </c:pt>
                <c:pt idx="72">
                  <c:v>7.1303333333333073E-6</c:v>
                </c:pt>
                <c:pt idx="73">
                  <c:v>6.8950000000003075E-6</c:v>
                </c:pt>
                <c:pt idx="74">
                  <c:v>6.8950000000001661E-6</c:v>
                </c:pt>
                <c:pt idx="75">
                  <c:v>6.6646666666666928E-6</c:v>
                </c:pt>
                <c:pt idx="76">
                  <c:v>7.1353333333334479E-6</c:v>
                </c:pt>
                <c:pt idx="77">
                  <c:v>6.9049999999999915E-6</c:v>
                </c:pt>
                <c:pt idx="78">
                  <c:v>6.6746666666668383E-6</c:v>
                </c:pt>
                <c:pt idx="79">
                  <c:v>6.9049999999999915E-6</c:v>
                </c:pt>
                <c:pt idx="80">
                  <c:v>5.9736666666668335E-6</c:v>
                </c:pt>
                <c:pt idx="81">
                  <c:v>5.7433333333332374E-6</c:v>
                </c:pt>
                <c:pt idx="82">
                  <c:v>5.5130000000000792E-6</c:v>
                </c:pt>
                <c:pt idx="83">
                  <c:v>5.7433333333335474E-6</c:v>
                </c:pt>
                <c:pt idx="84">
                  <c:v>5.0473333333333511E-6</c:v>
                </c:pt>
                <c:pt idx="85">
                  <c:v>5.0473333333333511E-6</c:v>
                </c:pt>
                <c:pt idx="86">
                  <c:v>5.0473333333333511E-6</c:v>
                </c:pt>
                <c:pt idx="87">
                  <c:v>4.8120000000001989E-6</c:v>
                </c:pt>
                <c:pt idx="88">
                  <c:v>4.8120000000001989E-6</c:v>
                </c:pt>
                <c:pt idx="89">
                  <c:v>5.047333333333662E-6</c:v>
                </c:pt>
                <c:pt idx="90">
                  <c:v>4.576666666666762E-6</c:v>
                </c:pt>
                <c:pt idx="91">
                  <c:v>4.3513333333333149E-6</c:v>
                </c:pt>
                <c:pt idx="92">
                  <c:v>3.885666666666719E-6</c:v>
                </c:pt>
                <c:pt idx="93">
                  <c:v>3.8806666666667318E-6</c:v>
                </c:pt>
                <c:pt idx="94">
                  <c:v>4.1159999999999984E-6</c:v>
                </c:pt>
                <c:pt idx="95">
                  <c:v>3.8856666666668706E-6</c:v>
                </c:pt>
                <c:pt idx="96">
                  <c:v>2.7189999999999633E-6</c:v>
                </c:pt>
                <c:pt idx="97">
                  <c:v>2.2533333333332242E-6</c:v>
                </c:pt>
                <c:pt idx="98">
                  <c:v>2.2483333333333958E-6</c:v>
                </c:pt>
                <c:pt idx="99">
                  <c:v>1.5523333333335136E-6</c:v>
                </c:pt>
                <c:pt idx="100">
                  <c:v>1.5523333333335136E-6</c:v>
                </c:pt>
                <c:pt idx="101">
                  <c:v>1.3220000000003693E-6</c:v>
                </c:pt>
                <c:pt idx="102">
                  <c:v>8.6133333333346736E-7</c:v>
                </c:pt>
                <c:pt idx="103">
                  <c:v>8.5633333333363321E-7</c:v>
                </c:pt>
                <c:pt idx="104">
                  <c:v>1.3220000000003693E-6</c:v>
                </c:pt>
                <c:pt idx="105">
                  <c:v>1.0866666666670811E-6</c:v>
                </c:pt>
                <c:pt idx="106">
                  <c:v>3.9566666666672824E-7</c:v>
                </c:pt>
                <c:pt idx="107">
                  <c:v>3.9566666666672936E-7</c:v>
                </c:pt>
                <c:pt idx="108">
                  <c:v>8.6133333333346736E-7</c:v>
                </c:pt>
                <c:pt idx="109">
                  <c:v>-3.0533333333329562E-7</c:v>
                </c:pt>
                <c:pt idx="110">
                  <c:v>-3.0533333333329562E-7</c:v>
                </c:pt>
                <c:pt idx="111">
                  <c:v>1.7033333333342273E-7</c:v>
                </c:pt>
                <c:pt idx="112">
                  <c:v>-5.3566666666658995E-7</c:v>
                </c:pt>
                <c:pt idx="113">
                  <c:v>-1.4669999999999082E-6</c:v>
                </c:pt>
                <c:pt idx="114">
                  <c:v>-1.2316666666664665E-6</c:v>
                </c:pt>
                <c:pt idx="115">
                  <c:v>-9.9633333333334049E-7</c:v>
                </c:pt>
                <c:pt idx="116">
                  <c:v>-1.6923333333330667E-6</c:v>
                </c:pt>
                <c:pt idx="117">
                  <c:v>-1.6923333333330667E-6</c:v>
                </c:pt>
                <c:pt idx="118">
                  <c:v>-1.6923333333330667E-6</c:v>
                </c:pt>
                <c:pt idx="119">
                  <c:v>-1.6923333333332234E-6</c:v>
                </c:pt>
                <c:pt idx="120">
                  <c:v>-1.9226666666665182E-6</c:v>
                </c:pt>
                <c:pt idx="121">
                  <c:v>-2.152999999999961E-6</c:v>
                </c:pt>
                <c:pt idx="122">
                  <c:v>-2.3883333333334072E-6</c:v>
                </c:pt>
                <c:pt idx="123">
                  <c:v>-2.8539999999998252E-6</c:v>
                </c:pt>
                <c:pt idx="124">
                  <c:v>-3.3196666666665668E-6</c:v>
                </c:pt>
                <c:pt idx="125">
                  <c:v>-2.6136666666664113E-6</c:v>
                </c:pt>
                <c:pt idx="126">
                  <c:v>-2.6136666666665625E-6</c:v>
                </c:pt>
                <c:pt idx="127">
                  <c:v>-2.848999999999998E-6</c:v>
                </c:pt>
                <c:pt idx="128">
                  <c:v>-2.8440000000000112E-6</c:v>
                </c:pt>
                <c:pt idx="129">
                  <c:v>-2.3833333333332492E-6</c:v>
                </c:pt>
                <c:pt idx="130">
                  <c:v>-1.6823333333330884E-6</c:v>
                </c:pt>
                <c:pt idx="131">
                  <c:v>-2.3783333333332612E-6</c:v>
                </c:pt>
                <c:pt idx="132">
                  <c:v>-3.0793333333332812E-6</c:v>
                </c:pt>
                <c:pt idx="133">
                  <c:v>-2.8440000000000112E-6</c:v>
                </c:pt>
                <c:pt idx="134">
                  <c:v>-3.7753333333333318E-6</c:v>
                </c:pt>
                <c:pt idx="135">
                  <c:v>-3.7703333333333462E-6</c:v>
                </c:pt>
                <c:pt idx="136">
                  <c:v>-3.5350000000000513E-6</c:v>
                </c:pt>
                <c:pt idx="137">
                  <c:v>-4.235999999999932E-6</c:v>
                </c:pt>
                <c:pt idx="138">
                  <c:v>-4.2309999999999431E-6</c:v>
                </c:pt>
                <c:pt idx="139">
                  <c:v>-4.2309999999999431E-6</c:v>
                </c:pt>
                <c:pt idx="140">
                  <c:v>-4.2310000000001015E-6</c:v>
                </c:pt>
                <c:pt idx="141">
                  <c:v>-4.2310000000001015E-6</c:v>
                </c:pt>
                <c:pt idx="142">
                  <c:v>-4.2260000000000964E-6</c:v>
                </c:pt>
                <c:pt idx="143">
                  <c:v>-3.5299999999999095E-6</c:v>
                </c:pt>
                <c:pt idx="144">
                  <c:v>-3.7653333333333565E-6</c:v>
                </c:pt>
                <c:pt idx="145">
                  <c:v>-4.2260000000002506E-6</c:v>
                </c:pt>
                <c:pt idx="146">
                  <c:v>-4.6916666666668329E-6</c:v>
                </c:pt>
                <c:pt idx="147">
                  <c:v>-3.5249999999999252E-6</c:v>
                </c:pt>
                <c:pt idx="148">
                  <c:v>-4.4563333333337264E-6</c:v>
                </c:pt>
                <c:pt idx="149">
                  <c:v>-4.2260000000002506E-6</c:v>
                </c:pt>
                <c:pt idx="150">
                  <c:v>-3.9906666666668103E-6</c:v>
                </c:pt>
                <c:pt idx="151">
                  <c:v>-3.5250000000002263E-6</c:v>
                </c:pt>
                <c:pt idx="152">
                  <c:v>-4.2209999999999525E-6</c:v>
                </c:pt>
                <c:pt idx="153">
                  <c:v>-4.2159999999998111E-6</c:v>
                </c:pt>
                <c:pt idx="154">
                  <c:v>-3.7503333333330728E-6</c:v>
                </c:pt>
                <c:pt idx="155">
                  <c:v>-3.74033333333325E-6</c:v>
                </c:pt>
                <c:pt idx="156">
                  <c:v>-3.0443333333330609E-6</c:v>
                </c:pt>
                <c:pt idx="157">
                  <c:v>-2.8139999999999154E-6</c:v>
                </c:pt>
                <c:pt idx="158">
                  <c:v>-2.5786666666666301E-6</c:v>
                </c:pt>
                <c:pt idx="159">
                  <c:v>-3.0443333333333726E-6</c:v>
                </c:pt>
                <c:pt idx="160">
                  <c:v>-3.0443333333333726E-6</c:v>
                </c:pt>
                <c:pt idx="161">
                  <c:v>-3.0443333333333726E-6</c:v>
                </c:pt>
                <c:pt idx="162">
                  <c:v>-2.8090000000000823E-6</c:v>
                </c:pt>
                <c:pt idx="163">
                  <c:v>-2.5736666666666454E-6</c:v>
                </c:pt>
                <c:pt idx="164">
                  <c:v>-2.5786666666664811E-6</c:v>
                </c:pt>
                <c:pt idx="165">
                  <c:v>-2.112999999999883E-6</c:v>
                </c:pt>
                <c:pt idx="166">
                  <c:v>-2.1130000000002045E-6</c:v>
                </c:pt>
                <c:pt idx="167">
                  <c:v>-1.8776666666667662E-6</c:v>
                </c:pt>
                <c:pt idx="168">
                  <c:v>-1.8776666666667649E-6</c:v>
                </c:pt>
                <c:pt idx="169">
                  <c:v>-2.3433333333331886E-6</c:v>
                </c:pt>
                <c:pt idx="170">
                  <c:v>-1.6423333333334778E-6</c:v>
                </c:pt>
                <c:pt idx="171">
                  <c:v>-1.4070000000000341E-6</c:v>
                </c:pt>
                <c:pt idx="172">
                  <c:v>-7.0599999999970597E-7</c:v>
                </c:pt>
                <c:pt idx="173">
                  <c:v>-9.363333333334659E-7</c:v>
                </c:pt>
                <c:pt idx="174">
                  <c:v>-7.0099999999971703E-7</c:v>
                </c:pt>
                <c:pt idx="175">
                  <c:v>-7.0099999999987098E-7</c:v>
                </c:pt>
                <c:pt idx="176">
                  <c:v>-4.9999999999884303E-9</c:v>
                </c:pt>
                <c:pt idx="177">
                  <c:v>-1.535953077687824E-19</c:v>
                </c:pt>
                <c:pt idx="178">
                  <c:v>7.0100000000017845E-7</c:v>
                </c:pt>
                <c:pt idx="179">
                  <c:v>9.3133333333347548E-7</c:v>
                </c:pt>
                <c:pt idx="180">
                  <c:v>4.6566666666673589E-7</c:v>
                </c:pt>
                <c:pt idx="181">
                  <c:v>6.9600000000018898E-7</c:v>
                </c:pt>
                <c:pt idx="182">
                  <c:v>1.3969999999997498E-6</c:v>
                </c:pt>
                <c:pt idx="183">
                  <c:v>1.1616666666664606E-6</c:v>
                </c:pt>
                <c:pt idx="184">
                  <c:v>1.8626666666666414E-6</c:v>
                </c:pt>
                <c:pt idx="185">
                  <c:v>2.5636666666668213E-6</c:v>
                </c:pt>
                <c:pt idx="186">
                  <c:v>3.7303333333332653E-6</c:v>
                </c:pt>
                <c:pt idx="187">
                  <c:v>3.4949999999998208E-6</c:v>
                </c:pt>
                <c:pt idx="188">
                  <c:v>3.7303333333335766E-6</c:v>
                </c:pt>
                <c:pt idx="189">
                  <c:v>3.9656666666668606E-6</c:v>
                </c:pt>
                <c:pt idx="190">
                  <c:v>4.426333333333465E-6</c:v>
                </c:pt>
                <c:pt idx="191">
                  <c:v>4.4313333333334743E-6</c:v>
                </c:pt>
                <c:pt idx="192">
                  <c:v>5.1323333333333241E-6</c:v>
                </c:pt>
                <c:pt idx="193">
                  <c:v>5.8283333333335009E-6</c:v>
                </c:pt>
                <c:pt idx="194">
                  <c:v>6.0636666666667793E-6</c:v>
                </c:pt>
                <c:pt idx="195">
                  <c:v>6.7646666666666528E-6</c:v>
                </c:pt>
                <c:pt idx="196">
                  <c:v>7.230333333333574E-6</c:v>
                </c:pt>
                <c:pt idx="197">
                  <c:v>7.9313333333331468E-6</c:v>
                </c:pt>
                <c:pt idx="198">
                  <c:v>7.9263333333331426E-6</c:v>
                </c:pt>
                <c:pt idx="199">
                  <c:v>8.6323333333332846E-6</c:v>
                </c:pt>
                <c:pt idx="200">
                  <c:v>9.5636666666667949E-6</c:v>
                </c:pt>
                <c:pt idx="201">
                  <c:v>9.5636666666667949E-6</c:v>
                </c:pt>
                <c:pt idx="202">
                  <c:v>1.0034333333333304E-5</c:v>
                </c:pt>
                <c:pt idx="203">
                  <c:v>1.0730333333333367E-5</c:v>
                </c:pt>
                <c:pt idx="204">
                  <c:v>1.1431333333333403E-5</c:v>
                </c:pt>
                <c:pt idx="205">
                  <c:v>1.1436333333333533E-5</c:v>
                </c:pt>
                <c:pt idx="206">
                  <c:v>1.2132333333333542E-5</c:v>
                </c:pt>
                <c:pt idx="207">
                  <c:v>1.2367666666666699E-5</c:v>
                </c:pt>
                <c:pt idx="208">
                  <c:v>1.2592999999999959E-5</c:v>
                </c:pt>
                <c:pt idx="209">
                  <c:v>1.306866666666673E-5</c:v>
                </c:pt>
                <c:pt idx="210">
                  <c:v>1.3299000000000164E-5</c:v>
                </c:pt>
                <c:pt idx="211">
                  <c:v>1.4701000000000063E-5</c:v>
                </c:pt>
                <c:pt idx="212">
                  <c:v>1.4465666666666774E-5</c:v>
                </c:pt>
                <c:pt idx="213">
                  <c:v>1.5166666666666805E-5</c:v>
                </c:pt>
                <c:pt idx="214">
                  <c:v>1.5632333333333689E-5</c:v>
                </c:pt>
                <c:pt idx="215">
                  <c:v>1.5632333333333689E-5</c:v>
                </c:pt>
                <c:pt idx="216">
                  <c:v>1.6103000000000442E-5</c:v>
                </c:pt>
                <c:pt idx="217">
                  <c:v>1.6804000000000624E-5</c:v>
                </c:pt>
                <c:pt idx="218">
                  <c:v>1.7965666666666622E-5</c:v>
                </c:pt>
                <c:pt idx="219">
                  <c:v>1.8201000000000367E-5</c:v>
                </c:pt>
                <c:pt idx="220">
                  <c:v>1.8897000000000067E-5</c:v>
                </c:pt>
                <c:pt idx="221">
                  <c:v>1.9828333333333406E-5</c:v>
                </c:pt>
                <c:pt idx="222">
                  <c:v>2.0063666666667167E-5</c:v>
                </c:pt>
                <c:pt idx="223">
                  <c:v>2.0529333333333489E-5</c:v>
                </c:pt>
                <c:pt idx="224">
                  <c:v>2.0764666666666654E-5</c:v>
                </c:pt>
                <c:pt idx="225">
                  <c:v>2.0994999999999798E-5</c:v>
                </c:pt>
                <c:pt idx="226">
                  <c:v>2.1230333333333299E-5</c:v>
                </c:pt>
                <c:pt idx="227">
                  <c:v>2.1931333333333653E-5</c:v>
                </c:pt>
                <c:pt idx="228">
                  <c:v>2.2862666666666969E-5</c:v>
                </c:pt>
                <c:pt idx="229">
                  <c:v>2.2862666666666969E-5</c:v>
                </c:pt>
                <c:pt idx="230">
                  <c:v>2.2627333333333336E-5</c:v>
                </c:pt>
                <c:pt idx="231">
                  <c:v>2.2862666666666504E-5</c:v>
                </c:pt>
                <c:pt idx="232">
                  <c:v>2.3563666666666432E-5</c:v>
                </c:pt>
                <c:pt idx="233">
                  <c:v>2.3563666666666615E-5</c:v>
                </c:pt>
                <c:pt idx="234">
                  <c:v>2.3798999999999811E-5</c:v>
                </c:pt>
                <c:pt idx="235">
                  <c:v>2.4730333333333228E-5</c:v>
                </c:pt>
                <c:pt idx="236">
                  <c:v>2.5431333333333318E-5</c:v>
                </c:pt>
                <c:pt idx="237">
                  <c:v>2.5431333333333318E-5</c:v>
                </c:pt>
                <c:pt idx="238">
                  <c:v>2.5896999999999993E-5</c:v>
                </c:pt>
                <c:pt idx="239">
                  <c:v>2.5896999999999993E-5</c:v>
                </c:pt>
                <c:pt idx="240">
                  <c:v>2.6828333333333461E-5</c:v>
                </c:pt>
                <c:pt idx="241">
                  <c:v>2.7063666666666666E-5</c:v>
                </c:pt>
                <c:pt idx="242">
                  <c:v>2.7063666666667137E-5</c:v>
                </c:pt>
                <c:pt idx="243">
                  <c:v>2.7759666666666692E-5</c:v>
                </c:pt>
                <c:pt idx="244">
                  <c:v>2.7529333333333487E-5</c:v>
                </c:pt>
                <c:pt idx="245">
                  <c:v>2.8691000000000458E-5</c:v>
                </c:pt>
                <c:pt idx="246">
                  <c:v>2.8926333333333416E-5</c:v>
                </c:pt>
                <c:pt idx="247">
                  <c:v>2.9387000000000154E-5</c:v>
                </c:pt>
                <c:pt idx="248">
                  <c:v>2.9627333333333049E-5</c:v>
                </c:pt>
                <c:pt idx="249">
                  <c:v>3.0092999999999839E-5</c:v>
                </c:pt>
                <c:pt idx="250">
                  <c:v>3.101933333333337E-5</c:v>
                </c:pt>
                <c:pt idx="251">
                  <c:v>3.0788999999999837E-5</c:v>
                </c:pt>
                <c:pt idx="252">
                  <c:v>3.1024333333333266E-5</c:v>
                </c:pt>
                <c:pt idx="253">
                  <c:v>3.1259666666666519E-5</c:v>
                </c:pt>
                <c:pt idx="254">
                  <c:v>3.1495000000000097E-5</c:v>
                </c:pt>
                <c:pt idx="255">
                  <c:v>3.1960666666666633E-5</c:v>
                </c:pt>
                <c:pt idx="256">
                  <c:v>3.1500000000000068E-5</c:v>
                </c:pt>
                <c:pt idx="257">
                  <c:v>3.3127333333333446E-5</c:v>
                </c:pt>
                <c:pt idx="258">
                  <c:v>3.2436333333333238E-5</c:v>
                </c:pt>
                <c:pt idx="259">
                  <c:v>3.2666666666666548E-5</c:v>
                </c:pt>
                <c:pt idx="260">
                  <c:v>3.2666666666666386E-5</c:v>
                </c:pt>
                <c:pt idx="261">
                  <c:v>3.3367666666666479E-5</c:v>
                </c:pt>
                <c:pt idx="262">
                  <c:v>3.3127333333333202E-5</c:v>
                </c:pt>
                <c:pt idx="263">
                  <c:v>3.3833333333333456E-5</c:v>
                </c:pt>
                <c:pt idx="264">
                  <c:v>3.3833333333333456E-5</c:v>
                </c:pt>
                <c:pt idx="265">
                  <c:v>3.4068666666666688E-5</c:v>
                </c:pt>
                <c:pt idx="266">
                  <c:v>3.4534333333333393E-5</c:v>
                </c:pt>
                <c:pt idx="267">
                  <c:v>3.429899999999993E-5</c:v>
                </c:pt>
                <c:pt idx="268">
                  <c:v>3.5235333333333528E-5</c:v>
                </c:pt>
                <c:pt idx="269">
                  <c:v>3.5230333333333659E-5</c:v>
                </c:pt>
                <c:pt idx="270">
                  <c:v>3.5696000000000229E-5</c:v>
                </c:pt>
                <c:pt idx="271">
                  <c:v>3.6161666666666819E-5</c:v>
                </c:pt>
                <c:pt idx="272">
                  <c:v>3.6392000000000237E-5</c:v>
                </c:pt>
                <c:pt idx="273">
                  <c:v>3.6862666666667007E-5</c:v>
                </c:pt>
                <c:pt idx="274">
                  <c:v>3.7093000000000344E-5</c:v>
                </c:pt>
                <c:pt idx="275">
                  <c:v>3.7563666666666871E-5</c:v>
                </c:pt>
                <c:pt idx="276">
                  <c:v>3.7558666666666846E-5</c:v>
                </c:pt>
                <c:pt idx="277">
                  <c:v>3.7558666666666704E-5</c:v>
                </c:pt>
                <c:pt idx="278">
                  <c:v>3.8254666666667024E-5</c:v>
                </c:pt>
                <c:pt idx="279">
                  <c:v>3.8254666666667024E-5</c:v>
                </c:pt>
                <c:pt idx="280">
                  <c:v>3.8960666666666858E-5</c:v>
                </c:pt>
                <c:pt idx="281">
                  <c:v>3.9656666666667238E-5</c:v>
                </c:pt>
                <c:pt idx="282">
                  <c:v>4.0122333333333991E-5</c:v>
                </c:pt>
                <c:pt idx="283">
                  <c:v>3.9426333333333597E-5</c:v>
                </c:pt>
                <c:pt idx="284">
                  <c:v>3.989200000000039E-5</c:v>
                </c:pt>
                <c:pt idx="285">
                  <c:v>3.9656666666667069E-5</c:v>
                </c:pt>
                <c:pt idx="286">
                  <c:v>3.9892000000000546E-5</c:v>
                </c:pt>
                <c:pt idx="287">
                  <c:v>4.0122333333334072E-5</c:v>
                </c:pt>
                <c:pt idx="288">
                  <c:v>4.059300000000068E-5</c:v>
                </c:pt>
                <c:pt idx="289">
                  <c:v>4.1053666666666737E-5</c:v>
                </c:pt>
                <c:pt idx="290">
                  <c:v>4.0823333333333841E-5</c:v>
                </c:pt>
                <c:pt idx="291">
                  <c:v>4.0823333333333841E-5</c:v>
                </c:pt>
                <c:pt idx="292">
                  <c:v>4.1759666666666869E-5</c:v>
                </c:pt>
                <c:pt idx="293">
                  <c:v>4.1990000000000084E-5</c:v>
                </c:pt>
                <c:pt idx="294">
                  <c:v>4.222033333333353E-5</c:v>
                </c:pt>
                <c:pt idx="295">
                  <c:v>4.246066666666701E-5</c:v>
                </c:pt>
                <c:pt idx="296">
                  <c:v>4.3156666666666931E-5</c:v>
                </c:pt>
                <c:pt idx="297">
                  <c:v>4.2691000000000158E-5</c:v>
                </c:pt>
                <c:pt idx="298">
                  <c:v>4.2926333333333824E-5</c:v>
                </c:pt>
                <c:pt idx="299">
                  <c:v>4.2921333333333894E-5</c:v>
                </c:pt>
                <c:pt idx="300">
                  <c:v>4.3392000000000509E-5</c:v>
                </c:pt>
                <c:pt idx="301">
                  <c:v>4.2921333333333684E-5</c:v>
                </c:pt>
                <c:pt idx="302">
                  <c:v>4.3852666666666783E-5</c:v>
                </c:pt>
                <c:pt idx="303">
                  <c:v>4.3622333333333873E-5</c:v>
                </c:pt>
                <c:pt idx="304">
                  <c:v>4.3617333333333767E-5</c:v>
                </c:pt>
                <c:pt idx="305">
                  <c:v>4.4093000000000731E-5</c:v>
                </c:pt>
                <c:pt idx="306">
                  <c:v>4.3857666666666963E-5</c:v>
                </c:pt>
                <c:pt idx="307">
                  <c:v>4.4093000000000677E-5</c:v>
                </c:pt>
                <c:pt idx="308">
                  <c:v>4.4328333333334093E-5</c:v>
                </c:pt>
                <c:pt idx="309">
                  <c:v>4.4553666666666931E-5</c:v>
                </c:pt>
                <c:pt idx="310">
                  <c:v>4.5259666666666805E-5</c:v>
                </c:pt>
                <c:pt idx="311">
                  <c:v>4.455366666666685E-5</c:v>
                </c:pt>
                <c:pt idx="312">
                  <c:v>4.4558666666666989E-5</c:v>
                </c:pt>
                <c:pt idx="313">
                  <c:v>4.5024333333333606E-5</c:v>
                </c:pt>
                <c:pt idx="314">
                  <c:v>4.5955666666666922E-5</c:v>
                </c:pt>
                <c:pt idx="315">
                  <c:v>4.6191000000000175E-5</c:v>
                </c:pt>
                <c:pt idx="316">
                  <c:v>4.6186000000000272E-5</c:v>
                </c:pt>
                <c:pt idx="317">
                  <c:v>4.6892000000000424E-5</c:v>
                </c:pt>
                <c:pt idx="318">
                  <c:v>4.6656666666666772E-5</c:v>
                </c:pt>
                <c:pt idx="319">
                  <c:v>4.7352666666667105E-5</c:v>
                </c:pt>
                <c:pt idx="320">
                  <c:v>4.7357666666667048E-5</c:v>
                </c:pt>
                <c:pt idx="321">
                  <c:v>4.7823333333334113E-5</c:v>
                </c:pt>
                <c:pt idx="322">
                  <c:v>4.6892000000000235E-5</c:v>
                </c:pt>
                <c:pt idx="323">
                  <c:v>4.7357666666667048E-5</c:v>
                </c:pt>
                <c:pt idx="324">
                  <c:v>4.8058666666666918E-5</c:v>
                </c:pt>
                <c:pt idx="325">
                  <c:v>4.7823333333334113E-5</c:v>
                </c:pt>
                <c:pt idx="326">
                  <c:v>4.805366666666707E-5</c:v>
                </c:pt>
                <c:pt idx="327">
                  <c:v>4.8058666666667183E-5</c:v>
                </c:pt>
                <c:pt idx="328">
                  <c:v>4.852933333333358E-5</c:v>
                </c:pt>
                <c:pt idx="329">
                  <c:v>4.8524333333333895E-5</c:v>
                </c:pt>
                <c:pt idx="330">
                  <c:v>4.8294000000000497E-5</c:v>
                </c:pt>
                <c:pt idx="331">
                  <c:v>4.8754666666666886E-5</c:v>
                </c:pt>
                <c:pt idx="332">
                  <c:v>4.8759666666666938E-5</c:v>
                </c:pt>
                <c:pt idx="333">
                  <c:v>4.8995000000000394E-5</c:v>
                </c:pt>
                <c:pt idx="334">
                  <c:v>4.899500000000055E-5</c:v>
                </c:pt>
                <c:pt idx="335">
                  <c:v>4.9691000000000504E-5</c:v>
                </c:pt>
                <c:pt idx="336">
                  <c:v>4.9691000000000504E-5</c:v>
                </c:pt>
                <c:pt idx="337">
                  <c:v>4.923033333333383E-5</c:v>
                </c:pt>
                <c:pt idx="338">
                  <c:v>4.923033333333383E-5</c:v>
                </c:pt>
                <c:pt idx="339">
                  <c:v>4.9460666666667106E-5</c:v>
                </c:pt>
                <c:pt idx="340">
                  <c:v>4.9460666666667106E-5</c:v>
                </c:pt>
                <c:pt idx="341">
                  <c:v>4.923033333333383E-5</c:v>
                </c:pt>
                <c:pt idx="342">
                  <c:v>4.9696000000000562E-5</c:v>
                </c:pt>
                <c:pt idx="343">
                  <c:v>4.992633333333375E-5</c:v>
                </c:pt>
                <c:pt idx="344">
                  <c:v>4.9931333333334127E-5</c:v>
                </c:pt>
                <c:pt idx="345">
                  <c:v>4.9931333333334127E-5</c:v>
                </c:pt>
                <c:pt idx="346">
                  <c:v>4.9936333333333942E-5</c:v>
                </c:pt>
                <c:pt idx="347">
                  <c:v>4.9701000000000384E-5</c:v>
                </c:pt>
                <c:pt idx="348">
                  <c:v>4.9701000000000384E-5</c:v>
                </c:pt>
                <c:pt idx="349">
                  <c:v>4.9701000000000519E-5</c:v>
                </c:pt>
                <c:pt idx="350">
                  <c:v>5.0397000000000609E-5</c:v>
                </c:pt>
                <c:pt idx="351">
                  <c:v>5.0402000000000681E-5</c:v>
                </c:pt>
                <c:pt idx="352">
                  <c:v>5.0402000000000681E-5</c:v>
                </c:pt>
                <c:pt idx="353">
                  <c:v>5.0171666666667032E-5</c:v>
                </c:pt>
                <c:pt idx="354">
                  <c:v>4.9706000000000611E-5</c:v>
                </c:pt>
                <c:pt idx="355">
                  <c:v>4.9706000000000611E-5</c:v>
                </c:pt>
                <c:pt idx="356">
                  <c:v>5.0407000000000522E-5</c:v>
                </c:pt>
                <c:pt idx="357">
                  <c:v>5.0637333333334015E-5</c:v>
                </c:pt>
                <c:pt idx="358">
                  <c:v>5.0407000000000481E-5</c:v>
                </c:pt>
                <c:pt idx="359">
                  <c:v>5.0872666666667146E-5</c:v>
                </c:pt>
                <c:pt idx="360">
                  <c:v>5.0642333333333938E-5</c:v>
                </c:pt>
                <c:pt idx="361">
                  <c:v>5.0877666666666791E-5</c:v>
                </c:pt>
                <c:pt idx="362">
                  <c:v>5.0412000000000201E-5</c:v>
                </c:pt>
                <c:pt idx="363">
                  <c:v>5.1108000000000128E-5</c:v>
                </c:pt>
                <c:pt idx="364">
                  <c:v>5.0647333333333569E-5</c:v>
                </c:pt>
                <c:pt idx="365">
                  <c:v>5.0412000000000201E-5</c:v>
                </c:pt>
                <c:pt idx="366">
                  <c:v>5.0647333333333569E-5</c:v>
                </c:pt>
                <c:pt idx="367">
                  <c:v>5.0647333333333569E-5</c:v>
                </c:pt>
                <c:pt idx="368">
                  <c:v>5.0647333333333569E-5</c:v>
                </c:pt>
                <c:pt idx="369">
                  <c:v>5.0647333333333569E-5</c:v>
                </c:pt>
                <c:pt idx="370">
                  <c:v>5.0647333333333569E-5</c:v>
                </c:pt>
                <c:pt idx="371">
                  <c:v>5.0882666666667005E-5</c:v>
                </c:pt>
                <c:pt idx="372">
                  <c:v>5.0647333333333569E-5</c:v>
                </c:pt>
                <c:pt idx="373">
                  <c:v>5.0882666666667005E-5</c:v>
                </c:pt>
                <c:pt idx="374">
                  <c:v>5.0186666666666895E-5</c:v>
                </c:pt>
                <c:pt idx="375">
                  <c:v>5.0181666666666634E-5</c:v>
                </c:pt>
                <c:pt idx="376">
                  <c:v>5.0657333333333923E-5</c:v>
                </c:pt>
                <c:pt idx="377">
                  <c:v>5.0186666666666794E-5</c:v>
                </c:pt>
                <c:pt idx="378">
                  <c:v>5.0882666666667005E-5</c:v>
                </c:pt>
                <c:pt idx="379">
                  <c:v>4.9721000000000434E-5</c:v>
                </c:pt>
                <c:pt idx="380">
                  <c:v>5.0186666666666895E-5</c:v>
                </c:pt>
                <c:pt idx="381">
                  <c:v>5.0186666666666895E-5</c:v>
                </c:pt>
                <c:pt idx="382">
                  <c:v>5.0186666666667119E-5</c:v>
                </c:pt>
                <c:pt idx="383">
                  <c:v>4.9721000000000434E-5</c:v>
                </c:pt>
                <c:pt idx="384">
                  <c:v>5.0191666666666886E-5</c:v>
                </c:pt>
                <c:pt idx="385">
                  <c:v>5.0422000000000291E-5</c:v>
                </c:pt>
                <c:pt idx="386">
                  <c:v>4.9961333333333671E-5</c:v>
                </c:pt>
                <c:pt idx="387">
                  <c:v>5.0191666666666886E-5</c:v>
                </c:pt>
                <c:pt idx="388">
                  <c:v>5.0427000000000424E-5</c:v>
                </c:pt>
                <c:pt idx="389">
                  <c:v>5.0191666666666886E-5</c:v>
                </c:pt>
                <c:pt idx="390">
                  <c:v>4.9260333333333801E-5</c:v>
                </c:pt>
                <c:pt idx="391">
                  <c:v>4.92653333333339E-5</c:v>
                </c:pt>
                <c:pt idx="392">
                  <c:v>4.949566666666704E-5</c:v>
                </c:pt>
                <c:pt idx="393">
                  <c:v>4.9961333333333671E-5</c:v>
                </c:pt>
                <c:pt idx="394">
                  <c:v>4.949566666666704E-5</c:v>
                </c:pt>
                <c:pt idx="395">
                  <c:v>4.9961333333333813E-5</c:v>
                </c:pt>
                <c:pt idx="396">
                  <c:v>5.0196666666666816E-5</c:v>
                </c:pt>
                <c:pt idx="397">
                  <c:v>4.9731000000000321E-5</c:v>
                </c:pt>
                <c:pt idx="398">
                  <c:v>4.9731000000000321E-5</c:v>
                </c:pt>
                <c:pt idx="399">
                  <c:v>4.9961333333334078E-5</c:v>
                </c:pt>
                <c:pt idx="400">
                  <c:v>5.0196666666667073E-5</c:v>
                </c:pt>
                <c:pt idx="401">
                  <c:v>4.9966333333334055E-5</c:v>
                </c:pt>
                <c:pt idx="402">
                  <c:v>5.0432000000000313E-5</c:v>
                </c:pt>
                <c:pt idx="403">
                  <c:v>5.0432000000000109E-5</c:v>
                </c:pt>
                <c:pt idx="404">
                  <c:v>5.0201666666666556E-5</c:v>
                </c:pt>
                <c:pt idx="405">
                  <c:v>4.9971333333333564E-5</c:v>
                </c:pt>
                <c:pt idx="406">
                  <c:v>5.0432000000000313E-5</c:v>
                </c:pt>
                <c:pt idx="407">
                  <c:v>4.9966333333333912E-5</c:v>
                </c:pt>
                <c:pt idx="408">
                  <c:v>4.9971333333333564E-5</c:v>
                </c:pt>
                <c:pt idx="409">
                  <c:v>5.043700000000029E-5</c:v>
                </c:pt>
                <c:pt idx="410">
                  <c:v>4.9741000000000512E-5</c:v>
                </c:pt>
                <c:pt idx="411">
                  <c:v>4.9741000000000607E-5</c:v>
                </c:pt>
                <c:pt idx="412">
                  <c:v>4.9736000000000542E-5</c:v>
                </c:pt>
                <c:pt idx="413">
                  <c:v>4.9275333333333597E-5</c:v>
                </c:pt>
                <c:pt idx="414">
                  <c:v>4.950566666666694E-5</c:v>
                </c:pt>
                <c:pt idx="415">
                  <c:v>4.9510666666666748E-5</c:v>
                </c:pt>
                <c:pt idx="416">
                  <c:v>4.9280333333333411E-5</c:v>
                </c:pt>
                <c:pt idx="417">
                  <c:v>4.9275333333333597E-5</c:v>
                </c:pt>
                <c:pt idx="418">
                  <c:v>4.881466666666697E-5</c:v>
                </c:pt>
                <c:pt idx="419">
                  <c:v>4.881466666666697E-5</c:v>
                </c:pt>
                <c:pt idx="420">
                  <c:v>4.9285333333333524E-5</c:v>
                </c:pt>
                <c:pt idx="421">
                  <c:v>4.8819666666667008E-5</c:v>
                </c:pt>
                <c:pt idx="422">
                  <c:v>4.8819666666667008E-5</c:v>
                </c:pt>
                <c:pt idx="423">
                  <c:v>4.9290333333333921E-5</c:v>
                </c:pt>
                <c:pt idx="424">
                  <c:v>4.9520666666666919E-5</c:v>
                </c:pt>
                <c:pt idx="425">
                  <c:v>4.9055000000000573E-5</c:v>
                </c:pt>
                <c:pt idx="426">
                  <c:v>4.8589333333333902E-5</c:v>
                </c:pt>
                <c:pt idx="427">
                  <c:v>4.9290333333333921E-5</c:v>
                </c:pt>
                <c:pt idx="428">
                  <c:v>4.8824666666667033E-5</c:v>
                </c:pt>
                <c:pt idx="429">
                  <c:v>4.8123666666666817E-5</c:v>
                </c:pt>
                <c:pt idx="430">
                  <c:v>4.88296666666668E-5</c:v>
                </c:pt>
                <c:pt idx="431">
                  <c:v>4.8594333333333669E-5</c:v>
                </c:pt>
                <c:pt idx="432">
                  <c:v>4.8594333333333642E-5</c:v>
                </c:pt>
                <c:pt idx="433">
                  <c:v>4.8128666666666916E-5</c:v>
                </c:pt>
                <c:pt idx="434">
                  <c:v>4.8359000000000409E-5</c:v>
                </c:pt>
                <c:pt idx="435">
                  <c:v>4.8133666666667069E-5</c:v>
                </c:pt>
                <c:pt idx="436">
                  <c:v>4.7663000000000414E-5</c:v>
                </c:pt>
                <c:pt idx="437">
                  <c:v>4.7898333333334033E-5</c:v>
                </c:pt>
                <c:pt idx="438">
                  <c:v>4.8364000000000305E-5</c:v>
                </c:pt>
                <c:pt idx="439">
                  <c:v>4.7898333333333999E-5</c:v>
                </c:pt>
                <c:pt idx="440">
                  <c:v>4.8599333333333924E-5</c:v>
                </c:pt>
                <c:pt idx="441">
                  <c:v>4.8133666666667069E-5</c:v>
                </c:pt>
                <c:pt idx="442">
                  <c:v>4.8138666666666904E-5</c:v>
                </c:pt>
                <c:pt idx="443">
                  <c:v>4.7903333333333814E-5</c:v>
                </c:pt>
                <c:pt idx="444">
                  <c:v>4.7903333333333814E-5</c:v>
                </c:pt>
                <c:pt idx="445">
                  <c:v>4.7908333333333899E-5</c:v>
                </c:pt>
                <c:pt idx="446">
                  <c:v>4.7903333333333814E-5</c:v>
                </c:pt>
                <c:pt idx="447">
                  <c:v>4.8374000000000157E-5</c:v>
                </c:pt>
                <c:pt idx="448">
                  <c:v>4.767300000000049E-5</c:v>
                </c:pt>
                <c:pt idx="449">
                  <c:v>4.767300000000049E-5</c:v>
                </c:pt>
                <c:pt idx="450">
                  <c:v>4.7212333333334094E-5</c:v>
                </c:pt>
                <c:pt idx="451">
                  <c:v>4.7207333333333704E-5</c:v>
                </c:pt>
                <c:pt idx="452">
                  <c:v>4.7673000000000267E-5</c:v>
                </c:pt>
                <c:pt idx="453">
                  <c:v>4.7212333333334094E-5</c:v>
                </c:pt>
                <c:pt idx="454">
                  <c:v>4.697700000000038E-5</c:v>
                </c:pt>
                <c:pt idx="455">
                  <c:v>4.7212333333334094E-5</c:v>
                </c:pt>
                <c:pt idx="456">
                  <c:v>4.7442666666667045E-5</c:v>
                </c:pt>
                <c:pt idx="457">
                  <c:v>4.7447666666667124E-5</c:v>
                </c:pt>
                <c:pt idx="458">
                  <c:v>4.7447666666667124E-5</c:v>
                </c:pt>
                <c:pt idx="459">
                  <c:v>4.7217333333334058E-5</c:v>
                </c:pt>
                <c:pt idx="460">
                  <c:v>4.6746666666666928E-5</c:v>
                </c:pt>
                <c:pt idx="461">
                  <c:v>4.6982000000000493E-5</c:v>
                </c:pt>
                <c:pt idx="462">
                  <c:v>4.6982000000000493E-5</c:v>
                </c:pt>
                <c:pt idx="463">
                  <c:v>4.6982000000000493E-5</c:v>
                </c:pt>
                <c:pt idx="464">
                  <c:v>4.6987000000000179E-5</c:v>
                </c:pt>
                <c:pt idx="465">
                  <c:v>4.7222333333333852E-5</c:v>
                </c:pt>
                <c:pt idx="466">
                  <c:v>4.6751666666666756E-5</c:v>
                </c:pt>
                <c:pt idx="467">
                  <c:v>4.6992000000000522E-5</c:v>
                </c:pt>
                <c:pt idx="468">
                  <c:v>4.6055666666666904E-5</c:v>
                </c:pt>
                <c:pt idx="469">
                  <c:v>4.6055666666666904E-5</c:v>
                </c:pt>
                <c:pt idx="470">
                  <c:v>4.6055666666666904E-5</c:v>
                </c:pt>
                <c:pt idx="471">
                  <c:v>4.6291000000000333E-5</c:v>
                </c:pt>
                <c:pt idx="472">
                  <c:v>4.6526333333333918E-5</c:v>
                </c:pt>
                <c:pt idx="473">
                  <c:v>4.6526333333333918E-5</c:v>
                </c:pt>
                <c:pt idx="474">
                  <c:v>4.6997000000000573E-5</c:v>
                </c:pt>
                <c:pt idx="475">
                  <c:v>4.606066666666701E-5</c:v>
                </c:pt>
                <c:pt idx="476">
                  <c:v>4.6060666666666962E-5</c:v>
                </c:pt>
                <c:pt idx="477">
                  <c:v>4.6761666666666975E-5</c:v>
                </c:pt>
                <c:pt idx="478">
                  <c:v>4.652633333333379E-5</c:v>
                </c:pt>
                <c:pt idx="479">
                  <c:v>4.5600000000000234E-5</c:v>
                </c:pt>
                <c:pt idx="480">
                  <c:v>4.5600000000000234E-5</c:v>
                </c:pt>
                <c:pt idx="481">
                  <c:v>4.6301000000000511E-5</c:v>
                </c:pt>
                <c:pt idx="482">
                  <c:v>4.5835333333333792E-5</c:v>
                </c:pt>
                <c:pt idx="483">
                  <c:v>4.6065666666667014E-5</c:v>
                </c:pt>
                <c:pt idx="484">
                  <c:v>4.6766666666666884E-5</c:v>
                </c:pt>
                <c:pt idx="485">
                  <c:v>4.6531333333333563E-5</c:v>
                </c:pt>
                <c:pt idx="486">
                  <c:v>4.6536333333333642E-5</c:v>
                </c:pt>
                <c:pt idx="487">
                  <c:v>4.6306000000000447E-5</c:v>
                </c:pt>
                <c:pt idx="488">
                  <c:v>4.6766666666666884E-5</c:v>
                </c:pt>
                <c:pt idx="489">
                  <c:v>4.6075666666666982E-5</c:v>
                </c:pt>
                <c:pt idx="490">
                  <c:v>4.6070666666666734E-5</c:v>
                </c:pt>
                <c:pt idx="491">
                  <c:v>4.5840333333333864E-5</c:v>
                </c:pt>
                <c:pt idx="492">
                  <c:v>4.560500000000074E-5</c:v>
                </c:pt>
                <c:pt idx="493">
                  <c:v>4.5374666666666929E-5</c:v>
                </c:pt>
                <c:pt idx="494">
                  <c:v>4.5610000000000338E-5</c:v>
                </c:pt>
                <c:pt idx="495">
                  <c:v>4.6776666666666879E-5</c:v>
                </c:pt>
                <c:pt idx="496">
                  <c:v>4.6080666666666898E-5</c:v>
                </c:pt>
                <c:pt idx="497">
                  <c:v>4.6311000000000391E-5</c:v>
                </c:pt>
                <c:pt idx="498">
                  <c:v>4.6541333333333741E-5</c:v>
                </c:pt>
                <c:pt idx="499">
                  <c:v>4.6546333333333847E-5</c:v>
                </c:pt>
                <c:pt idx="500">
                  <c:v>4.5379666666666879E-5</c:v>
                </c:pt>
                <c:pt idx="501">
                  <c:v>4.561500000000024E-5</c:v>
                </c:pt>
                <c:pt idx="502">
                  <c:v>4.5384666666666876E-5</c:v>
                </c:pt>
                <c:pt idx="503">
                  <c:v>4.5379666666667123E-5</c:v>
                </c:pt>
                <c:pt idx="504">
                  <c:v>4.4919000000000198E-5</c:v>
                </c:pt>
                <c:pt idx="505">
                  <c:v>4.468866666666678E-5</c:v>
                </c:pt>
                <c:pt idx="506">
                  <c:v>4.5154333333333627E-5</c:v>
                </c:pt>
                <c:pt idx="507">
                  <c:v>4.4453333333333933E-5</c:v>
                </c:pt>
                <c:pt idx="508">
                  <c:v>4.4453333333333933E-5</c:v>
                </c:pt>
                <c:pt idx="509">
                  <c:v>4.4458333333333883E-5</c:v>
                </c:pt>
                <c:pt idx="510">
                  <c:v>4.468866666666701E-5</c:v>
                </c:pt>
                <c:pt idx="511">
                  <c:v>4.4693666666666994E-5</c:v>
                </c:pt>
                <c:pt idx="512">
                  <c:v>4.4228000000000465E-5</c:v>
                </c:pt>
                <c:pt idx="513">
                  <c:v>4.4463333333334199E-5</c:v>
                </c:pt>
                <c:pt idx="514">
                  <c:v>4.3992666666667056E-5</c:v>
                </c:pt>
                <c:pt idx="515">
                  <c:v>4.3762333333334065E-5</c:v>
                </c:pt>
                <c:pt idx="516">
                  <c:v>4.4228000000000465E-5</c:v>
                </c:pt>
                <c:pt idx="517">
                  <c:v>4.3992666666666941E-5</c:v>
                </c:pt>
                <c:pt idx="518">
                  <c:v>4.3296666666666858E-5</c:v>
                </c:pt>
                <c:pt idx="519">
                  <c:v>4.3537000000000197E-5</c:v>
                </c:pt>
                <c:pt idx="520">
                  <c:v>4.3767333333333886E-5</c:v>
                </c:pt>
                <c:pt idx="521">
                  <c:v>4.307133333333362E-5</c:v>
                </c:pt>
                <c:pt idx="522">
                  <c:v>4.3532000000000423E-5</c:v>
                </c:pt>
                <c:pt idx="523">
                  <c:v>4.3066333333333724E-5</c:v>
                </c:pt>
                <c:pt idx="524">
                  <c:v>4.3301666666666828E-5</c:v>
                </c:pt>
                <c:pt idx="525">
                  <c:v>4.3066333333333724E-5</c:v>
                </c:pt>
                <c:pt idx="526">
                  <c:v>4.2841000000000439E-5</c:v>
                </c:pt>
                <c:pt idx="527">
                  <c:v>4.3076333333333909E-5</c:v>
                </c:pt>
                <c:pt idx="528">
                  <c:v>4.237533333333368E-5</c:v>
                </c:pt>
                <c:pt idx="529">
                  <c:v>4.2610666666666865E-5</c:v>
                </c:pt>
                <c:pt idx="530">
                  <c:v>4.2610666666666865E-5</c:v>
                </c:pt>
                <c:pt idx="531">
                  <c:v>4.2610666666666939E-5</c:v>
                </c:pt>
                <c:pt idx="532">
                  <c:v>4.2145000000000356E-5</c:v>
                </c:pt>
                <c:pt idx="533">
                  <c:v>4.2145000000000356E-5</c:v>
                </c:pt>
                <c:pt idx="534">
                  <c:v>4.1914666666667006E-5</c:v>
                </c:pt>
                <c:pt idx="535">
                  <c:v>4.1449000000000199E-5</c:v>
                </c:pt>
                <c:pt idx="536">
                  <c:v>4.1218666666666815E-5</c:v>
                </c:pt>
                <c:pt idx="537">
                  <c:v>4.1454000000000366E-5</c:v>
                </c:pt>
                <c:pt idx="538">
                  <c:v>4.1919666666667091E-5</c:v>
                </c:pt>
                <c:pt idx="539">
                  <c:v>4.1218666666666815E-5</c:v>
                </c:pt>
                <c:pt idx="540">
                  <c:v>4.0753000000000313E-5</c:v>
                </c:pt>
                <c:pt idx="541">
                  <c:v>4.0292333333333829E-5</c:v>
                </c:pt>
                <c:pt idx="542">
                  <c:v>4.0057000000000372E-5</c:v>
                </c:pt>
                <c:pt idx="543">
                  <c:v>3.9366000000000246E-5</c:v>
                </c:pt>
                <c:pt idx="544">
                  <c:v>3.9826666666666724E-5</c:v>
                </c:pt>
                <c:pt idx="545">
                  <c:v>4.0067000000000414E-5</c:v>
                </c:pt>
                <c:pt idx="546">
                  <c:v>4.0292333333333829E-5</c:v>
                </c:pt>
                <c:pt idx="547">
                  <c:v>4.0292333333333829E-5</c:v>
                </c:pt>
                <c:pt idx="548">
                  <c:v>4.0297333333333928E-5</c:v>
                </c:pt>
                <c:pt idx="549">
                  <c:v>4.0067000000000414E-5</c:v>
                </c:pt>
                <c:pt idx="550">
                  <c:v>4.0297333333333765E-5</c:v>
                </c:pt>
                <c:pt idx="551">
                  <c:v>4.0067000000000414E-5</c:v>
                </c:pt>
                <c:pt idx="552">
                  <c:v>4.0067000000000414E-5</c:v>
                </c:pt>
                <c:pt idx="553">
                  <c:v>3.9140666666667103E-5</c:v>
                </c:pt>
                <c:pt idx="554">
                  <c:v>3.9601333333333601E-5</c:v>
                </c:pt>
                <c:pt idx="555">
                  <c:v>3.9371000000000494E-5</c:v>
                </c:pt>
                <c:pt idx="556">
                  <c:v>3.8439666666667335E-5</c:v>
                </c:pt>
                <c:pt idx="557">
                  <c:v>3.8209333333333815E-5</c:v>
                </c:pt>
                <c:pt idx="558">
                  <c:v>3.8209333333333815E-5</c:v>
                </c:pt>
                <c:pt idx="559">
                  <c:v>3.8209333333333815E-5</c:v>
                </c:pt>
                <c:pt idx="560">
                  <c:v>3.8444666666667264E-5</c:v>
                </c:pt>
                <c:pt idx="561">
                  <c:v>3.8449666666667119E-5</c:v>
                </c:pt>
                <c:pt idx="562">
                  <c:v>3.79790000000006E-5</c:v>
                </c:pt>
                <c:pt idx="563">
                  <c:v>3.821433333333388E-5</c:v>
                </c:pt>
                <c:pt idx="564">
                  <c:v>3.8214333333333738E-5</c:v>
                </c:pt>
                <c:pt idx="565">
                  <c:v>3.7984000000000245E-5</c:v>
                </c:pt>
                <c:pt idx="566">
                  <c:v>3.7984000000000245E-5</c:v>
                </c:pt>
                <c:pt idx="567">
                  <c:v>3.7518333333333574E-5</c:v>
                </c:pt>
                <c:pt idx="568">
                  <c:v>3.7518333333333574E-5</c:v>
                </c:pt>
                <c:pt idx="569">
                  <c:v>3.7518333333333574E-5</c:v>
                </c:pt>
                <c:pt idx="570">
                  <c:v>3.7753666666667111E-5</c:v>
                </c:pt>
                <c:pt idx="571">
                  <c:v>3.6822333333333735E-5</c:v>
                </c:pt>
                <c:pt idx="572">
                  <c:v>3.7057666666667096E-5</c:v>
                </c:pt>
                <c:pt idx="573">
                  <c:v>3.7288000000000094E-5</c:v>
                </c:pt>
                <c:pt idx="574">
                  <c:v>3.7052666666666929E-5</c:v>
                </c:pt>
                <c:pt idx="575">
                  <c:v>3.7528333333333555E-5</c:v>
                </c:pt>
                <c:pt idx="576">
                  <c:v>3.6827333333333766E-5</c:v>
                </c:pt>
                <c:pt idx="577">
                  <c:v>3.7528333333333555E-5</c:v>
                </c:pt>
                <c:pt idx="578">
                  <c:v>3.7758666666667353E-5</c:v>
                </c:pt>
                <c:pt idx="579">
                  <c:v>3.9621333333333685E-5</c:v>
                </c:pt>
                <c:pt idx="580">
                  <c:v>3.7528333333334009E-5</c:v>
                </c:pt>
                <c:pt idx="581">
                  <c:v>3.7293000000000695E-5</c:v>
                </c:pt>
                <c:pt idx="582">
                  <c:v>3.7528333333334009E-5</c:v>
                </c:pt>
                <c:pt idx="583">
                  <c:v>3.6602000000000487E-5</c:v>
                </c:pt>
                <c:pt idx="584">
                  <c:v>3.6832333333333906E-5</c:v>
                </c:pt>
                <c:pt idx="585">
                  <c:v>3.6602000000000487E-5</c:v>
                </c:pt>
                <c:pt idx="586">
                  <c:v>3.6597000000000456E-5</c:v>
                </c:pt>
                <c:pt idx="587">
                  <c:v>3.7067666666667382E-5</c:v>
                </c:pt>
                <c:pt idx="588">
                  <c:v>3.6597000000000456E-5</c:v>
                </c:pt>
                <c:pt idx="589">
                  <c:v>3.6597000000000456E-5</c:v>
                </c:pt>
                <c:pt idx="590">
                  <c:v>3.6371666666667198E-5</c:v>
                </c:pt>
                <c:pt idx="591">
                  <c:v>3.6136333333333667E-5</c:v>
                </c:pt>
                <c:pt idx="592">
                  <c:v>3.6141333333333678E-5</c:v>
                </c:pt>
                <c:pt idx="593">
                  <c:v>3.6371666666667198E-5</c:v>
                </c:pt>
                <c:pt idx="594">
                  <c:v>3.6602000000000487E-5</c:v>
                </c:pt>
                <c:pt idx="595">
                  <c:v>3.6371666666667042E-5</c:v>
                </c:pt>
                <c:pt idx="596">
                  <c:v>3.6141333333333678E-5</c:v>
                </c:pt>
                <c:pt idx="597">
                  <c:v>3.5911000000000422E-5</c:v>
                </c:pt>
                <c:pt idx="598">
                  <c:v>3.6141333333333847E-5</c:v>
                </c:pt>
                <c:pt idx="599">
                  <c:v>3.5906000000000405E-5</c:v>
                </c:pt>
                <c:pt idx="600">
                  <c:v>3.5210000000000207E-5</c:v>
                </c:pt>
                <c:pt idx="601">
                  <c:v>3.5675666666667027E-5</c:v>
                </c:pt>
                <c:pt idx="602">
                  <c:v>3.5911000000000422E-5</c:v>
                </c:pt>
                <c:pt idx="603">
                  <c:v>3.5675666666667027E-5</c:v>
                </c:pt>
                <c:pt idx="604">
                  <c:v>3.5440333333333503E-5</c:v>
                </c:pt>
                <c:pt idx="605">
                  <c:v>3.5680666666667119E-5</c:v>
                </c:pt>
                <c:pt idx="606">
                  <c:v>3.5210000000000207E-5</c:v>
                </c:pt>
                <c:pt idx="607">
                  <c:v>3.5215000000000401E-5</c:v>
                </c:pt>
                <c:pt idx="608">
                  <c:v>3.5450333333333769E-5</c:v>
                </c:pt>
                <c:pt idx="609">
                  <c:v>3.5680666666667119E-5</c:v>
                </c:pt>
                <c:pt idx="610">
                  <c:v>3.544533333333367E-5</c:v>
                </c:pt>
                <c:pt idx="611">
                  <c:v>3.5215000000000401E-5</c:v>
                </c:pt>
                <c:pt idx="612">
                  <c:v>3.5450333333333769E-5</c:v>
                </c:pt>
                <c:pt idx="613">
                  <c:v>3.4749333333333445E-5</c:v>
                </c:pt>
                <c:pt idx="614">
                  <c:v>3.4984666666666894E-5</c:v>
                </c:pt>
                <c:pt idx="615">
                  <c:v>3.4984666666666894E-5</c:v>
                </c:pt>
                <c:pt idx="616">
                  <c:v>3.4984666666666894E-5</c:v>
                </c:pt>
                <c:pt idx="617">
                  <c:v>3.4519000000000311E-5</c:v>
                </c:pt>
                <c:pt idx="618">
                  <c:v>3.4519000000000467E-5</c:v>
                </c:pt>
                <c:pt idx="619">
                  <c:v>3.4288666666667028E-5</c:v>
                </c:pt>
                <c:pt idx="620">
                  <c:v>3.5916000000000508E-5</c:v>
                </c:pt>
                <c:pt idx="621">
                  <c:v>3.4519000000000467E-5</c:v>
                </c:pt>
                <c:pt idx="622">
                  <c:v>3.4529000000000408E-5</c:v>
                </c:pt>
                <c:pt idx="623">
                  <c:v>3.4524000000000417E-5</c:v>
                </c:pt>
                <c:pt idx="624">
                  <c:v>3.4288666666667028E-5</c:v>
                </c:pt>
                <c:pt idx="625">
                  <c:v>3.4524000000000417E-5</c:v>
                </c:pt>
                <c:pt idx="626">
                  <c:v>3.3592666666666647E-5</c:v>
                </c:pt>
                <c:pt idx="627">
                  <c:v>3.4058333333333502E-5</c:v>
                </c:pt>
                <c:pt idx="628">
                  <c:v>3.3828000000000043E-5</c:v>
                </c:pt>
                <c:pt idx="629">
                  <c:v>3.3592666666666796E-5</c:v>
                </c:pt>
                <c:pt idx="630">
                  <c:v>3.4058333333333319E-5</c:v>
                </c:pt>
                <c:pt idx="631">
                  <c:v>3.4063333333333689E-5</c:v>
                </c:pt>
                <c:pt idx="632">
                  <c:v>3.4063333333333526E-5</c:v>
                </c:pt>
                <c:pt idx="633">
                  <c:v>3.3828000000000043E-5</c:v>
                </c:pt>
                <c:pt idx="634">
                  <c:v>3.4063333333333526E-5</c:v>
                </c:pt>
                <c:pt idx="635">
                  <c:v>3.4063333333333689E-5</c:v>
                </c:pt>
                <c:pt idx="636">
                  <c:v>3.3367333333333599E-5</c:v>
                </c:pt>
                <c:pt idx="637">
                  <c:v>3.3132000000000529E-5</c:v>
                </c:pt>
                <c:pt idx="638">
                  <c:v>3.3362333333333602E-5</c:v>
                </c:pt>
                <c:pt idx="639">
                  <c:v>3.2901666666667334E-5</c:v>
                </c:pt>
                <c:pt idx="640">
                  <c:v>3.2671333333334031E-5</c:v>
                </c:pt>
                <c:pt idx="641">
                  <c:v>3.2671333333334031E-5</c:v>
                </c:pt>
                <c:pt idx="642">
                  <c:v>3.2436000000000595E-5</c:v>
                </c:pt>
                <c:pt idx="643">
                  <c:v>3.2436000000000595E-5</c:v>
                </c:pt>
                <c:pt idx="644">
                  <c:v>3.2205666666667286E-5</c:v>
                </c:pt>
                <c:pt idx="645">
                  <c:v>3.2436000000000595E-5</c:v>
                </c:pt>
                <c:pt idx="646">
                  <c:v>3.1975333333333949E-5</c:v>
                </c:pt>
                <c:pt idx="647">
                  <c:v>3.1975333333333949E-5</c:v>
                </c:pt>
                <c:pt idx="648">
                  <c:v>3.1975333333333949E-5</c:v>
                </c:pt>
                <c:pt idx="649">
                  <c:v>3.1980333333333573E-5</c:v>
                </c:pt>
                <c:pt idx="650">
                  <c:v>3.2441000000000613E-5</c:v>
                </c:pt>
                <c:pt idx="651">
                  <c:v>3.2441000000000613E-5</c:v>
                </c:pt>
                <c:pt idx="652">
                  <c:v>3.22106666666671E-5</c:v>
                </c:pt>
                <c:pt idx="653">
                  <c:v>3.2441000000000613E-5</c:v>
                </c:pt>
                <c:pt idx="654">
                  <c:v>3.1980333333333573E-5</c:v>
                </c:pt>
                <c:pt idx="655">
                  <c:v>3.2215666666667111E-5</c:v>
                </c:pt>
                <c:pt idx="656">
                  <c:v>3.1514666666666699E-5</c:v>
                </c:pt>
                <c:pt idx="657">
                  <c:v>3.1509666666666749E-5</c:v>
                </c:pt>
                <c:pt idx="658">
                  <c:v>3.2210666666666795E-5</c:v>
                </c:pt>
                <c:pt idx="659">
                  <c:v>3.2210666666666795E-5</c:v>
                </c:pt>
                <c:pt idx="660">
                  <c:v>3.1745000000000354E-5</c:v>
                </c:pt>
                <c:pt idx="661">
                  <c:v>3.198533333333313E-5</c:v>
                </c:pt>
                <c:pt idx="662">
                  <c:v>3.2445999999999953E-5</c:v>
                </c:pt>
                <c:pt idx="663">
                  <c:v>3.2215666666666664E-5</c:v>
                </c:pt>
                <c:pt idx="664">
                  <c:v>3.1750000000000155E-5</c:v>
                </c:pt>
                <c:pt idx="665">
                  <c:v>3.1284333333333735E-5</c:v>
                </c:pt>
                <c:pt idx="666">
                  <c:v>3.1519666666666703E-5</c:v>
                </c:pt>
                <c:pt idx="667">
                  <c:v>3.1284333333333572E-5</c:v>
                </c:pt>
                <c:pt idx="668">
                  <c:v>3.1519666666666703E-5</c:v>
                </c:pt>
                <c:pt idx="669">
                  <c:v>3.1054000000000282E-5</c:v>
                </c:pt>
                <c:pt idx="670">
                  <c:v>3.0823666666667162E-5</c:v>
                </c:pt>
                <c:pt idx="671">
                  <c:v>3.0358000000000488E-5</c:v>
                </c:pt>
                <c:pt idx="672">
                  <c:v>3.0358000000000488E-5</c:v>
                </c:pt>
                <c:pt idx="673">
                  <c:v>3.0127666666666771E-5</c:v>
                </c:pt>
                <c:pt idx="674">
                  <c:v>3.0358000000000359E-5</c:v>
                </c:pt>
                <c:pt idx="675">
                  <c:v>3.1524666666666971E-5</c:v>
                </c:pt>
                <c:pt idx="676">
                  <c:v>3.0593333333333819E-5</c:v>
                </c:pt>
                <c:pt idx="677">
                  <c:v>2.9892333333333925E-5</c:v>
                </c:pt>
                <c:pt idx="678">
                  <c:v>2.9662000000000486E-5</c:v>
                </c:pt>
                <c:pt idx="679">
                  <c:v>3.0127666666667059E-5</c:v>
                </c:pt>
                <c:pt idx="680">
                  <c:v>2.96670000000005E-5</c:v>
                </c:pt>
                <c:pt idx="681">
                  <c:v>2.9431666666667136E-5</c:v>
                </c:pt>
                <c:pt idx="682">
                  <c:v>2.9196333333333547E-5</c:v>
                </c:pt>
                <c:pt idx="683">
                  <c:v>2.9431666666667305E-5</c:v>
                </c:pt>
                <c:pt idx="684">
                  <c:v>2.9431666666667136E-5</c:v>
                </c:pt>
                <c:pt idx="685">
                  <c:v>2.96670000000005E-5</c:v>
                </c:pt>
                <c:pt idx="686">
                  <c:v>2.9431666666666983E-5</c:v>
                </c:pt>
                <c:pt idx="687">
                  <c:v>2.9667000000000362E-5</c:v>
                </c:pt>
                <c:pt idx="688">
                  <c:v>2.9436666666667082E-5</c:v>
                </c:pt>
                <c:pt idx="689">
                  <c:v>2.8735666666667212E-5</c:v>
                </c:pt>
                <c:pt idx="690">
                  <c:v>2.9666999999999989E-5</c:v>
                </c:pt>
                <c:pt idx="691">
                  <c:v>2.943666666666692E-5</c:v>
                </c:pt>
                <c:pt idx="692">
                  <c:v>2.9206333333333725E-5</c:v>
                </c:pt>
                <c:pt idx="693">
                  <c:v>2.9441666666666792E-5</c:v>
                </c:pt>
                <c:pt idx="694">
                  <c:v>2.9206333333333559E-5</c:v>
                </c:pt>
                <c:pt idx="695">
                  <c:v>2.8510333333333801E-5</c:v>
                </c:pt>
                <c:pt idx="696">
                  <c:v>2.8505333333333496E-5</c:v>
                </c:pt>
                <c:pt idx="697">
                  <c:v>2.9201333333333785E-5</c:v>
                </c:pt>
                <c:pt idx="698">
                  <c:v>2.8505333333333496E-5</c:v>
                </c:pt>
                <c:pt idx="699">
                  <c:v>2.8740666666666989E-5</c:v>
                </c:pt>
                <c:pt idx="700">
                  <c:v>2.8280000000000431E-5</c:v>
                </c:pt>
                <c:pt idx="701">
                  <c:v>2.8510333333333615E-5</c:v>
                </c:pt>
                <c:pt idx="702">
                  <c:v>2.8044666666667103E-5</c:v>
                </c:pt>
                <c:pt idx="703">
                  <c:v>2.757900000000032E-5</c:v>
                </c:pt>
                <c:pt idx="704">
                  <c:v>2.7348666666667115E-5</c:v>
                </c:pt>
                <c:pt idx="705">
                  <c:v>2.7343666666667172E-5</c:v>
                </c:pt>
                <c:pt idx="706">
                  <c:v>2.7343666666667172E-5</c:v>
                </c:pt>
                <c:pt idx="707">
                  <c:v>2.7113333333333957E-5</c:v>
                </c:pt>
                <c:pt idx="708">
                  <c:v>2.7579000000000615E-5</c:v>
                </c:pt>
                <c:pt idx="709">
                  <c:v>2.7584000000000561E-5</c:v>
                </c:pt>
                <c:pt idx="710">
                  <c:v>2.6883000000000766E-5</c:v>
                </c:pt>
                <c:pt idx="711">
                  <c:v>2.7348666666666952E-5</c:v>
                </c:pt>
                <c:pt idx="712">
                  <c:v>2.7348666666666952E-5</c:v>
                </c:pt>
                <c:pt idx="713">
                  <c:v>2.7348666666666952E-5</c:v>
                </c:pt>
                <c:pt idx="714">
                  <c:v>2.7113333333333493E-5</c:v>
                </c:pt>
                <c:pt idx="715">
                  <c:v>2.7118333333333419E-5</c:v>
                </c:pt>
                <c:pt idx="716">
                  <c:v>2.7118333333333419E-5</c:v>
                </c:pt>
                <c:pt idx="717">
                  <c:v>2.6883000000000125E-5</c:v>
                </c:pt>
                <c:pt idx="718">
                  <c:v>2.7118333333333419E-5</c:v>
                </c:pt>
                <c:pt idx="719">
                  <c:v>2.7584000000000554E-5</c:v>
                </c:pt>
                <c:pt idx="720">
                  <c:v>2.7118333333333419E-5</c:v>
                </c:pt>
                <c:pt idx="721">
                  <c:v>2.7118333333333419E-5</c:v>
                </c:pt>
                <c:pt idx="722">
                  <c:v>2.7819333333333713E-5</c:v>
                </c:pt>
                <c:pt idx="723">
                  <c:v>2.7579000000000632E-5</c:v>
                </c:pt>
                <c:pt idx="724">
                  <c:v>2.6888000000000712E-5</c:v>
                </c:pt>
                <c:pt idx="725">
                  <c:v>2.7123333333333782E-5</c:v>
                </c:pt>
                <c:pt idx="726">
                  <c:v>2.8285000000000604E-5</c:v>
                </c:pt>
                <c:pt idx="727">
                  <c:v>2.7589000000000427E-5</c:v>
                </c:pt>
                <c:pt idx="728">
                  <c:v>2.7819333333333713E-5</c:v>
                </c:pt>
                <c:pt idx="729">
                  <c:v>2.8285000000000604E-5</c:v>
                </c:pt>
                <c:pt idx="730">
                  <c:v>2.7814333333333695E-5</c:v>
                </c:pt>
                <c:pt idx="731">
                  <c:v>2.7353666666666967E-5</c:v>
                </c:pt>
                <c:pt idx="732">
                  <c:v>2.7594000000000522E-5</c:v>
                </c:pt>
                <c:pt idx="733">
                  <c:v>2.8290000000000405E-5</c:v>
                </c:pt>
                <c:pt idx="734">
                  <c:v>2.7824333333333968E-5</c:v>
                </c:pt>
                <c:pt idx="735">
                  <c:v>2.7819333333333865E-5</c:v>
                </c:pt>
                <c:pt idx="736">
                  <c:v>2.828500000000075E-5</c:v>
                </c:pt>
                <c:pt idx="737">
                  <c:v>2.828500000000075E-5</c:v>
                </c:pt>
                <c:pt idx="738">
                  <c:v>2.8520333333333749E-5</c:v>
                </c:pt>
                <c:pt idx="739">
                  <c:v>2.8520333333333749E-5</c:v>
                </c:pt>
                <c:pt idx="740">
                  <c:v>2.8285000000000604E-5</c:v>
                </c:pt>
                <c:pt idx="741">
                  <c:v>2.8054666666667389E-5</c:v>
                </c:pt>
                <c:pt idx="742">
                  <c:v>2.7824333333333659E-5</c:v>
                </c:pt>
                <c:pt idx="743">
                  <c:v>2.7819333333334011E-5</c:v>
                </c:pt>
                <c:pt idx="744">
                  <c:v>2.7589000000000582E-5</c:v>
                </c:pt>
                <c:pt idx="745">
                  <c:v>2.804966666666729E-5</c:v>
                </c:pt>
                <c:pt idx="746">
                  <c:v>2.7589000000000582E-5</c:v>
                </c:pt>
                <c:pt idx="747">
                  <c:v>2.7819333333334011E-5</c:v>
                </c:pt>
                <c:pt idx="748">
                  <c:v>2.7819333333334011E-5</c:v>
                </c:pt>
                <c:pt idx="749">
                  <c:v>2.7819333333334011E-5</c:v>
                </c:pt>
                <c:pt idx="750">
                  <c:v>2.7819333333334011E-5</c:v>
                </c:pt>
                <c:pt idx="751">
                  <c:v>2.8285000000000604E-5</c:v>
                </c:pt>
                <c:pt idx="752">
                  <c:v>2.7819333333334011E-5</c:v>
                </c:pt>
                <c:pt idx="753">
                  <c:v>2.8054666666667389E-5</c:v>
                </c:pt>
                <c:pt idx="754">
                  <c:v>2.8986000000000247E-5</c:v>
                </c:pt>
                <c:pt idx="755">
                  <c:v>2.8515333333333358E-5</c:v>
                </c:pt>
                <c:pt idx="756">
                  <c:v>2.8054666666666942E-5</c:v>
                </c:pt>
                <c:pt idx="757">
                  <c:v>2.8285000000000126E-5</c:v>
                </c:pt>
                <c:pt idx="758">
                  <c:v>2.8285000000000106E-5</c:v>
                </c:pt>
                <c:pt idx="759">
                  <c:v>2.8285000000000106E-5</c:v>
                </c:pt>
                <c:pt idx="760">
                  <c:v>2.7583999999999955E-5</c:v>
                </c:pt>
                <c:pt idx="761">
                  <c:v>2.7824333333333659E-5</c:v>
                </c:pt>
                <c:pt idx="762">
                  <c:v>2.7348666666666814E-5</c:v>
                </c:pt>
                <c:pt idx="763">
                  <c:v>2.7819333333333431E-5</c:v>
                </c:pt>
                <c:pt idx="764">
                  <c:v>2.8285000000000292E-5</c:v>
                </c:pt>
                <c:pt idx="765">
                  <c:v>2.7819333333333431E-5</c:v>
                </c:pt>
                <c:pt idx="766">
                  <c:v>2.7353666666666682E-5</c:v>
                </c:pt>
                <c:pt idx="767">
                  <c:v>2.7819333333333431E-5</c:v>
                </c:pt>
                <c:pt idx="768">
                  <c:v>2.8285000000000452E-5</c:v>
                </c:pt>
                <c:pt idx="769">
                  <c:v>2.8285000000000452E-5</c:v>
                </c:pt>
                <c:pt idx="770">
                  <c:v>2.8049666666667002E-5</c:v>
                </c:pt>
                <c:pt idx="771">
                  <c:v>2.8049666666667002E-5</c:v>
                </c:pt>
                <c:pt idx="772">
                  <c:v>2.8515333333333358E-5</c:v>
                </c:pt>
                <c:pt idx="773">
                  <c:v>2.8285000000000126E-5</c:v>
                </c:pt>
                <c:pt idx="774">
                  <c:v>2.8515333333333457E-5</c:v>
                </c:pt>
                <c:pt idx="775">
                  <c:v>2.8280000000000295E-5</c:v>
                </c:pt>
                <c:pt idx="776">
                  <c:v>2.8280000000000295E-5</c:v>
                </c:pt>
                <c:pt idx="777">
                  <c:v>2.85103333333333E-5</c:v>
                </c:pt>
                <c:pt idx="778">
                  <c:v>2.8279999999999966E-5</c:v>
                </c:pt>
                <c:pt idx="779">
                  <c:v>2.8745666666666865E-5</c:v>
                </c:pt>
                <c:pt idx="780">
                  <c:v>2.8745666666666865E-5</c:v>
                </c:pt>
                <c:pt idx="781">
                  <c:v>2.8745666666666865E-5</c:v>
                </c:pt>
                <c:pt idx="782">
                  <c:v>2.8745666666666865E-5</c:v>
                </c:pt>
                <c:pt idx="783">
                  <c:v>2.8976000000000259E-5</c:v>
                </c:pt>
                <c:pt idx="784">
                  <c:v>2.8745666666666865E-5</c:v>
                </c:pt>
                <c:pt idx="785">
                  <c:v>2.8745666666667021E-5</c:v>
                </c:pt>
                <c:pt idx="786">
                  <c:v>2.9211333333333451E-5</c:v>
                </c:pt>
                <c:pt idx="787">
                  <c:v>2.9211333333333451E-5</c:v>
                </c:pt>
                <c:pt idx="788">
                  <c:v>2.8976000000000005E-5</c:v>
                </c:pt>
                <c:pt idx="789">
                  <c:v>2.9907333333333449E-5</c:v>
                </c:pt>
                <c:pt idx="790">
                  <c:v>3.013766666666681E-5</c:v>
                </c:pt>
                <c:pt idx="791">
                  <c:v>3.0368000000000018E-5</c:v>
                </c:pt>
                <c:pt idx="792">
                  <c:v>3.0368000000000191E-5</c:v>
                </c:pt>
                <c:pt idx="793">
                  <c:v>3.1069000000000424E-5</c:v>
                </c:pt>
                <c:pt idx="794">
                  <c:v>3.0833666666667205E-5</c:v>
                </c:pt>
                <c:pt idx="795">
                  <c:v>3.0603333333333705E-5</c:v>
                </c:pt>
                <c:pt idx="796">
                  <c:v>3.0603333333333705E-5</c:v>
                </c:pt>
                <c:pt idx="797">
                  <c:v>3.0603333333333705E-5</c:v>
                </c:pt>
                <c:pt idx="798">
                  <c:v>3.0603333333333705E-5</c:v>
                </c:pt>
                <c:pt idx="799">
                  <c:v>3.0833666666667205E-5</c:v>
                </c:pt>
                <c:pt idx="800">
                  <c:v>3.0603333333333854E-5</c:v>
                </c:pt>
                <c:pt idx="801">
                  <c:v>3.1064000000000413E-5</c:v>
                </c:pt>
                <c:pt idx="802">
                  <c:v>3.1304333333333623E-5</c:v>
                </c:pt>
                <c:pt idx="803">
                  <c:v>3.0838666666666999E-5</c:v>
                </c:pt>
                <c:pt idx="804">
                  <c:v>3.1069000000000078E-5</c:v>
                </c:pt>
                <c:pt idx="805">
                  <c:v>3.1299333333333415E-5</c:v>
                </c:pt>
                <c:pt idx="806">
                  <c:v>3.1299333333333415E-5</c:v>
                </c:pt>
                <c:pt idx="807">
                  <c:v>3.1304333333333318E-5</c:v>
                </c:pt>
                <c:pt idx="808">
                  <c:v>3.1299333333333415E-5</c:v>
                </c:pt>
                <c:pt idx="809">
                  <c:v>3.1534666666666837E-5</c:v>
                </c:pt>
                <c:pt idx="810">
                  <c:v>3.2235666666667263E-5</c:v>
                </c:pt>
                <c:pt idx="811">
                  <c:v>3.2235666666667263E-5</c:v>
                </c:pt>
                <c:pt idx="812">
                  <c:v>3.2235666666667263E-5</c:v>
                </c:pt>
                <c:pt idx="813">
                  <c:v>3.1765000000000296E-5</c:v>
                </c:pt>
                <c:pt idx="814">
                  <c:v>3.2230666666666954E-5</c:v>
                </c:pt>
                <c:pt idx="815">
                  <c:v>3.2000333333333726E-5</c:v>
                </c:pt>
                <c:pt idx="816">
                  <c:v>3.2235666666666952E-5</c:v>
                </c:pt>
                <c:pt idx="817">
                  <c:v>3.2466000000000153E-5</c:v>
                </c:pt>
                <c:pt idx="818">
                  <c:v>3.2696333333333605E-5</c:v>
                </c:pt>
                <c:pt idx="819">
                  <c:v>3.2230666666666954E-5</c:v>
                </c:pt>
                <c:pt idx="820">
                  <c:v>3.2696333333333605E-5</c:v>
                </c:pt>
                <c:pt idx="821">
                  <c:v>3.2466000000000309E-5</c:v>
                </c:pt>
                <c:pt idx="822">
                  <c:v>3.3162000000000412E-5</c:v>
                </c:pt>
                <c:pt idx="823">
                  <c:v>3.2931666666667129E-5</c:v>
                </c:pt>
                <c:pt idx="824">
                  <c:v>3.2931666666666824E-5</c:v>
                </c:pt>
                <c:pt idx="825">
                  <c:v>3.3162000000000412E-5</c:v>
                </c:pt>
                <c:pt idx="826">
                  <c:v>3.3392333333333823E-5</c:v>
                </c:pt>
                <c:pt idx="827">
                  <c:v>3.3162000000000412E-5</c:v>
                </c:pt>
                <c:pt idx="828">
                  <c:v>3.3162000000000588E-5</c:v>
                </c:pt>
                <c:pt idx="829">
                  <c:v>3.3397333333333543E-5</c:v>
                </c:pt>
                <c:pt idx="830">
                  <c:v>3.2696333333333605E-5</c:v>
                </c:pt>
                <c:pt idx="831">
                  <c:v>3.3627666666667063E-5</c:v>
                </c:pt>
                <c:pt idx="832">
                  <c:v>3.3167000000000287E-5</c:v>
                </c:pt>
                <c:pt idx="833">
                  <c:v>3.385800000000021E-5</c:v>
                </c:pt>
                <c:pt idx="834">
                  <c:v>3.4098333333333122E-5</c:v>
                </c:pt>
                <c:pt idx="835">
                  <c:v>3.3627666666666907E-5</c:v>
                </c:pt>
                <c:pt idx="836">
                  <c:v>3.4328666666666838E-5</c:v>
                </c:pt>
                <c:pt idx="837">
                  <c:v>3.3863000000000018E-5</c:v>
                </c:pt>
                <c:pt idx="838">
                  <c:v>3.4093333333333504E-5</c:v>
                </c:pt>
                <c:pt idx="839">
                  <c:v>3.4098333333333616E-5</c:v>
                </c:pt>
                <c:pt idx="840">
                  <c:v>3.4323666666666773E-5</c:v>
                </c:pt>
                <c:pt idx="841">
                  <c:v>3.4564000000000301E-5</c:v>
                </c:pt>
                <c:pt idx="842">
                  <c:v>3.4794333333333706E-5</c:v>
                </c:pt>
                <c:pt idx="843">
                  <c:v>3.4794333333333706E-5</c:v>
                </c:pt>
                <c:pt idx="844">
                  <c:v>3.4794333333333706E-5</c:v>
                </c:pt>
                <c:pt idx="845">
                  <c:v>3.4559000000000223E-5</c:v>
                </c:pt>
                <c:pt idx="846">
                  <c:v>3.5024666666666955E-5</c:v>
                </c:pt>
                <c:pt idx="847">
                  <c:v>3.6191333333333259E-5</c:v>
                </c:pt>
                <c:pt idx="848">
                  <c:v>3.6421666666666793E-5</c:v>
                </c:pt>
                <c:pt idx="849">
                  <c:v>3.5955999999999965E-5</c:v>
                </c:pt>
                <c:pt idx="850">
                  <c:v>3.6191333333333429E-5</c:v>
                </c:pt>
                <c:pt idx="851">
                  <c:v>3.5725666666666683E-5</c:v>
                </c:pt>
                <c:pt idx="852">
                  <c:v>3.6421666666666793E-5</c:v>
                </c:pt>
                <c:pt idx="853">
                  <c:v>3.6421666666666935E-5</c:v>
                </c:pt>
                <c:pt idx="854">
                  <c:v>3.6657000000000208E-5</c:v>
                </c:pt>
                <c:pt idx="855">
                  <c:v>3.6191333333333429E-5</c:v>
                </c:pt>
                <c:pt idx="856">
                  <c:v>3.6421666666666935E-5</c:v>
                </c:pt>
                <c:pt idx="857">
                  <c:v>3.5956000000000426E-5</c:v>
                </c:pt>
                <c:pt idx="858">
                  <c:v>3.6191333333333571E-5</c:v>
                </c:pt>
                <c:pt idx="859">
                  <c:v>3.665200000000036E-5</c:v>
                </c:pt>
                <c:pt idx="860">
                  <c:v>3.6887333333333505E-5</c:v>
                </c:pt>
                <c:pt idx="861">
                  <c:v>3.7122666666666575E-5</c:v>
                </c:pt>
                <c:pt idx="862">
                  <c:v>3.6892333333333299E-5</c:v>
                </c:pt>
                <c:pt idx="863">
                  <c:v>3.712266666666673E-5</c:v>
                </c:pt>
                <c:pt idx="864">
                  <c:v>3.712266666666673E-5</c:v>
                </c:pt>
                <c:pt idx="865">
                  <c:v>3.711766666666695E-5</c:v>
                </c:pt>
                <c:pt idx="866">
                  <c:v>3.7588333333333463E-5</c:v>
                </c:pt>
                <c:pt idx="867">
                  <c:v>3.7588333333333463E-5</c:v>
                </c:pt>
                <c:pt idx="868">
                  <c:v>3.8049000000000265E-5</c:v>
                </c:pt>
                <c:pt idx="869">
                  <c:v>3.712266666666673E-5</c:v>
                </c:pt>
                <c:pt idx="870">
                  <c:v>3.7583333333333513E-5</c:v>
                </c:pt>
                <c:pt idx="871">
                  <c:v>3.7588333333333619E-5</c:v>
                </c:pt>
                <c:pt idx="872">
                  <c:v>3.711766666666695E-5</c:v>
                </c:pt>
                <c:pt idx="873">
                  <c:v>3.7588333333333463E-5</c:v>
                </c:pt>
                <c:pt idx="874">
                  <c:v>3.758833333333393E-5</c:v>
                </c:pt>
                <c:pt idx="875">
                  <c:v>3.8054000000000358E-5</c:v>
                </c:pt>
                <c:pt idx="876">
                  <c:v>3.759333333333363E-5</c:v>
                </c:pt>
                <c:pt idx="877">
                  <c:v>3.7583333333333831E-5</c:v>
                </c:pt>
                <c:pt idx="878">
                  <c:v>3.7818666666666969E-5</c:v>
                </c:pt>
                <c:pt idx="879">
                  <c:v>3.8049000000000232E-5</c:v>
                </c:pt>
                <c:pt idx="880">
                  <c:v>3.7818666666666969E-5</c:v>
                </c:pt>
                <c:pt idx="881">
                  <c:v>3.7818666666666969E-5</c:v>
                </c:pt>
                <c:pt idx="882">
                  <c:v>3.8519666666666914E-5</c:v>
                </c:pt>
                <c:pt idx="883">
                  <c:v>3.8519666666666771E-5</c:v>
                </c:pt>
                <c:pt idx="884">
                  <c:v>3.8519666666666907E-5</c:v>
                </c:pt>
                <c:pt idx="885">
                  <c:v>3.8519666666666907E-5</c:v>
                </c:pt>
                <c:pt idx="886">
                  <c:v>3.8985333333333511E-5</c:v>
                </c:pt>
                <c:pt idx="887">
                  <c:v>3.8755000000000221E-5</c:v>
                </c:pt>
                <c:pt idx="888">
                  <c:v>3.8284333333333329E-5</c:v>
                </c:pt>
                <c:pt idx="889">
                  <c:v>3.8750000000000061E-5</c:v>
                </c:pt>
                <c:pt idx="890">
                  <c:v>3.8750000000000061E-5</c:v>
                </c:pt>
                <c:pt idx="891">
                  <c:v>3.9220666666666953E-5</c:v>
                </c:pt>
                <c:pt idx="892">
                  <c:v>3.9451000000000473E-5</c:v>
                </c:pt>
                <c:pt idx="893">
                  <c:v>3.9215666666667024E-5</c:v>
                </c:pt>
                <c:pt idx="894">
                  <c:v>3.9916666666667124E-5</c:v>
                </c:pt>
                <c:pt idx="895">
                  <c:v>3.9451000000000473E-5</c:v>
                </c:pt>
                <c:pt idx="896">
                  <c:v>3.9686333333333686E-5</c:v>
                </c:pt>
                <c:pt idx="897">
                  <c:v>3.9681333333333898E-5</c:v>
                </c:pt>
                <c:pt idx="898">
                  <c:v>4.0382333333334114E-5</c:v>
                </c:pt>
                <c:pt idx="899">
                  <c:v>3.9916666666667124E-5</c:v>
                </c:pt>
                <c:pt idx="900">
                  <c:v>4.0147000000000529E-5</c:v>
                </c:pt>
                <c:pt idx="901">
                  <c:v>3.9916666666667124E-5</c:v>
                </c:pt>
                <c:pt idx="902">
                  <c:v>3.9916666666667124E-5</c:v>
                </c:pt>
                <c:pt idx="903">
                  <c:v>3.9916666666667124E-5</c:v>
                </c:pt>
                <c:pt idx="904">
                  <c:v>4.014700000000019E-5</c:v>
                </c:pt>
                <c:pt idx="905">
                  <c:v>4.0848000000000216E-5</c:v>
                </c:pt>
                <c:pt idx="906">
                  <c:v>4.038233333333385E-5</c:v>
                </c:pt>
                <c:pt idx="907">
                  <c:v>4.108333333333391E-5</c:v>
                </c:pt>
                <c:pt idx="908">
                  <c:v>4.0853000000000667E-5</c:v>
                </c:pt>
                <c:pt idx="909">
                  <c:v>4.0853000000000667E-5</c:v>
                </c:pt>
                <c:pt idx="910">
                  <c:v>4.0853000000000532E-5</c:v>
                </c:pt>
                <c:pt idx="911">
                  <c:v>4.1313666666667118E-5</c:v>
                </c:pt>
                <c:pt idx="912">
                  <c:v>4.1078333333333804E-5</c:v>
                </c:pt>
                <c:pt idx="913">
                  <c:v>4.1083333333334011E-5</c:v>
                </c:pt>
                <c:pt idx="914">
                  <c:v>4.1779333333333979E-5</c:v>
                </c:pt>
                <c:pt idx="915">
                  <c:v>4.1549000000000472E-5</c:v>
                </c:pt>
                <c:pt idx="916">
                  <c:v>4.131366666666703E-5</c:v>
                </c:pt>
                <c:pt idx="917">
                  <c:v>4.1549000000000113E-5</c:v>
                </c:pt>
                <c:pt idx="918">
                  <c:v>4.2014666666667056E-5</c:v>
                </c:pt>
                <c:pt idx="919">
                  <c:v>4.1318666666666858E-5</c:v>
                </c:pt>
                <c:pt idx="920">
                  <c:v>4.1784333333333929E-5</c:v>
                </c:pt>
                <c:pt idx="921">
                  <c:v>4.2014666666667056E-5</c:v>
                </c:pt>
                <c:pt idx="922">
                  <c:v>4.2019666666666911E-5</c:v>
                </c:pt>
                <c:pt idx="923">
                  <c:v>4.2250000000000139E-5</c:v>
                </c:pt>
                <c:pt idx="924">
                  <c:v>4.2019666666666911E-5</c:v>
                </c:pt>
                <c:pt idx="925">
                  <c:v>4.2019666666666911E-5</c:v>
                </c:pt>
                <c:pt idx="926">
                  <c:v>4.2250000000000139E-5</c:v>
                </c:pt>
                <c:pt idx="927">
                  <c:v>4.2249999999999922E-5</c:v>
                </c:pt>
                <c:pt idx="928">
                  <c:v>4.2249999999999922E-5</c:v>
                </c:pt>
                <c:pt idx="929">
                  <c:v>4.2480333333333551E-5</c:v>
                </c:pt>
                <c:pt idx="930">
                  <c:v>4.2480333333333551E-5</c:v>
                </c:pt>
                <c:pt idx="931">
                  <c:v>4.2951000000000097E-5</c:v>
                </c:pt>
                <c:pt idx="932">
                  <c:v>4.3181333333333448E-5</c:v>
                </c:pt>
                <c:pt idx="933">
                  <c:v>4.3647000000000126E-5</c:v>
                </c:pt>
                <c:pt idx="934">
                  <c:v>4.3411666666666758E-5</c:v>
                </c:pt>
                <c:pt idx="935">
                  <c:v>4.3647000000000126E-5</c:v>
                </c:pt>
                <c:pt idx="936">
                  <c:v>4.3647000000000126E-5</c:v>
                </c:pt>
                <c:pt idx="937">
                  <c:v>4.411766666666712E-5</c:v>
                </c:pt>
                <c:pt idx="938">
                  <c:v>4.3416666666667006E-5</c:v>
                </c:pt>
                <c:pt idx="939">
                  <c:v>4.4112666666667089E-5</c:v>
                </c:pt>
                <c:pt idx="940">
                  <c:v>4.3882333333333914E-5</c:v>
                </c:pt>
                <c:pt idx="941">
                  <c:v>4.4112666666667089E-5</c:v>
                </c:pt>
                <c:pt idx="942">
                  <c:v>4.4578333333333719E-5</c:v>
                </c:pt>
                <c:pt idx="943">
                  <c:v>4.387733333333368E-5</c:v>
                </c:pt>
                <c:pt idx="944">
                  <c:v>4.4353000000000441E-5</c:v>
                </c:pt>
                <c:pt idx="945">
                  <c:v>4.4343000000000548E-5</c:v>
                </c:pt>
                <c:pt idx="946">
                  <c:v>4.4348000000000633E-5</c:v>
                </c:pt>
                <c:pt idx="947">
                  <c:v>4.4112666666667177E-5</c:v>
                </c:pt>
                <c:pt idx="948">
                  <c:v>4.4348000000000633E-5</c:v>
                </c:pt>
                <c:pt idx="949">
                  <c:v>4.4348000000000633E-5</c:v>
                </c:pt>
                <c:pt idx="950">
                  <c:v>4.5044000000000438E-5</c:v>
                </c:pt>
                <c:pt idx="951">
                  <c:v>4.4583333333334089E-5</c:v>
                </c:pt>
                <c:pt idx="952">
                  <c:v>4.4348000000000633E-5</c:v>
                </c:pt>
                <c:pt idx="953">
                  <c:v>4.4583333333333947E-5</c:v>
                </c:pt>
                <c:pt idx="954">
                  <c:v>4.5049000000000036E-5</c:v>
                </c:pt>
                <c:pt idx="955">
                  <c:v>4.527933333333344E-5</c:v>
                </c:pt>
                <c:pt idx="956">
                  <c:v>4.5049000000000036E-5</c:v>
                </c:pt>
                <c:pt idx="957">
                  <c:v>4.5514666666666937E-5</c:v>
                </c:pt>
                <c:pt idx="958">
                  <c:v>4.4818666666667051E-5</c:v>
                </c:pt>
                <c:pt idx="959">
                  <c:v>4.527933333333344E-5</c:v>
                </c:pt>
                <c:pt idx="960">
                  <c:v>4.5284333333333682E-5</c:v>
                </c:pt>
                <c:pt idx="961">
                  <c:v>4.5279333333333556E-5</c:v>
                </c:pt>
                <c:pt idx="962">
                  <c:v>4.5049000000000036E-5</c:v>
                </c:pt>
                <c:pt idx="963">
                  <c:v>4.5514666666666937E-5</c:v>
                </c:pt>
                <c:pt idx="964">
                  <c:v>4.5750000000000428E-5</c:v>
                </c:pt>
                <c:pt idx="965">
                  <c:v>4.551966666666684E-5</c:v>
                </c:pt>
                <c:pt idx="966">
                  <c:v>4.5980333333333765E-5</c:v>
                </c:pt>
                <c:pt idx="967">
                  <c:v>4.5980333333333765E-5</c:v>
                </c:pt>
                <c:pt idx="968">
                  <c:v>4.6210666666666925E-5</c:v>
                </c:pt>
                <c:pt idx="969">
                  <c:v>4.5980333333333765E-5</c:v>
                </c:pt>
                <c:pt idx="970">
                  <c:v>4.6220666666666724E-5</c:v>
                </c:pt>
                <c:pt idx="971">
                  <c:v>4.6215666666666584E-5</c:v>
                </c:pt>
                <c:pt idx="972">
                  <c:v>4.621566666666678E-5</c:v>
                </c:pt>
                <c:pt idx="973">
                  <c:v>4.621566666666678E-5</c:v>
                </c:pt>
                <c:pt idx="974">
                  <c:v>4.6681333333333506E-5</c:v>
                </c:pt>
                <c:pt idx="975">
                  <c:v>4.6446000000000395E-5</c:v>
                </c:pt>
                <c:pt idx="976">
                  <c:v>4.645100000000002E-5</c:v>
                </c:pt>
                <c:pt idx="977">
                  <c:v>4.6681333333333506E-5</c:v>
                </c:pt>
                <c:pt idx="978">
                  <c:v>4.691166666666668E-5</c:v>
                </c:pt>
                <c:pt idx="979">
                  <c:v>4.6681333333333506E-5</c:v>
                </c:pt>
                <c:pt idx="980">
                  <c:v>4.6681333333333506E-5</c:v>
                </c:pt>
                <c:pt idx="981">
                  <c:v>4.7612666666666882E-5</c:v>
                </c:pt>
                <c:pt idx="982">
                  <c:v>4.7382333333333986E-5</c:v>
                </c:pt>
                <c:pt idx="983">
                  <c:v>4.7152000000000473E-5</c:v>
                </c:pt>
                <c:pt idx="984">
                  <c:v>4.7382333333333986E-5</c:v>
                </c:pt>
                <c:pt idx="985">
                  <c:v>4.7617666666667056E-5</c:v>
                </c:pt>
                <c:pt idx="986">
                  <c:v>4.7382333333333986E-5</c:v>
                </c:pt>
                <c:pt idx="987">
                  <c:v>4.7617666666667056E-5</c:v>
                </c:pt>
                <c:pt idx="988">
                  <c:v>4.7853000000000512E-5</c:v>
                </c:pt>
                <c:pt idx="989">
                  <c:v>4.7382333333333986E-5</c:v>
                </c:pt>
                <c:pt idx="990">
                  <c:v>4.7612666666667004E-5</c:v>
                </c:pt>
                <c:pt idx="991">
                  <c:v>4.7617666666667056E-5</c:v>
                </c:pt>
                <c:pt idx="992">
                  <c:v>4.8083333333333558E-5</c:v>
                </c:pt>
                <c:pt idx="993">
                  <c:v>4.7612666666666882E-5</c:v>
                </c:pt>
                <c:pt idx="994">
                  <c:v>4.784800000000021E-5</c:v>
                </c:pt>
                <c:pt idx="995">
                  <c:v>4.8313666666667037E-5</c:v>
                </c:pt>
                <c:pt idx="996">
                  <c:v>4.8548999999999985E-5</c:v>
                </c:pt>
                <c:pt idx="997">
                  <c:v>4.8313666666667044E-5</c:v>
                </c:pt>
                <c:pt idx="998">
                  <c:v>4.8313666666667044E-5</c:v>
                </c:pt>
                <c:pt idx="999">
                  <c:v>4.8784333333333591E-5</c:v>
                </c:pt>
                <c:pt idx="1000">
                  <c:v>4.8779333333333824E-5</c:v>
                </c:pt>
                <c:pt idx="1001">
                  <c:v>4.8784333333333591E-5</c:v>
                </c:pt>
                <c:pt idx="1002">
                  <c:v>4.9014666666666941E-5</c:v>
                </c:pt>
                <c:pt idx="1003">
                  <c:v>4.924500000000017E-5</c:v>
                </c:pt>
                <c:pt idx="1004">
                  <c:v>4.8784333333333591E-5</c:v>
                </c:pt>
                <c:pt idx="1005">
                  <c:v>4.9014666666667131E-5</c:v>
                </c:pt>
                <c:pt idx="1006">
                  <c:v>4.9250000000000323E-5</c:v>
                </c:pt>
                <c:pt idx="1007">
                  <c:v>4.9009666666667039E-5</c:v>
                </c:pt>
                <c:pt idx="1008">
                  <c:v>4.8784333333333889E-5</c:v>
                </c:pt>
                <c:pt idx="1009">
                  <c:v>4.8784333333333591E-5</c:v>
                </c:pt>
                <c:pt idx="1010">
                  <c:v>4.948033333333368E-5</c:v>
                </c:pt>
                <c:pt idx="1011">
                  <c:v>4.9715666666667191E-5</c:v>
                </c:pt>
                <c:pt idx="1012">
                  <c:v>5.0181333333333876E-5</c:v>
                </c:pt>
                <c:pt idx="1013">
                  <c:v>5.0181333333333876E-5</c:v>
                </c:pt>
                <c:pt idx="1014">
                  <c:v>4.9946000000000413E-5</c:v>
                </c:pt>
                <c:pt idx="1015">
                  <c:v>5.0181333333333876E-5</c:v>
                </c:pt>
                <c:pt idx="1016">
                  <c:v>5.0416666666667196E-5</c:v>
                </c:pt>
                <c:pt idx="1017">
                  <c:v>5.0647000000000439E-5</c:v>
                </c:pt>
                <c:pt idx="1018">
                  <c:v>5.0416666666667196E-5</c:v>
                </c:pt>
                <c:pt idx="1019">
                  <c:v>5.0647000000000439E-5</c:v>
                </c:pt>
                <c:pt idx="1020">
                  <c:v>5.0416666666667196E-5</c:v>
                </c:pt>
                <c:pt idx="1021">
                  <c:v>5.0647000000000527E-5</c:v>
                </c:pt>
                <c:pt idx="1022">
                  <c:v>5.065200000000068E-5</c:v>
                </c:pt>
                <c:pt idx="1023">
                  <c:v>5.0186333333333948E-5</c:v>
                </c:pt>
                <c:pt idx="1024">
                  <c:v>5.0416666666667196E-5</c:v>
                </c:pt>
                <c:pt idx="1025">
                  <c:v>5.0416666666667196E-5</c:v>
                </c:pt>
                <c:pt idx="1026">
                  <c:v>5.0186333333333948E-5</c:v>
                </c:pt>
                <c:pt idx="1027">
                  <c:v>5.0416666666667196E-5</c:v>
                </c:pt>
                <c:pt idx="1028">
                  <c:v>5.111766666666708E-5</c:v>
                </c:pt>
                <c:pt idx="1029">
                  <c:v>5.111766666666708E-5</c:v>
                </c:pt>
                <c:pt idx="1030">
                  <c:v>5.1348000000000546E-5</c:v>
                </c:pt>
                <c:pt idx="1031">
                  <c:v>5.2044000000000181E-5</c:v>
                </c:pt>
                <c:pt idx="1032">
                  <c:v>5.1112666666667428E-5</c:v>
                </c:pt>
                <c:pt idx="1033">
                  <c:v>5.1818666666666923E-5</c:v>
                </c:pt>
                <c:pt idx="1034">
                  <c:v>5.1353000000000428E-5</c:v>
                </c:pt>
                <c:pt idx="1035">
                  <c:v>5.1348000000000586E-5</c:v>
                </c:pt>
                <c:pt idx="1036">
                  <c:v>5.2049000000000077E-5</c:v>
                </c:pt>
                <c:pt idx="1037">
                  <c:v>5.1348000000000546E-5</c:v>
                </c:pt>
                <c:pt idx="1038">
                  <c:v>5.1813666666666973E-5</c:v>
                </c:pt>
                <c:pt idx="1039">
                  <c:v>5.2049000000000396E-5</c:v>
                </c:pt>
                <c:pt idx="1040">
                  <c:v>5.2284333333333825E-5</c:v>
                </c:pt>
                <c:pt idx="1041">
                  <c:v>5.2049000000000077E-5</c:v>
                </c:pt>
                <c:pt idx="1042">
                  <c:v>5.1578333333333856E-5</c:v>
                </c:pt>
                <c:pt idx="1043">
                  <c:v>5.1813666666667041E-5</c:v>
                </c:pt>
                <c:pt idx="1044">
                  <c:v>5.2049000000000138E-5</c:v>
                </c:pt>
                <c:pt idx="1045">
                  <c:v>5.2514666666666857E-5</c:v>
                </c:pt>
                <c:pt idx="1046">
                  <c:v>5.2514666666666992E-5</c:v>
                </c:pt>
                <c:pt idx="1047">
                  <c:v>5.3215666666666957E-5</c:v>
                </c:pt>
                <c:pt idx="1048">
                  <c:v>5.2750000000000374E-5</c:v>
                </c:pt>
                <c:pt idx="1049">
                  <c:v>5.3446000000000315E-5</c:v>
                </c:pt>
                <c:pt idx="1050">
                  <c:v>5.3215666666666876E-5</c:v>
                </c:pt>
                <c:pt idx="1051">
                  <c:v>5.3215666666666957E-5</c:v>
                </c:pt>
                <c:pt idx="1052">
                  <c:v>5.3446000000000498E-5</c:v>
                </c:pt>
                <c:pt idx="1053">
                  <c:v>5.2985333333333993E-5</c:v>
                </c:pt>
                <c:pt idx="1054">
                  <c:v>5.3215666666666957E-5</c:v>
                </c:pt>
                <c:pt idx="1055">
                  <c:v>5.3215666666666876E-5</c:v>
                </c:pt>
                <c:pt idx="1056">
                  <c:v>5.3451000000000427E-5</c:v>
                </c:pt>
                <c:pt idx="1057">
                  <c:v>5.3681333333333602E-5</c:v>
                </c:pt>
                <c:pt idx="1058">
                  <c:v>5.4147000000000347E-5</c:v>
                </c:pt>
                <c:pt idx="1059">
                  <c:v>5.3916666666667038E-5</c:v>
                </c:pt>
                <c:pt idx="1060">
                  <c:v>5.4147000000000537E-5</c:v>
                </c:pt>
                <c:pt idx="1061">
                  <c:v>5.3681333333333507E-5</c:v>
                </c:pt>
                <c:pt idx="1062">
                  <c:v>5.3916666666666922E-5</c:v>
                </c:pt>
                <c:pt idx="1063">
                  <c:v>5.3686333333333721E-5</c:v>
                </c:pt>
                <c:pt idx="1064">
                  <c:v>5.4147000000000347E-5</c:v>
                </c:pt>
                <c:pt idx="1065">
                  <c:v>5.4152000000000216E-5</c:v>
                </c:pt>
                <c:pt idx="1066">
                  <c:v>5.4617666666667077E-5</c:v>
                </c:pt>
                <c:pt idx="1067">
                  <c:v>5.4382333333333953E-5</c:v>
                </c:pt>
                <c:pt idx="1068">
                  <c:v>5.4152000000000453E-5</c:v>
                </c:pt>
                <c:pt idx="1069">
                  <c:v>5.4147000000000347E-5</c:v>
                </c:pt>
                <c:pt idx="1070">
                  <c:v>5.5078333333334036E-5</c:v>
                </c:pt>
                <c:pt idx="1071">
                  <c:v>5.4612666666667222E-5</c:v>
                </c:pt>
                <c:pt idx="1072">
                  <c:v>5.5083333333333999E-5</c:v>
                </c:pt>
                <c:pt idx="1073">
                  <c:v>5.5083333333333999E-5</c:v>
                </c:pt>
                <c:pt idx="1074">
                  <c:v>5.5083333333333999E-5</c:v>
                </c:pt>
                <c:pt idx="1075">
                  <c:v>5.4617666666667186E-5</c:v>
                </c:pt>
                <c:pt idx="1076">
                  <c:v>5.4382333333334088E-5</c:v>
                </c:pt>
                <c:pt idx="1077">
                  <c:v>5.4617666666667077E-5</c:v>
                </c:pt>
                <c:pt idx="1078">
                  <c:v>5.4382333333334088E-5</c:v>
                </c:pt>
                <c:pt idx="1079">
                  <c:v>5.4853000000000642E-5</c:v>
                </c:pt>
                <c:pt idx="1080">
                  <c:v>5.5554000000000526E-5</c:v>
                </c:pt>
                <c:pt idx="1081">
                  <c:v>5.578433333333414E-5</c:v>
                </c:pt>
                <c:pt idx="1082">
                  <c:v>5.5083333333334101E-5</c:v>
                </c:pt>
                <c:pt idx="1083">
                  <c:v>5.5549000000000528E-5</c:v>
                </c:pt>
                <c:pt idx="1084">
                  <c:v>5.5318666666667171E-5</c:v>
                </c:pt>
                <c:pt idx="1085">
                  <c:v>5.5784333333333876E-5</c:v>
                </c:pt>
                <c:pt idx="1086">
                  <c:v>5.6250000000000337E-5</c:v>
                </c:pt>
                <c:pt idx="1087">
                  <c:v>5.6715666666666826E-5</c:v>
                </c:pt>
                <c:pt idx="1088">
                  <c:v>5.695100000000014E-5</c:v>
                </c:pt>
                <c:pt idx="1089">
                  <c:v>5.6715666666666826E-5</c:v>
                </c:pt>
                <c:pt idx="1090">
                  <c:v>5.6715666666666826E-5</c:v>
                </c:pt>
                <c:pt idx="1091">
                  <c:v>5.6715666666666826E-5</c:v>
                </c:pt>
                <c:pt idx="1092">
                  <c:v>5.6480333333333661E-5</c:v>
                </c:pt>
                <c:pt idx="1093">
                  <c:v>5.648533333333376E-5</c:v>
                </c:pt>
                <c:pt idx="1094">
                  <c:v>5.6715666666666826E-5</c:v>
                </c:pt>
                <c:pt idx="1095">
                  <c:v>5.7416666666667116E-5</c:v>
                </c:pt>
                <c:pt idx="1096">
                  <c:v>5.6480333333333661E-5</c:v>
                </c:pt>
                <c:pt idx="1097">
                  <c:v>5.6485333333333922E-5</c:v>
                </c:pt>
                <c:pt idx="1098">
                  <c:v>5.6019666666666844E-5</c:v>
                </c:pt>
                <c:pt idx="1099">
                  <c:v>5.6255000000000192E-5</c:v>
                </c:pt>
                <c:pt idx="1100">
                  <c:v>5.6255000000000192E-5</c:v>
                </c:pt>
                <c:pt idx="1101">
                  <c:v>5.6019666666666844E-5</c:v>
                </c:pt>
                <c:pt idx="1102">
                  <c:v>5.6019666666667034E-5</c:v>
                </c:pt>
                <c:pt idx="1103">
                  <c:v>5.6250000000000452E-5</c:v>
                </c:pt>
                <c:pt idx="1104">
                  <c:v>5.6250000000000452E-5</c:v>
                </c:pt>
                <c:pt idx="1105">
                  <c:v>5.6720666666666952E-5</c:v>
                </c:pt>
                <c:pt idx="1106">
                  <c:v>5.6485333333333922E-5</c:v>
                </c:pt>
                <c:pt idx="1107">
                  <c:v>5.6490333333334001E-5</c:v>
                </c:pt>
                <c:pt idx="1108">
                  <c:v>5.6715666666666941E-5</c:v>
                </c:pt>
                <c:pt idx="1109">
                  <c:v>5.695100000000014E-5</c:v>
                </c:pt>
                <c:pt idx="1110">
                  <c:v>5.6720666666667094E-5</c:v>
                </c:pt>
                <c:pt idx="1111">
                  <c:v>5.6720666666667094E-5</c:v>
                </c:pt>
                <c:pt idx="1112">
                  <c:v>5.6255000000000192E-5</c:v>
                </c:pt>
                <c:pt idx="1113">
                  <c:v>5.6956000000000584E-5</c:v>
                </c:pt>
                <c:pt idx="1114">
                  <c:v>5.6490333333334001E-5</c:v>
                </c:pt>
                <c:pt idx="1115">
                  <c:v>5.6720666666667094E-5</c:v>
                </c:pt>
                <c:pt idx="1116">
                  <c:v>5.7186333333333942E-5</c:v>
                </c:pt>
                <c:pt idx="1117">
                  <c:v>5.695100000000035E-5</c:v>
                </c:pt>
                <c:pt idx="1118">
                  <c:v>5.719133333333402E-5</c:v>
                </c:pt>
                <c:pt idx="1119">
                  <c:v>5.6956000000000584E-5</c:v>
                </c:pt>
                <c:pt idx="1120">
                  <c:v>5.6956000000000584E-5</c:v>
                </c:pt>
                <c:pt idx="1121">
                  <c:v>5.742166666666693E-5</c:v>
                </c:pt>
                <c:pt idx="1122">
                  <c:v>5.7186333333333942E-5</c:v>
                </c:pt>
                <c:pt idx="1123">
                  <c:v>5.719133333333402E-5</c:v>
                </c:pt>
                <c:pt idx="1124">
                  <c:v>5.7652000000000389E-5</c:v>
                </c:pt>
                <c:pt idx="1125">
                  <c:v>5.788733333333394E-5</c:v>
                </c:pt>
                <c:pt idx="1126">
                  <c:v>5.719133333333402E-5</c:v>
                </c:pt>
                <c:pt idx="1127">
                  <c:v>5.7186333333334084E-5</c:v>
                </c:pt>
                <c:pt idx="1128">
                  <c:v>5.6956000000000584E-5</c:v>
                </c:pt>
                <c:pt idx="1129">
                  <c:v>5.719633333333395E-5</c:v>
                </c:pt>
                <c:pt idx="1130">
                  <c:v>5.7426666666667097E-5</c:v>
                </c:pt>
                <c:pt idx="1131">
                  <c:v>5.7662000000000553E-5</c:v>
                </c:pt>
                <c:pt idx="1132">
                  <c:v>5.7191333333333864E-5</c:v>
                </c:pt>
                <c:pt idx="1133">
                  <c:v>5.7657000000000502E-5</c:v>
                </c:pt>
                <c:pt idx="1134">
                  <c:v>5.7892333333334053E-5</c:v>
                </c:pt>
                <c:pt idx="1135">
                  <c:v>5.8122666666666828E-5</c:v>
                </c:pt>
                <c:pt idx="1136">
                  <c:v>5.8353000000000239E-5</c:v>
                </c:pt>
                <c:pt idx="1137">
                  <c:v>5.882366666666686E-5</c:v>
                </c:pt>
                <c:pt idx="1138">
                  <c:v>5.858833333333398E-5</c:v>
                </c:pt>
                <c:pt idx="1139">
                  <c:v>5.8358000000000325E-5</c:v>
                </c:pt>
                <c:pt idx="1140">
                  <c:v>5.7657000000000278E-5</c:v>
                </c:pt>
                <c:pt idx="1141">
                  <c:v>5.8122666666666936E-5</c:v>
                </c:pt>
                <c:pt idx="1142">
                  <c:v>5.8588333333333844E-5</c:v>
                </c:pt>
                <c:pt idx="1143">
                  <c:v>5.8823666666667043E-5</c:v>
                </c:pt>
                <c:pt idx="1144">
                  <c:v>5.8823666666666874E-5</c:v>
                </c:pt>
                <c:pt idx="1145">
                  <c:v>5.9519666666667038E-5</c:v>
                </c:pt>
                <c:pt idx="1146">
                  <c:v>5.9524666666667069E-5</c:v>
                </c:pt>
                <c:pt idx="1147">
                  <c:v>6.021566666666708E-5</c:v>
                </c:pt>
                <c:pt idx="1148">
                  <c:v>5.9524666666667069E-5</c:v>
                </c:pt>
                <c:pt idx="1149">
                  <c:v>5.9985333333333953E-5</c:v>
                </c:pt>
                <c:pt idx="1150">
                  <c:v>5.9990333333334181E-5</c:v>
                </c:pt>
                <c:pt idx="1151">
                  <c:v>5.9985333333333953E-5</c:v>
                </c:pt>
                <c:pt idx="1152">
                  <c:v>6.022066666666682E-5</c:v>
                </c:pt>
                <c:pt idx="1153">
                  <c:v>6.022066666666682E-5</c:v>
                </c:pt>
                <c:pt idx="1154">
                  <c:v>6.022066666666682E-5</c:v>
                </c:pt>
                <c:pt idx="1155">
                  <c:v>6.0451000000000211E-5</c:v>
                </c:pt>
                <c:pt idx="1156">
                  <c:v>6.0916666666667052E-5</c:v>
                </c:pt>
                <c:pt idx="1157">
                  <c:v>6.0456000000000642E-5</c:v>
                </c:pt>
                <c:pt idx="1158">
                  <c:v>6.0215666666666728E-5</c:v>
                </c:pt>
                <c:pt idx="1159">
                  <c:v>6.045600000000048E-5</c:v>
                </c:pt>
                <c:pt idx="1160">
                  <c:v>6.0451000000000387E-5</c:v>
                </c:pt>
                <c:pt idx="1161">
                  <c:v>6.1152000000000569E-5</c:v>
                </c:pt>
                <c:pt idx="1162">
                  <c:v>6.1152000000000569E-5</c:v>
                </c:pt>
                <c:pt idx="1163">
                  <c:v>6.1382333333334231E-5</c:v>
                </c:pt>
                <c:pt idx="1164">
                  <c:v>6.068633333333402E-5</c:v>
                </c:pt>
                <c:pt idx="1165">
                  <c:v>6.0911666666667041E-5</c:v>
                </c:pt>
                <c:pt idx="1166">
                  <c:v>6.1617666666667376E-5</c:v>
                </c:pt>
                <c:pt idx="1167">
                  <c:v>6.1617666666667376E-5</c:v>
                </c:pt>
                <c:pt idx="1168">
                  <c:v>6.1617666666667376E-5</c:v>
                </c:pt>
                <c:pt idx="1169">
                  <c:v>6.1617666666667376E-5</c:v>
                </c:pt>
                <c:pt idx="1170">
                  <c:v>6.1617666666666942E-5</c:v>
                </c:pt>
                <c:pt idx="1171">
                  <c:v>6.208333333333383E-5</c:v>
                </c:pt>
                <c:pt idx="1172">
                  <c:v>6.1382333333334096E-5</c:v>
                </c:pt>
                <c:pt idx="1173">
                  <c:v>6.1387333333333863E-5</c:v>
                </c:pt>
                <c:pt idx="1174">
                  <c:v>6.1382333333333947E-5</c:v>
                </c:pt>
                <c:pt idx="1175">
                  <c:v>6.1617666666666942E-5</c:v>
                </c:pt>
                <c:pt idx="1176">
                  <c:v>6.1387333333333863E-5</c:v>
                </c:pt>
                <c:pt idx="1177">
                  <c:v>6.1617666666666942E-5</c:v>
                </c:pt>
                <c:pt idx="1178">
                  <c:v>6.1617666666666942E-5</c:v>
                </c:pt>
                <c:pt idx="1179">
                  <c:v>6.1382333333334096E-5</c:v>
                </c:pt>
                <c:pt idx="1180">
                  <c:v>6.1853000000000331E-5</c:v>
                </c:pt>
                <c:pt idx="1181">
                  <c:v>6.2083333333333966E-5</c:v>
                </c:pt>
                <c:pt idx="1182">
                  <c:v>6.2083333333334115E-5</c:v>
                </c:pt>
                <c:pt idx="1183">
                  <c:v>6.1853000000000548E-5</c:v>
                </c:pt>
                <c:pt idx="1184">
                  <c:v>6.2083333333334115E-5</c:v>
                </c:pt>
                <c:pt idx="1185">
                  <c:v>6.1622666666667102E-5</c:v>
                </c:pt>
                <c:pt idx="1186">
                  <c:v>6.1853000000000548E-5</c:v>
                </c:pt>
                <c:pt idx="1187">
                  <c:v>6.1617666666667024E-5</c:v>
                </c:pt>
                <c:pt idx="1188">
                  <c:v>6.1848000000000144E-5</c:v>
                </c:pt>
                <c:pt idx="1189">
                  <c:v>6.1622666666667102E-5</c:v>
                </c:pt>
                <c:pt idx="1190">
                  <c:v>6.1853000000000548E-5</c:v>
                </c:pt>
                <c:pt idx="1191">
                  <c:v>6.1853000000000548E-5</c:v>
                </c:pt>
                <c:pt idx="1192">
                  <c:v>6.1622666666667102E-5</c:v>
                </c:pt>
                <c:pt idx="1193">
                  <c:v>6.2554000000000513E-5</c:v>
                </c:pt>
                <c:pt idx="1194">
                  <c:v>6.2323666666667284E-5</c:v>
                </c:pt>
                <c:pt idx="1195">
                  <c:v>6.2318666666667124E-5</c:v>
                </c:pt>
                <c:pt idx="1196">
                  <c:v>6.2784333333333985E-5</c:v>
                </c:pt>
                <c:pt idx="1197">
                  <c:v>6.2554000000000513E-5</c:v>
                </c:pt>
                <c:pt idx="1198">
                  <c:v>6.2784333333333985E-5</c:v>
                </c:pt>
                <c:pt idx="1199">
                  <c:v>6.2784333333334134E-5</c:v>
                </c:pt>
                <c:pt idx="1200">
                  <c:v>6.2554000000000513E-5</c:v>
                </c:pt>
                <c:pt idx="1201">
                  <c:v>6.3019666666666967E-5</c:v>
                </c:pt>
                <c:pt idx="1202">
                  <c:v>6.2554000000000513E-5</c:v>
                </c:pt>
                <c:pt idx="1203">
                  <c:v>6.2554000000000513E-5</c:v>
                </c:pt>
                <c:pt idx="1204">
                  <c:v>6.3014666666667024E-5</c:v>
                </c:pt>
                <c:pt idx="1205">
                  <c:v>6.3250000000000535E-5</c:v>
                </c:pt>
                <c:pt idx="1206">
                  <c:v>6.3014666666667132E-5</c:v>
                </c:pt>
                <c:pt idx="1207">
                  <c:v>6.3720666666666986E-5</c:v>
                </c:pt>
                <c:pt idx="1208">
                  <c:v>6.3720666666667095E-5</c:v>
                </c:pt>
                <c:pt idx="1209">
                  <c:v>6.3720666666666986E-5</c:v>
                </c:pt>
                <c:pt idx="1210">
                  <c:v>6.3485333333333869E-5</c:v>
                </c:pt>
                <c:pt idx="1211">
                  <c:v>6.3485333333334045E-5</c:v>
                </c:pt>
                <c:pt idx="1212">
                  <c:v>6.4186333333334037E-5</c:v>
                </c:pt>
                <c:pt idx="1213">
                  <c:v>6.3951000000000242E-5</c:v>
                </c:pt>
                <c:pt idx="1214">
                  <c:v>6.2554000000000811E-5</c:v>
                </c:pt>
                <c:pt idx="1215">
                  <c:v>6.3485333333334045E-5</c:v>
                </c:pt>
                <c:pt idx="1216">
                  <c:v>6.3951000000000567E-5</c:v>
                </c:pt>
                <c:pt idx="1217">
                  <c:v>6.3715666666667246E-5</c:v>
                </c:pt>
                <c:pt idx="1218">
                  <c:v>6.3720666666667203E-5</c:v>
                </c:pt>
                <c:pt idx="1219">
                  <c:v>6.3951000000000567E-5</c:v>
                </c:pt>
                <c:pt idx="1220">
                  <c:v>6.4647000000000413E-5</c:v>
                </c:pt>
                <c:pt idx="1221">
                  <c:v>6.3485333333334167E-5</c:v>
                </c:pt>
                <c:pt idx="1222">
                  <c:v>6.3490333333333988E-5</c:v>
                </c:pt>
                <c:pt idx="1223">
                  <c:v>6.4416666666667103E-5</c:v>
                </c:pt>
                <c:pt idx="1224">
                  <c:v>6.4186333333334064E-5</c:v>
                </c:pt>
                <c:pt idx="1225">
                  <c:v>6.488233333333391E-5</c:v>
                </c:pt>
                <c:pt idx="1226">
                  <c:v>6.4652000000000465E-5</c:v>
                </c:pt>
                <c:pt idx="1227">
                  <c:v>6.4416666666667211E-5</c:v>
                </c:pt>
                <c:pt idx="1228">
                  <c:v>6.4416666666667211E-5</c:v>
                </c:pt>
                <c:pt idx="1229">
                  <c:v>6.4652000000000681E-5</c:v>
                </c:pt>
                <c:pt idx="1230">
                  <c:v>6.5122666666667052E-5</c:v>
                </c:pt>
                <c:pt idx="1231">
                  <c:v>6.4416666666667211E-5</c:v>
                </c:pt>
                <c:pt idx="1232">
                  <c:v>6.5122666666667052E-5</c:v>
                </c:pt>
                <c:pt idx="1233">
                  <c:v>6.4887333333334056E-5</c:v>
                </c:pt>
                <c:pt idx="1234">
                  <c:v>6.5117666666667014E-5</c:v>
                </c:pt>
                <c:pt idx="1235">
                  <c:v>6.4421666666666992E-5</c:v>
                </c:pt>
                <c:pt idx="1236">
                  <c:v>6.4887333333334056E-5</c:v>
                </c:pt>
                <c:pt idx="1237">
                  <c:v>6.4887333333334056E-5</c:v>
                </c:pt>
                <c:pt idx="1238">
                  <c:v>6.4652000000000681E-5</c:v>
                </c:pt>
                <c:pt idx="1239">
                  <c:v>6.5122666666667052E-5</c:v>
                </c:pt>
                <c:pt idx="1240">
                  <c:v>6.4887333333333962E-5</c:v>
                </c:pt>
                <c:pt idx="1241">
                  <c:v>6.5122666666667052E-5</c:v>
                </c:pt>
                <c:pt idx="1242">
                  <c:v>6.5353000000000687E-5</c:v>
                </c:pt>
                <c:pt idx="1243">
                  <c:v>6.5818666666667087E-5</c:v>
                </c:pt>
                <c:pt idx="1244">
                  <c:v>6.6054000000000571E-5</c:v>
                </c:pt>
                <c:pt idx="1245">
                  <c:v>6.4887333333334246E-5</c:v>
                </c:pt>
                <c:pt idx="1246">
                  <c:v>6.5353000000000687E-5</c:v>
                </c:pt>
                <c:pt idx="1247">
                  <c:v>6.5122666666667133E-5</c:v>
                </c:pt>
                <c:pt idx="1248">
                  <c:v>6.5583333333334024E-5</c:v>
                </c:pt>
                <c:pt idx="1249">
                  <c:v>6.5588333333333994E-5</c:v>
                </c:pt>
                <c:pt idx="1250">
                  <c:v>6.5583333333334024E-5</c:v>
                </c:pt>
                <c:pt idx="1251">
                  <c:v>6.5583333333334024E-5</c:v>
                </c:pt>
                <c:pt idx="1252">
                  <c:v>6.5122666666667133E-5</c:v>
                </c:pt>
                <c:pt idx="1253">
                  <c:v>6.5122666666667052E-5</c:v>
                </c:pt>
                <c:pt idx="1254">
                  <c:v>6.5583333333334024E-5</c:v>
                </c:pt>
                <c:pt idx="1255">
                  <c:v>6.5353000000000551E-5</c:v>
                </c:pt>
                <c:pt idx="1256">
                  <c:v>6.5358000000000454E-5</c:v>
                </c:pt>
                <c:pt idx="1257">
                  <c:v>6.5127666666666887E-5</c:v>
                </c:pt>
                <c:pt idx="1258">
                  <c:v>6.5358000000000319E-5</c:v>
                </c:pt>
                <c:pt idx="1259">
                  <c:v>6.5358000000000319E-5</c:v>
                </c:pt>
                <c:pt idx="1260">
                  <c:v>6.5588333333333845E-5</c:v>
                </c:pt>
                <c:pt idx="1261">
                  <c:v>6.5588333333333845E-5</c:v>
                </c:pt>
                <c:pt idx="1262">
                  <c:v>6.5818666666667087E-5</c:v>
                </c:pt>
                <c:pt idx="1263">
                  <c:v>6.5588333333333845E-5</c:v>
                </c:pt>
                <c:pt idx="1264">
                  <c:v>6.6524666666666941E-5</c:v>
                </c:pt>
                <c:pt idx="1265">
                  <c:v>6.6755000000000251E-5</c:v>
                </c:pt>
                <c:pt idx="1266">
                  <c:v>6.6524666666666941E-5</c:v>
                </c:pt>
                <c:pt idx="1267">
                  <c:v>6.6755000000000251E-5</c:v>
                </c:pt>
                <c:pt idx="1268">
                  <c:v>6.6750000000000321E-5</c:v>
                </c:pt>
                <c:pt idx="1269">
                  <c:v>6.6985333333333615E-5</c:v>
                </c:pt>
                <c:pt idx="1270">
                  <c:v>6.7215666666666844E-5</c:v>
                </c:pt>
                <c:pt idx="1271">
                  <c:v>6.7451000000000354E-5</c:v>
                </c:pt>
                <c:pt idx="1272">
                  <c:v>6.7451000000000544E-5</c:v>
                </c:pt>
                <c:pt idx="1273">
                  <c:v>6.7456000000000623E-5</c:v>
                </c:pt>
                <c:pt idx="1274">
                  <c:v>6.7686333333334082E-5</c:v>
                </c:pt>
                <c:pt idx="1275">
                  <c:v>6.7686333333333838E-5</c:v>
                </c:pt>
                <c:pt idx="1276">
                  <c:v>6.7456000000000623E-5</c:v>
                </c:pt>
                <c:pt idx="1277">
                  <c:v>6.7686333333334082E-5</c:v>
                </c:pt>
                <c:pt idx="1278">
                  <c:v>6.8152000000000387E-5</c:v>
                </c:pt>
                <c:pt idx="1279">
                  <c:v>6.815200000000055E-5</c:v>
                </c:pt>
                <c:pt idx="1280">
                  <c:v>6.7686333333334082E-5</c:v>
                </c:pt>
                <c:pt idx="1281">
                  <c:v>6.7686333333334082E-5</c:v>
                </c:pt>
                <c:pt idx="1282">
                  <c:v>6.7686333333334082E-5</c:v>
                </c:pt>
                <c:pt idx="1283">
                  <c:v>6.7686333333334082E-5</c:v>
                </c:pt>
                <c:pt idx="1284">
                  <c:v>6.7916666666667229E-5</c:v>
                </c:pt>
                <c:pt idx="1285">
                  <c:v>6.8152000000000699E-5</c:v>
                </c:pt>
                <c:pt idx="1286">
                  <c:v>6.8152000000000699E-5</c:v>
                </c:pt>
                <c:pt idx="1287">
                  <c:v>6.8152000000000699E-5</c:v>
                </c:pt>
                <c:pt idx="1288">
                  <c:v>6.8617666666667085E-5</c:v>
                </c:pt>
                <c:pt idx="1289">
                  <c:v>6.8617666666667085E-5</c:v>
                </c:pt>
                <c:pt idx="1290">
                  <c:v>6.8617666666667085E-5</c:v>
                </c:pt>
                <c:pt idx="1291">
                  <c:v>6.8853000000000609E-5</c:v>
                </c:pt>
                <c:pt idx="1292">
                  <c:v>6.9318666666667199E-5</c:v>
                </c:pt>
                <c:pt idx="1293">
                  <c:v>6.885300000000046E-5</c:v>
                </c:pt>
                <c:pt idx="1294">
                  <c:v>6.8617666666667248E-5</c:v>
                </c:pt>
                <c:pt idx="1295">
                  <c:v>6.8853000000000609E-5</c:v>
                </c:pt>
                <c:pt idx="1296">
                  <c:v>6.9318666666667199E-5</c:v>
                </c:pt>
                <c:pt idx="1297">
                  <c:v>6.9318666666667199E-5</c:v>
                </c:pt>
                <c:pt idx="1298">
                  <c:v>6.8853000000000786E-5</c:v>
                </c:pt>
                <c:pt idx="1299">
                  <c:v>6.9318666666667335E-5</c:v>
                </c:pt>
                <c:pt idx="1300">
                  <c:v>6.9318666666667484E-5</c:v>
                </c:pt>
                <c:pt idx="1301">
                  <c:v>7.0019666666666948E-5</c:v>
                </c:pt>
                <c:pt idx="1302">
                  <c:v>6.8853000000000609E-5</c:v>
                </c:pt>
                <c:pt idx="1303">
                  <c:v>6.9323666666667021E-5</c:v>
                </c:pt>
                <c:pt idx="1304">
                  <c:v>6.8622666666666934E-5</c:v>
                </c:pt>
                <c:pt idx="1305">
                  <c:v>6.9088333333333917E-5</c:v>
                </c:pt>
                <c:pt idx="1306">
                  <c:v>6.8858000000000376E-5</c:v>
                </c:pt>
                <c:pt idx="1307">
                  <c:v>6.9318666666667199E-5</c:v>
                </c:pt>
                <c:pt idx="1308">
                  <c:v>6.9554000000000764E-5</c:v>
                </c:pt>
                <c:pt idx="1309">
                  <c:v>6.9784333333334128E-5</c:v>
                </c:pt>
                <c:pt idx="1310">
                  <c:v>6.8853000000000569E-5</c:v>
                </c:pt>
                <c:pt idx="1311">
                  <c:v>6.8157000000000181E-5</c:v>
                </c:pt>
                <c:pt idx="1312">
                  <c:v>6.8853000000000569E-5</c:v>
                </c:pt>
                <c:pt idx="1313">
                  <c:v>6.8622666666666934E-5</c:v>
                </c:pt>
                <c:pt idx="1314">
                  <c:v>6.9083333333334217E-5</c:v>
                </c:pt>
                <c:pt idx="1315">
                  <c:v>6.8858000000000376E-5</c:v>
                </c:pt>
                <c:pt idx="1316">
                  <c:v>6.8622666666666934E-5</c:v>
                </c:pt>
                <c:pt idx="1317">
                  <c:v>6.8392333333333841E-5</c:v>
                </c:pt>
                <c:pt idx="1318">
                  <c:v>6.8622666666666934E-5</c:v>
                </c:pt>
                <c:pt idx="1319">
                  <c:v>6.8622666666666934E-5</c:v>
                </c:pt>
                <c:pt idx="1320">
                  <c:v>6.8858000000000227E-5</c:v>
                </c:pt>
                <c:pt idx="1321">
                  <c:v>6.9088333333333917E-5</c:v>
                </c:pt>
                <c:pt idx="1322">
                  <c:v>6.9323666666667238E-5</c:v>
                </c:pt>
                <c:pt idx="1323">
                  <c:v>6.8853000000000569E-5</c:v>
                </c:pt>
                <c:pt idx="1324">
                  <c:v>6.9088333333334039E-5</c:v>
                </c:pt>
                <c:pt idx="1325">
                  <c:v>6.8622666666667042E-5</c:v>
                </c:pt>
                <c:pt idx="1326">
                  <c:v>6.8853000000000569E-5</c:v>
                </c:pt>
                <c:pt idx="1327">
                  <c:v>6.9088333333334161E-5</c:v>
                </c:pt>
                <c:pt idx="1328">
                  <c:v>6.9323666666667238E-5</c:v>
                </c:pt>
                <c:pt idx="1329">
                  <c:v>7.0019666666667097E-5</c:v>
                </c:pt>
                <c:pt idx="1330">
                  <c:v>7.0485333333333863E-5</c:v>
                </c:pt>
                <c:pt idx="1331">
                  <c:v>7.0715666666667146E-5</c:v>
                </c:pt>
                <c:pt idx="1332">
                  <c:v>7.0485333333333863E-5</c:v>
                </c:pt>
                <c:pt idx="1333">
                  <c:v>7.0485333333333565E-5</c:v>
                </c:pt>
                <c:pt idx="1334">
                  <c:v>7.0485333333333863E-5</c:v>
                </c:pt>
                <c:pt idx="1335">
                  <c:v>7.0720666666666858E-5</c:v>
                </c:pt>
                <c:pt idx="1336">
                  <c:v>7.0720666666666858E-5</c:v>
                </c:pt>
                <c:pt idx="1337">
                  <c:v>7.0485333333333863E-5</c:v>
                </c:pt>
                <c:pt idx="1338">
                  <c:v>7.0490333333334186E-5</c:v>
                </c:pt>
                <c:pt idx="1339">
                  <c:v>7.0951000000000466E-5</c:v>
                </c:pt>
                <c:pt idx="1340">
                  <c:v>7.0956000000000179E-5</c:v>
                </c:pt>
                <c:pt idx="1341">
                  <c:v>7.1416666666666975E-5</c:v>
                </c:pt>
                <c:pt idx="1342">
                  <c:v>7.0956000000000179E-5</c:v>
                </c:pt>
                <c:pt idx="1343">
                  <c:v>7.142166666666685E-5</c:v>
                </c:pt>
                <c:pt idx="1344">
                  <c:v>7.2117666666667184E-5</c:v>
                </c:pt>
                <c:pt idx="1345">
                  <c:v>7.2117666666667184E-5</c:v>
                </c:pt>
                <c:pt idx="1346">
                  <c:v>7.1887333333333928E-5</c:v>
                </c:pt>
                <c:pt idx="1347">
                  <c:v>7.1882333333333985E-5</c:v>
                </c:pt>
                <c:pt idx="1348">
                  <c:v>7.1882333333333985E-5</c:v>
                </c:pt>
                <c:pt idx="1349">
                  <c:v>7.1416666666666975E-5</c:v>
                </c:pt>
                <c:pt idx="1350">
                  <c:v>7.1652000000000201E-5</c:v>
                </c:pt>
                <c:pt idx="1351">
                  <c:v>7.1652000000000201E-5</c:v>
                </c:pt>
                <c:pt idx="1352">
                  <c:v>7.235300000000083E-5</c:v>
                </c:pt>
                <c:pt idx="1353">
                  <c:v>7.2117666666667184E-5</c:v>
                </c:pt>
                <c:pt idx="1354">
                  <c:v>7.258833333333392E-5</c:v>
                </c:pt>
                <c:pt idx="1355">
                  <c:v>7.235300000000083E-5</c:v>
                </c:pt>
                <c:pt idx="1356">
                  <c:v>7.235300000000083E-5</c:v>
                </c:pt>
                <c:pt idx="1357">
                  <c:v>7.2823666666667146E-5</c:v>
                </c:pt>
                <c:pt idx="1358">
                  <c:v>7.2813666666667423E-5</c:v>
                </c:pt>
                <c:pt idx="1359">
                  <c:v>7.1887333333333928E-5</c:v>
                </c:pt>
                <c:pt idx="1360">
                  <c:v>7.3049000000000743E-5</c:v>
                </c:pt>
                <c:pt idx="1361">
                  <c:v>7.281866666666742E-5</c:v>
                </c:pt>
                <c:pt idx="1362">
                  <c:v>7.1887333333333928E-5</c:v>
                </c:pt>
                <c:pt idx="1363">
                  <c:v>7.3284333333333888E-5</c:v>
                </c:pt>
                <c:pt idx="1364">
                  <c:v>7.3284333333334064E-5</c:v>
                </c:pt>
                <c:pt idx="1365">
                  <c:v>7.3519666666667236E-5</c:v>
                </c:pt>
                <c:pt idx="1366">
                  <c:v>7.3284333333334227E-5</c:v>
                </c:pt>
                <c:pt idx="1367">
                  <c:v>7.3519666666667236E-5</c:v>
                </c:pt>
                <c:pt idx="1368">
                  <c:v>7.3519666666667236E-5</c:v>
                </c:pt>
                <c:pt idx="1369">
                  <c:v>7.3054000000000863E-5</c:v>
                </c:pt>
                <c:pt idx="1370">
                  <c:v>7.3054000000000863E-5</c:v>
                </c:pt>
                <c:pt idx="1371">
                  <c:v>7.3519666666667236E-5</c:v>
                </c:pt>
                <c:pt idx="1372">
                  <c:v>7.3054000000000524E-5</c:v>
                </c:pt>
                <c:pt idx="1373">
                  <c:v>7.3284333333333888E-5</c:v>
                </c:pt>
                <c:pt idx="1374">
                  <c:v>7.3519666666667236E-5</c:v>
                </c:pt>
                <c:pt idx="1375">
                  <c:v>7.3980333333333964E-5</c:v>
                </c:pt>
                <c:pt idx="1376">
                  <c:v>7.3985333333334178E-5</c:v>
                </c:pt>
                <c:pt idx="1377">
                  <c:v>7.375000000000079E-5</c:v>
                </c:pt>
                <c:pt idx="1378">
                  <c:v>7.3985333333334178E-5</c:v>
                </c:pt>
                <c:pt idx="1379">
                  <c:v>7.3519666666667236E-5</c:v>
                </c:pt>
                <c:pt idx="1380">
                  <c:v>7.3514666666667144E-5</c:v>
                </c:pt>
                <c:pt idx="1381">
                  <c:v>7.3985333333334178E-5</c:v>
                </c:pt>
                <c:pt idx="1382">
                  <c:v>7.3755000000000868E-5</c:v>
                </c:pt>
                <c:pt idx="1383">
                  <c:v>7.3985333333334178E-5</c:v>
                </c:pt>
                <c:pt idx="1384">
                  <c:v>7.352466666666703E-5</c:v>
                </c:pt>
                <c:pt idx="1385">
                  <c:v>7.3519666666666924E-5</c:v>
                </c:pt>
                <c:pt idx="1386">
                  <c:v>7.3985333333333799E-5</c:v>
                </c:pt>
                <c:pt idx="1387">
                  <c:v>7.3985333333333799E-5</c:v>
                </c:pt>
                <c:pt idx="1388">
                  <c:v>7.3755000000000584E-5</c:v>
                </c:pt>
                <c:pt idx="1389">
                  <c:v>7.3985333333333799E-5</c:v>
                </c:pt>
                <c:pt idx="1390">
                  <c:v>7.3990333333334135E-5</c:v>
                </c:pt>
                <c:pt idx="1391">
                  <c:v>7.44560000000004E-5</c:v>
                </c:pt>
                <c:pt idx="1392">
                  <c:v>7.4451000000000524E-5</c:v>
                </c:pt>
                <c:pt idx="1393">
                  <c:v>7.4686333333334076E-5</c:v>
                </c:pt>
                <c:pt idx="1394">
                  <c:v>7.4456000000000915E-5</c:v>
                </c:pt>
                <c:pt idx="1395">
                  <c:v>7.4916666666667019E-5</c:v>
                </c:pt>
                <c:pt idx="1396">
                  <c:v>7.4686333333334211E-5</c:v>
                </c:pt>
                <c:pt idx="1397">
                  <c:v>7.4681333333334132E-5</c:v>
                </c:pt>
                <c:pt idx="1398">
                  <c:v>7.4681333333334281E-5</c:v>
                </c:pt>
                <c:pt idx="1399">
                  <c:v>7.4220666666667133E-5</c:v>
                </c:pt>
                <c:pt idx="1400">
                  <c:v>7.328933333333352E-5</c:v>
                </c:pt>
                <c:pt idx="1401">
                  <c:v>7.4686333333333777E-5</c:v>
                </c:pt>
                <c:pt idx="1402">
                  <c:v>7.468633333333394E-5</c:v>
                </c:pt>
                <c:pt idx="1403">
                  <c:v>7.538233333333403E-5</c:v>
                </c:pt>
                <c:pt idx="1404">
                  <c:v>7.4456000000000603E-5</c:v>
                </c:pt>
                <c:pt idx="1405">
                  <c:v>7.4686333333333777E-5</c:v>
                </c:pt>
                <c:pt idx="1406">
                  <c:v>7.5387333333334E-5</c:v>
                </c:pt>
                <c:pt idx="1407">
                  <c:v>7.4686333333333777E-5</c:v>
                </c:pt>
                <c:pt idx="1408">
                  <c:v>7.5152000000000394E-5</c:v>
                </c:pt>
                <c:pt idx="1409">
                  <c:v>7.5387333333334095E-5</c:v>
                </c:pt>
                <c:pt idx="1410">
                  <c:v>7.5387333333334095E-5</c:v>
                </c:pt>
                <c:pt idx="1411">
                  <c:v>7.5387333333334E-5</c:v>
                </c:pt>
                <c:pt idx="1412">
                  <c:v>7.5617666666667134E-5</c:v>
                </c:pt>
                <c:pt idx="1413">
                  <c:v>7.5853000000000563E-5</c:v>
                </c:pt>
                <c:pt idx="1414">
                  <c:v>7.5622666666666982E-5</c:v>
                </c:pt>
                <c:pt idx="1415">
                  <c:v>7.5853000000000563E-5</c:v>
                </c:pt>
                <c:pt idx="1416">
                  <c:v>7.6088333333334033E-5</c:v>
                </c:pt>
                <c:pt idx="1417">
                  <c:v>7.631866666666718E-5</c:v>
                </c:pt>
                <c:pt idx="1418">
                  <c:v>7.6554000000000446E-5</c:v>
                </c:pt>
                <c:pt idx="1419">
                  <c:v>7.6784333333333797E-5</c:v>
                </c:pt>
                <c:pt idx="1420">
                  <c:v>7.6784333333333797E-5</c:v>
                </c:pt>
                <c:pt idx="1421">
                  <c:v>7.6784333333333946E-5</c:v>
                </c:pt>
                <c:pt idx="1422">
                  <c:v>7.6784333333333797E-5</c:v>
                </c:pt>
                <c:pt idx="1423">
                  <c:v>7.6784333333333797E-5</c:v>
                </c:pt>
                <c:pt idx="1424">
                  <c:v>7.6083333333334089E-5</c:v>
                </c:pt>
                <c:pt idx="1425">
                  <c:v>7.7019666666667077E-5</c:v>
                </c:pt>
                <c:pt idx="1426">
                  <c:v>7.701466666666712E-5</c:v>
                </c:pt>
                <c:pt idx="1427">
                  <c:v>7.7019666666667077E-5</c:v>
                </c:pt>
                <c:pt idx="1428">
                  <c:v>7.7715666666667153E-5</c:v>
                </c:pt>
                <c:pt idx="1429">
                  <c:v>7.6784333333334082E-5</c:v>
                </c:pt>
                <c:pt idx="1430">
                  <c:v>7.6784333333333797E-5</c:v>
                </c:pt>
                <c:pt idx="1431">
                  <c:v>7.6554000000000297E-5</c:v>
                </c:pt>
                <c:pt idx="1432">
                  <c:v>7.6549000000000137E-5</c:v>
                </c:pt>
                <c:pt idx="1433">
                  <c:v>7.6554000000000297E-5</c:v>
                </c:pt>
                <c:pt idx="1434">
                  <c:v>7.6784333333333797E-5</c:v>
                </c:pt>
                <c:pt idx="1435">
                  <c:v>7.725000000000055E-5</c:v>
                </c:pt>
                <c:pt idx="1436">
                  <c:v>7.7019666666666955E-5</c:v>
                </c:pt>
                <c:pt idx="1437">
                  <c:v>7.6554000000000297E-5</c:v>
                </c:pt>
                <c:pt idx="1438">
                  <c:v>7.7250000000000184E-5</c:v>
                </c:pt>
                <c:pt idx="1439">
                  <c:v>7.725000000000036E-5</c:v>
                </c:pt>
                <c:pt idx="1440">
                  <c:v>7.7715666666667153E-5</c:v>
                </c:pt>
                <c:pt idx="1441">
                  <c:v>7.7250000000000184E-5</c:v>
                </c:pt>
                <c:pt idx="1442">
                  <c:v>7.7250000000000184E-5</c:v>
                </c:pt>
                <c:pt idx="1443">
                  <c:v>7.7720666666666988E-5</c:v>
                </c:pt>
                <c:pt idx="1444">
                  <c:v>7.7250000000000184E-5</c:v>
                </c:pt>
                <c:pt idx="1445">
                  <c:v>7.7715666666667031E-5</c:v>
                </c:pt>
                <c:pt idx="1446">
                  <c:v>7.7951000000000433E-5</c:v>
                </c:pt>
                <c:pt idx="1447">
                  <c:v>7.8416666666667199E-5</c:v>
                </c:pt>
                <c:pt idx="1448">
                  <c:v>7.8652000000000276E-5</c:v>
                </c:pt>
                <c:pt idx="1449">
                  <c:v>7.8647000000000401E-5</c:v>
                </c:pt>
                <c:pt idx="1450">
                  <c:v>7.8647000000000198E-5</c:v>
                </c:pt>
                <c:pt idx="1451">
                  <c:v>7.8647000000000401E-5</c:v>
                </c:pt>
                <c:pt idx="1452">
                  <c:v>7.8887333333333936E-5</c:v>
                </c:pt>
                <c:pt idx="1453">
                  <c:v>7.9117666666666961E-5</c:v>
                </c:pt>
                <c:pt idx="1454">
                  <c:v>7.934800000000042E-5</c:v>
                </c:pt>
                <c:pt idx="1455">
                  <c:v>7.9117666666666961E-5</c:v>
                </c:pt>
                <c:pt idx="1456">
                  <c:v>7.9112666666667221E-5</c:v>
                </c:pt>
                <c:pt idx="1457">
                  <c:v>7.934800000000042E-5</c:v>
                </c:pt>
                <c:pt idx="1458">
                  <c:v>7.8647000000000198E-5</c:v>
                </c:pt>
                <c:pt idx="1459">
                  <c:v>7.888233333333383E-5</c:v>
                </c:pt>
                <c:pt idx="1460">
                  <c:v>7.8887333333333936E-5</c:v>
                </c:pt>
                <c:pt idx="1461">
                  <c:v>7.8882333333333966E-5</c:v>
                </c:pt>
                <c:pt idx="1462">
                  <c:v>7.9117666666667097E-5</c:v>
                </c:pt>
                <c:pt idx="1463">
                  <c:v>7.8652000000000276E-5</c:v>
                </c:pt>
                <c:pt idx="1464">
                  <c:v>7.888233333333383E-5</c:v>
                </c:pt>
                <c:pt idx="1465">
                  <c:v>7.8887333333333909E-5</c:v>
                </c:pt>
                <c:pt idx="1466">
                  <c:v>7.888233333333383E-5</c:v>
                </c:pt>
                <c:pt idx="1467">
                  <c:v>7.9583333333334107E-5</c:v>
                </c:pt>
                <c:pt idx="1468">
                  <c:v>7.8887333333333936E-5</c:v>
                </c:pt>
                <c:pt idx="1469">
                  <c:v>7.9583333333334107E-5</c:v>
                </c:pt>
                <c:pt idx="1470">
                  <c:v>7.9353000000000661E-5</c:v>
                </c:pt>
                <c:pt idx="1471">
                  <c:v>7.9813666666667295E-5</c:v>
                </c:pt>
                <c:pt idx="1472">
                  <c:v>7.9583333333333985E-5</c:v>
                </c:pt>
                <c:pt idx="1473">
                  <c:v>7.9583333333334107E-5</c:v>
                </c:pt>
                <c:pt idx="1474">
                  <c:v>7.9813666666667295E-5</c:v>
                </c:pt>
                <c:pt idx="1475">
                  <c:v>8.0049000000000561E-5</c:v>
                </c:pt>
                <c:pt idx="1476">
                  <c:v>7.9112666666667126E-5</c:v>
                </c:pt>
                <c:pt idx="1477">
                  <c:v>7.888233333333383E-5</c:v>
                </c:pt>
                <c:pt idx="1478">
                  <c:v>7.8652000000000276E-5</c:v>
                </c:pt>
                <c:pt idx="1479">
                  <c:v>7.9348000000000556E-5</c:v>
                </c:pt>
                <c:pt idx="1480">
                  <c:v>7.9117666666667097E-5</c:v>
                </c:pt>
                <c:pt idx="1481">
                  <c:v>7.9818666666667143E-5</c:v>
                </c:pt>
                <c:pt idx="1482">
                  <c:v>7.9348000000000271E-5</c:v>
                </c:pt>
                <c:pt idx="1483">
                  <c:v>7.9583333333333849E-5</c:v>
                </c:pt>
                <c:pt idx="1484">
                  <c:v>7.8421666666666546E-5</c:v>
                </c:pt>
                <c:pt idx="1485">
                  <c:v>7.9117666666667097E-5</c:v>
                </c:pt>
                <c:pt idx="1486">
                  <c:v>7.9117666666667097E-5</c:v>
                </c:pt>
                <c:pt idx="1487">
                  <c:v>7.9117666666667097E-5</c:v>
                </c:pt>
                <c:pt idx="1488">
                  <c:v>7.9348000000000556E-5</c:v>
                </c:pt>
                <c:pt idx="1489">
                  <c:v>7.9117666666667097E-5</c:v>
                </c:pt>
                <c:pt idx="1490">
                  <c:v>7.8887333333333936E-5</c:v>
                </c:pt>
                <c:pt idx="1491">
                  <c:v>7.9818666666667116E-5</c:v>
                </c:pt>
                <c:pt idx="1492">
                  <c:v>7.9353000000000838E-5</c:v>
                </c:pt>
                <c:pt idx="1493">
                  <c:v>7.9348000000000556E-5</c:v>
                </c:pt>
                <c:pt idx="1494">
                  <c:v>7.9818666666667387E-5</c:v>
                </c:pt>
                <c:pt idx="1495">
                  <c:v>7.9818666666667387E-5</c:v>
                </c:pt>
                <c:pt idx="1496">
                  <c:v>7.9813666666667295E-5</c:v>
                </c:pt>
                <c:pt idx="1497">
                  <c:v>8.0054000000000843E-5</c:v>
                </c:pt>
                <c:pt idx="1498">
                  <c:v>8.0284333333333814E-5</c:v>
                </c:pt>
                <c:pt idx="1499">
                  <c:v>8.0514666666667585E-5</c:v>
                </c:pt>
                <c:pt idx="1500">
                  <c:v>8.0519666666667162E-5</c:v>
                </c:pt>
                <c:pt idx="1501">
                  <c:v>8.1446000000000128E-5</c:v>
                </c:pt>
                <c:pt idx="1502">
                  <c:v>8.0985333333333603E-5</c:v>
                </c:pt>
                <c:pt idx="1503">
                  <c:v>8.0985333333333603E-5</c:v>
                </c:pt>
                <c:pt idx="1504">
                  <c:v>8.168133333333372E-5</c:v>
                </c:pt>
                <c:pt idx="1505">
                  <c:v>8.1215666666667333E-5</c:v>
                </c:pt>
                <c:pt idx="1506">
                  <c:v>8.0750000000000594E-5</c:v>
                </c:pt>
                <c:pt idx="1507">
                  <c:v>8.0985333333333711E-5</c:v>
                </c:pt>
                <c:pt idx="1508">
                  <c:v>8.1215666666667211E-5</c:v>
                </c:pt>
                <c:pt idx="1509">
                  <c:v>8.1456000000000312E-5</c:v>
                </c:pt>
                <c:pt idx="1510">
                  <c:v>8.1215666666666913E-5</c:v>
                </c:pt>
                <c:pt idx="1511">
                  <c:v>8.0755000000000727E-5</c:v>
                </c:pt>
                <c:pt idx="1512">
                  <c:v>8.1215666666666913E-5</c:v>
                </c:pt>
                <c:pt idx="1513">
                  <c:v>8.1220666666667005E-5</c:v>
                </c:pt>
                <c:pt idx="1514">
                  <c:v>8.122066666666729E-5</c:v>
                </c:pt>
                <c:pt idx="1515">
                  <c:v>8.1456000000000312E-5</c:v>
                </c:pt>
                <c:pt idx="1516">
                  <c:v>8.1686333333333798E-5</c:v>
                </c:pt>
                <c:pt idx="1517">
                  <c:v>8.1916666666667244E-5</c:v>
                </c:pt>
                <c:pt idx="1518">
                  <c:v>8.1686333333333798E-5</c:v>
                </c:pt>
                <c:pt idx="1519">
                  <c:v>8.2617666666667371E-5</c:v>
                </c:pt>
                <c:pt idx="1520">
                  <c:v>8.2612666666667184E-5</c:v>
                </c:pt>
                <c:pt idx="1521">
                  <c:v>8.2617666666667263E-5</c:v>
                </c:pt>
                <c:pt idx="1522">
                  <c:v>8.2848000000000248E-5</c:v>
                </c:pt>
                <c:pt idx="1523">
                  <c:v>8.2617666666667263E-5</c:v>
                </c:pt>
                <c:pt idx="1524">
                  <c:v>8.2848000000000248E-5</c:v>
                </c:pt>
                <c:pt idx="1525">
                  <c:v>8.3078333333334235E-5</c:v>
                </c:pt>
                <c:pt idx="1526">
                  <c:v>8.2853000000000462E-5</c:v>
                </c:pt>
                <c:pt idx="1527">
                  <c:v>8.3779333333334241E-5</c:v>
                </c:pt>
                <c:pt idx="1528">
                  <c:v>8.2382333333333346E-5</c:v>
                </c:pt>
                <c:pt idx="1529">
                  <c:v>8.3083333333333812E-5</c:v>
                </c:pt>
                <c:pt idx="1530">
                  <c:v>8.2617666666667371E-5</c:v>
                </c:pt>
                <c:pt idx="1531">
                  <c:v>8.331366666666719E-5</c:v>
                </c:pt>
                <c:pt idx="1532">
                  <c:v>8.2382333333333346E-5</c:v>
                </c:pt>
                <c:pt idx="1533">
                  <c:v>8.308333333333369E-5</c:v>
                </c:pt>
                <c:pt idx="1534">
                  <c:v>8.3779333333333983E-5</c:v>
                </c:pt>
                <c:pt idx="1535">
                  <c:v>8.2848000000000248E-5</c:v>
                </c:pt>
                <c:pt idx="1536">
                  <c:v>8.2382333333333346E-5</c:v>
                </c:pt>
                <c:pt idx="1537">
                  <c:v>8.3549000000000633E-5</c:v>
                </c:pt>
                <c:pt idx="1538">
                  <c:v>8.3544000000000757E-5</c:v>
                </c:pt>
                <c:pt idx="1539">
                  <c:v>8.3549000000000551E-5</c:v>
                </c:pt>
                <c:pt idx="1540">
                  <c:v>8.3088333333333823E-5</c:v>
                </c:pt>
                <c:pt idx="1541">
                  <c:v>8.3549000000000633E-5</c:v>
                </c:pt>
                <c:pt idx="1542">
                  <c:v>8.3549000000000633E-5</c:v>
                </c:pt>
                <c:pt idx="1543">
                  <c:v>8.308333333333369E-5</c:v>
                </c:pt>
                <c:pt idx="1544">
                  <c:v>8.3784333333334184E-5</c:v>
                </c:pt>
                <c:pt idx="1545">
                  <c:v>8.448033333333346E-5</c:v>
                </c:pt>
                <c:pt idx="1546">
                  <c:v>8.4245000000000587E-5</c:v>
                </c:pt>
                <c:pt idx="1547">
                  <c:v>8.4245000000000587E-5</c:v>
                </c:pt>
                <c:pt idx="1548">
                  <c:v>8.4946000000000592E-5</c:v>
                </c:pt>
                <c:pt idx="1549">
                  <c:v>8.5181333333333737E-5</c:v>
                </c:pt>
                <c:pt idx="1550">
                  <c:v>8.4946000000000592E-5</c:v>
                </c:pt>
                <c:pt idx="1551">
                  <c:v>8.4946000000000877E-5</c:v>
                </c:pt>
                <c:pt idx="1552">
                  <c:v>8.5411666666667237E-5</c:v>
                </c:pt>
                <c:pt idx="1553">
                  <c:v>8.51763333333342E-5</c:v>
                </c:pt>
                <c:pt idx="1554">
                  <c:v>8.4710666666667434E-5</c:v>
                </c:pt>
                <c:pt idx="1555">
                  <c:v>8.5411666666667237E-5</c:v>
                </c:pt>
                <c:pt idx="1556">
                  <c:v>8.4715666666667405E-5</c:v>
                </c:pt>
                <c:pt idx="1557">
                  <c:v>8.448033333333346E-5</c:v>
                </c:pt>
                <c:pt idx="1558">
                  <c:v>8.5181333333333737E-5</c:v>
                </c:pt>
                <c:pt idx="1559">
                  <c:v>8.4946000000000362E-5</c:v>
                </c:pt>
                <c:pt idx="1560">
                  <c:v>8.4946000000000728E-5</c:v>
                </c:pt>
                <c:pt idx="1561">
                  <c:v>8.4951000000000563E-5</c:v>
                </c:pt>
                <c:pt idx="1562">
                  <c:v>8.5181333333333737E-5</c:v>
                </c:pt>
                <c:pt idx="1563">
                  <c:v>8.5642000000000614E-5</c:v>
                </c:pt>
                <c:pt idx="1564">
                  <c:v>8.5642000000000614E-5</c:v>
                </c:pt>
                <c:pt idx="1565">
                  <c:v>8.5877333333334165E-5</c:v>
                </c:pt>
                <c:pt idx="1566">
                  <c:v>8.6112666666667256E-5</c:v>
                </c:pt>
                <c:pt idx="1567">
                  <c:v>8.5877333333334165E-5</c:v>
                </c:pt>
                <c:pt idx="1568">
                  <c:v>8.5877333333334165E-5</c:v>
                </c:pt>
                <c:pt idx="1569">
                  <c:v>8.5411666666667277E-5</c:v>
                </c:pt>
                <c:pt idx="1570">
                  <c:v>8.6107666666667435E-5</c:v>
                </c:pt>
                <c:pt idx="1571">
                  <c:v>8.5411666666667237E-5</c:v>
                </c:pt>
                <c:pt idx="1572">
                  <c:v>8.5877333333334165E-5</c:v>
                </c:pt>
                <c:pt idx="1573">
                  <c:v>8.5647000000000666E-5</c:v>
                </c:pt>
                <c:pt idx="1574">
                  <c:v>8.5181333333333737E-5</c:v>
                </c:pt>
                <c:pt idx="1575">
                  <c:v>8.5181333333333737E-5</c:v>
                </c:pt>
                <c:pt idx="1576">
                  <c:v>8.5181333333333737E-5</c:v>
                </c:pt>
                <c:pt idx="1577">
                  <c:v>8.5877333333334247E-5</c:v>
                </c:pt>
                <c:pt idx="1578">
                  <c:v>8.4951000000000563E-5</c:v>
                </c:pt>
                <c:pt idx="1579">
                  <c:v>8.5416666666667193E-5</c:v>
                </c:pt>
                <c:pt idx="1580">
                  <c:v>8.5647000000000666E-5</c:v>
                </c:pt>
                <c:pt idx="1581">
                  <c:v>8.5877333333334165E-5</c:v>
                </c:pt>
                <c:pt idx="1582">
                  <c:v>8.588233333333381E-5</c:v>
                </c:pt>
                <c:pt idx="1583">
                  <c:v>8.611266666666731E-5</c:v>
                </c:pt>
                <c:pt idx="1584">
                  <c:v>8.6578333333334252E-5</c:v>
                </c:pt>
                <c:pt idx="1585">
                  <c:v>8.611266666666731E-5</c:v>
                </c:pt>
                <c:pt idx="1586">
                  <c:v>8.611266666666731E-5</c:v>
                </c:pt>
                <c:pt idx="1587">
                  <c:v>8.657833333333409E-5</c:v>
                </c:pt>
                <c:pt idx="1588">
                  <c:v>8.6343000000000227E-5</c:v>
                </c:pt>
                <c:pt idx="1589">
                  <c:v>8.6343000000000295E-5</c:v>
                </c:pt>
                <c:pt idx="1590">
                  <c:v>8.6813666666667275E-5</c:v>
                </c:pt>
                <c:pt idx="1591">
                  <c:v>8.727933333333377E-5</c:v>
                </c:pt>
                <c:pt idx="1592">
                  <c:v>8.657833333333409E-5</c:v>
                </c:pt>
                <c:pt idx="1593">
                  <c:v>8.6583333333334074E-5</c:v>
                </c:pt>
                <c:pt idx="1594">
                  <c:v>8.657833333333409E-5</c:v>
                </c:pt>
                <c:pt idx="1595">
                  <c:v>8.7509666666667595E-5</c:v>
                </c:pt>
                <c:pt idx="1596">
                  <c:v>8.7049000000000284E-5</c:v>
                </c:pt>
                <c:pt idx="1597">
                  <c:v>8.7279333333333662E-5</c:v>
                </c:pt>
                <c:pt idx="1598">
                  <c:v>8.7279333333333662E-5</c:v>
                </c:pt>
                <c:pt idx="1599">
                  <c:v>8.7274333333333949E-5</c:v>
                </c:pt>
                <c:pt idx="1600">
                  <c:v>8.7274333333334098E-5</c:v>
                </c:pt>
                <c:pt idx="1601">
                  <c:v>8.7975333333333711E-5</c:v>
                </c:pt>
                <c:pt idx="1602">
                  <c:v>8.7975333333333711E-5</c:v>
                </c:pt>
                <c:pt idx="1603">
                  <c:v>8.7509666666667297E-5</c:v>
                </c:pt>
                <c:pt idx="1604">
                  <c:v>8.7509666666667243E-5</c:v>
                </c:pt>
                <c:pt idx="1605">
                  <c:v>8.8210666666667072E-5</c:v>
                </c:pt>
                <c:pt idx="1606">
                  <c:v>8.7975333333333819E-5</c:v>
                </c:pt>
                <c:pt idx="1607">
                  <c:v>8.7279333333333662E-5</c:v>
                </c:pt>
                <c:pt idx="1608">
                  <c:v>8.7044000000000598E-5</c:v>
                </c:pt>
                <c:pt idx="1609">
                  <c:v>8.7745000000000374E-5</c:v>
                </c:pt>
                <c:pt idx="1610">
                  <c:v>8.7745000000000374E-5</c:v>
                </c:pt>
                <c:pt idx="1611">
                  <c:v>8.8210666666667343E-5</c:v>
                </c:pt>
                <c:pt idx="1612">
                  <c:v>8.7980333333333464E-5</c:v>
                </c:pt>
                <c:pt idx="1613">
                  <c:v>8.8441000000000328E-5</c:v>
                </c:pt>
                <c:pt idx="1614">
                  <c:v>8.8441000000000274E-5</c:v>
                </c:pt>
                <c:pt idx="1615">
                  <c:v>8.8676333333334123E-5</c:v>
                </c:pt>
                <c:pt idx="1616">
                  <c:v>8.8911666666667403E-5</c:v>
                </c:pt>
                <c:pt idx="1617">
                  <c:v>8.89066666666675E-5</c:v>
                </c:pt>
                <c:pt idx="1618">
                  <c:v>8.8676333333334123E-5</c:v>
                </c:pt>
                <c:pt idx="1619">
                  <c:v>8.9147000000000697E-5</c:v>
                </c:pt>
                <c:pt idx="1620">
                  <c:v>8.8676333333334123E-5</c:v>
                </c:pt>
                <c:pt idx="1621">
                  <c:v>8.8911666666667403E-5</c:v>
                </c:pt>
                <c:pt idx="1622">
                  <c:v>8.9377333333334074E-5</c:v>
                </c:pt>
                <c:pt idx="1623">
                  <c:v>8.9838000000000694E-5</c:v>
                </c:pt>
                <c:pt idx="1624">
                  <c:v>8.9843000000000651E-5</c:v>
                </c:pt>
                <c:pt idx="1625">
                  <c:v>8.844600000000042E-5</c:v>
                </c:pt>
                <c:pt idx="1626">
                  <c:v>8.8210666666667072E-5</c:v>
                </c:pt>
                <c:pt idx="1627">
                  <c:v>8.844600000000042E-5</c:v>
                </c:pt>
                <c:pt idx="1628">
                  <c:v>8.8676333333334123E-5</c:v>
                </c:pt>
                <c:pt idx="1629">
                  <c:v>8.9142000000000469E-5</c:v>
                </c:pt>
                <c:pt idx="1630">
                  <c:v>8.9142000000000469E-5</c:v>
                </c:pt>
                <c:pt idx="1631">
                  <c:v>8.9607666666667737E-5</c:v>
                </c:pt>
                <c:pt idx="1632">
                  <c:v>8.9142000000000279E-5</c:v>
                </c:pt>
                <c:pt idx="1633">
                  <c:v>8.9142000000000279E-5</c:v>
                </c:pt>
                <c:pt idx="1634">
                  <c:v>8.9607666666667737E-5</c:v>
                </c:pt>
                <c:pt idx="1635">
                  <c:v>9.0073333333333812E-5</c:v>
                </c:pt>
                <c:pt idx="1636">
                  <c:v>8.9607666666667737E-5</c:v>
                </c:pt>
                <c:pt idx="1637">
                  <c:v>8.9843000000000312E-5</c:v>
                </c:pt>
                <c:pt idx="1638">
                  <c:v>9.0073333333333757E-5</c:v>
                </c:pt>
                <c:pt idx="1639">
                  <c:v>9.0539000000000537E-5</c:v>
                </c:pt>
                <c:pt idx="1640">
                  <c:v>9.0073333333333812E-5</c:v>
                </c:pt>
                <c:pt idx="1641">
                  <c:v>8.9607666666667737E-5</c:v>
                </c:pt>
                <c:pt idx="1642">
                  <c:v>8.9142000000000279E-5</c:v>
                </c:pt>
                <c:pt idx="1643">
                  <c:v>8.9142000000000279E-5</c:v>
                </c:pt>
                <c:pt idx="1644">
                  <c:v>8.9142000000000279E-5</c:v>
                </c:pt>
                <c:pt idx="1645">
                  <c:v>8.9607666666667737E-5</c:v>
                </c:pt>
                <c:pt idx="1646">
                  <c:v>8.9607666666667737E-5</c:v>
                </c:pt>
                <c:pt idx="1647">
                  <c:v>9.0073333333333812E-5</c:v>
                </c:pt>
                <c:pt idx="1648">
                  <c:v>8.9607666666667452E-5</c:v>
                </c:pt>
                <c:pt idx="1649">
                  <c:v>8.984300000000042E-5</c:v>
                </c:pt>
                <c:pt idx="1650">
                  <c:v>8.9843000000000312E-5</c:v>
                </c:pt>
                <c:pt idx="1651">
                  <c:v>9.0313666666667076E-5</c:v>
                </c:pt>
                <c:pt idx="1652">
                  <c:v>9.0308666666667539E-5</c:v>
                </c:pt>
                <c:pt idx="1653">
                  <c:v>8.9848000000000716E-5</c:v>
                </c:pt>
                <c:pt idx="1654">
                  <c:v>9.0308666666667674E-5</c:v>
                </c:pt>
                <c:pt idx="1655">
                  <c:v>9.0774333333334468E-5</c:v>
                </c:pt>
                <c:pt idx="1656">
                  <c:v>8.984300000000042E-5</c:v>
                </c:pt>
                <c:pt idx="1657">
                  <c:v>8.9612666666667476E-5</c:v>
                </c:pt>
                <c:pt idx="1658">
                  <c:v>9.0544000000000955E-5</c:v>
                </c:pt>
                <c:pt idx="1659">
                  <c:v>9.0308666666667336E-5</c:v>
                </c:pt>
                <c:pt idx="1660">
                  <c:v>8.9377333333333871E-5</c:v>
                </c:pt>
                <c:pt idx="1661">
                  <c:v>9.0078333333334202E-5</c:v>
                </c:pt>
                <c:pt idx="1662">
                  <c:v>9.0774333333334468E-5</c:v>
                </c:pt>
                <c:pt idx="1663">
                  <c:v>9.0544000000000955E-5</c:v>
                </c:pt>
                <c:pt idx="1664">
                  <c:v>9.007833333333389E-5</c:v>
                </c:pt>
                <c:pt idx="1665">
                  <c:v>8.9843000000000651E-5</c:v>
                </c:pt>
                <c:pt idx="1666">
                  <c:v>9.0308666666667674E-5</c:v>
                </c:pt>
                <c:pt idx="1667">
                  <c:v>9.007833333333389E-5</c:v>
                </c:pt>
                <c:pt idx="1668">
                  <c:v>9.0308666666667336E-5</c:v>
                </c:pt>
                <c:pt idx="1669">
                  <c:v>9.0308666666667336E-5</c:v>
                </c:pt>
                <c:pt idx="1670">
                  <c:v>9.0308666666667336E-5</c:v>
                </c:pt>
                <c:pt idx="1671">
                  <c:v>9.0774333333334468E-5</c:v>
                </c:pt>
                <c:pt idx="1672">
                  <c:v>9.0774333333334468E-5</c:v>
                </c:pt>
                <c:pt idx="1673">
                  <c:v>9.1009666666667531E-5</c:v>
                </c:pt>
                <c:pt idx="1674">
                  <c:v>9.0544000000000955E-5</c:v>
                </c:pt>
                <c:pt idx="1675">
                  <c:v>9.0544000000000955E-5</c:v>
                </c:pt>
                <c:pt idx="1676">
                  <c:v>9.1004666666667547E-5</c:v>
                </c:pt>
                <c:pt idx="1677">
                  <c:v>9.1240000000000448E-5</c:v>
                </c:pt>
                <c:pt idx="1678">
                  <c:v>9.0539000000000849E-5</c:v>
                </c:pt>
                <c:pt idx="1679">
                  <c:v>9.0774333333334468E-5</c:v>
                </c:pt>
                <c:pt idx="1680">
                  <c:v>9.1240000000000678E-5</c:v>
                </c:pt>
                <c:pt idx="1681">
                  <c:v>9.0774333333334264E-5</c:v>
                </c:pt>
                <c:pt idx="1682">
                  <c:v>9.0544000000000819E-5</c:v>
                </c:pt>
                <c:pt idx="1683">
                  <c:v>9.1009666666667531E-5</c:v>
                </c:pt>
                <c:pt idx="1684">
                  <c:v>9.1475333333333742E-5</c:v>
                </c:pt>
                <c:pt idx="1685">
                  <c:v>9.1475333333333592E-5</c:v>
                </c:pt>
                <c:pt idx="1686">
                  <c:v>9.1245000000000581E-5</c:v>
                </c:pt>
                <c:pt idx="1687">
                  <c:v>9.1009666666667531E-5</c:v>
                </c:pt>
                <c:pt idx="1688">
                  <c:v>9.1245000000000418E-5</c:v>
                </c:pt>
                <c:pt idx="1689">
                  <c:v>9.1009666666667382E-5</c:v>
                </c:pt>
                <c:pt idx="1690">
                  <c:v>9.1245000000000581E-5</c:v>
                </c:pt>
                <c:pt idx="1691">
                  <c:v>9.1941000000000237E-5</c:v>
                </c:pt>
                <c:pt idx="1692">
                  <c:v>9.1941000000000128E-5</c:v>
                </c:pt>
                <c:pt idx="1693">
                  <c:v>9.1941000000000277E-5</c:v>
                </c:pt>
                <c:pt idx="1694">
                  <c:v>9.217133333333356E-5</c:v>
                </c:pt>
                <c:pt idx="1695">
                  <c:v>9.1705666666667377E-5</c:v>
                </c:pt>
                <c:pt idx="1696">
                  <c:v>9.1941000000000128E-5</c:v>
                </c:pt>
                <c:pt idx="1697">
                  <c:v>9.217133333333356E-5</c:v>
                </c:pt>
                <c:pt idx="1698">
                  <c:v>9.2176333333333612E-5</c:v>
                </c:pt>
                <c:pt idx="1699">
                  <c:v>9.1009666666667273E-5</c:v>
                </c:pt>
                <c:pt idx="1700">
                  <c:v>9.1710666666667225E-5</c:v>
                </c:pt>
                <c:pt idx="1701">
                  <c:v>9.2171333333333777E-5</c:v>
                </c:pt>
                <c:pt idx="1702">
                  <c:v>9.1710666666667225E-5</c:v>
                </c:pt>
                <c:pt idx="1703">
                  <c:v>9.1480333333333644E-5</c:v>
                </c:pt>
                <c:pt idx="1704">
                  <c:v>9.1710666666667225E-5</c:v>
                </c:pt>
                <c:pt idx="1705">
                  <c:v>9.2176333333333815E-5</c:v>
                </c:pt>
                <c:pt idx="1706">
                  <c:v>9.1710666666667225E-5</c:v>
                </c:pt>
                <c:pt idx="1707">
                  <c:v>9.1946000000000315E-5</c:v>
                </c:pt>
                <c:pt idx="1708">
                  <c:v>9.1710666666667266E-5</c:v>
                </c:pt>
                <c:pt idx="1709">
                  <c:v>9.1475333333333714E-5</c:v>
                </c:pt>
                <c:pt idx="1710">
                  <c:v>9.1475333333333742E-5</c:v>
                </c:pt>
                <c:pt idx="1711">
                  <c:v>9.1710666666667225E-5</c:v>
                </c:pt>
                <c:pt idx="1712">
                  <c:v>9.2176333333333761E-5</c:v>
                </c:pt>
                <c:pt idx="1713">
                  <c:v>9.1245000000000649E-5</c:v>
                </c:pt>
                <c:pt idx="1714">
                  <c:v>9.1710666666667225E-5</c:v>
                </c:pt>
                <c:pt idx="1715">
                  <c:v>9.1245000000000418E-5</c:v>
                </c:pt>
                <c:pt idx="1716">
                  <c:v>9.1710666666667225E-5</c:v>
                </c:pt>
                <c:pt idx="1717">
                  <c:v>9.1475333333333742E-5</c:v>
                </c:pt>
                <c:pt idx="1718">
                  <c:v>9.1475333333333714E-5</c:v>
                </c:pt>
                <c:pt idx="1719">
                  <c:v>9.1941000000000277E-5</c:v>
                </c:pt>
                <c:pt idx="1720">
                  <c:v>9.1245000000000296E-5</c:v>
                </c:pt>
                <c:pt idx="1721">
                  <c:v>9.1480333333333536E-5</c:v>
                </c:pt>
                <c:pt idx="1722">
                  <c:v>9.1480333333333536E-5</c:v>
                </c:pt>
                <c:pt idx="1723">
                  <c:v>9.1245000000000296E-5</c:v>
                </c:pt>
                <c:pt idx="1724">
                  <c:v>9.1715666666667385E-5</c:v>
                </c:pt>
                <c:pt idx="1725">
                  <c:v>9.1946000000000614E-5</c:v>
                </c:pt>
                <c:pt idx="1726">
                  <c:v>9.1710666666667266E-5</c:v>
                </c:pt>
                <c:pt idx="1727">
                  <c:v>9.2406666666667247E-5</c:v>
                </c:pt>
                <c:pt idx="1728">
                  <c:v>9.2411666666666932E-5</c:v>
                </c:pt>
                <c:pt idx="1729">
                  <c:v>9.2411666666666932E-5</c:v>
                </c:pt>
                <c:pt idx="1730">
                  <c:v>9.2647000000000578E-5</c:v>
                </c:pt>
                <c:pt idx="1731">
                  <c:v>9.2411666666666932E-5</c:v>
                </c:pt>
                <c:pt idx="1732">
                  <c:v>9.264200000000031E-5</c:v>
                </c:pt>
                <c:pt idx="1733">
                  <c:v>9.3343000000000627E-5</c:v>
                </c:pt>
                <c:pt idx="1734">
                  <c:v>9.2411666666666932E-5</c:v>
                </c:pt>
                <c:pt idx="1735">
                  <c:v>9.2647000000000578E-5</c:v>
                </c:pt>
                <c:pt idx="1736">
                  <c:v>9.2176333333333761E-5</c:v>
                </c:pt>
                <c:pt idx="1737">
                  <c:v>9.2411666666666932E-5</c:v>
                </c:pt>
                <c:pt idx="1738">
                  <c:v>9.2176333333333761E-5</c:v>
                </c:pt>
                <c:pt idx="1739">
                  <c:v>9.2877333333333861E-5</c:v>
                </c:pt>
                <c:pt idx="1740">
                  <c:v>9.2647000000000348E-5</c:v>
                </c:pt>
                <c:pt idx="1741">
                  <c:v>9.3112666666667507E-5</c:v>
                </c:pt>
                <c:pt idx="1742">
                  <c:v>9.2416666666666998E-5</c:v>
                </c:pt>
                <c:pt idx="1743">
                  <c:v>9.2181333333333555E-5</c:v>
                </c:pt>
                <c:pt idx="1744">
                  <c:v>9.2647000000000348E-5</c:v>
                </c:pt>
                <c:pt idx="1745">
                  <c:v>9.2647000000000348E-5</c:v>
                </c:pt>
                <c:pt idx="1746">
                  <c:v>9.241166666666681E-5</c:v>
                </c:pt>
                <c:pt idx="1747">
                  <c:v>9.3348000000000679E-5</c:v>
                </c:pt>
                <c:pt idx="1748">
                  <c:v>9.2877333333333861E-5</c:v>
                </c:pt>
                <c:pt idx="1749">
                  <c:v>9.3112666666667507E-5</c:v>
                </c:pt>
                <c:pt idx="1750">
                  <c:v>9.264200000000031E-5</c:v>
                </c:pt>
                <c:pt idx="1751">
                  <c:v>9.3343000000000289E-5</c:v>
                </c:pt>
                <c:pt idx="1752">
                  <c:v>9.2647000000000578E-5</c:v>
                </c:pt>
                <c:pt idx="1753">
                  <c:v>9.2176333333333612E-5</c:v>
                </c:pt>
                <c:pt idx="1754">
                  <c:v>9.3112666666667507E-5</c:v>
                </c:pt>
                <c:pt idx="1755">
                  <c:v>9.4745000000000896E-5</c:v>
                </c:pt>
                <c:pt idx="1756">
                  <c:v>9.4044000000000701E-5</c:v>
                </c:pt>
                <c:pt idx="1757">
                  <c:v>9.4745000000001005E-5</c:v>
                </c:pt>
                <c:pt idx="1758">
                  <c:v>9.4504666666667971E-5</c:v>
                </c:pt>
                <c:pt idx="1759">
                  <c:v>9.4740000000000777E-5</c:v>
                </c:pt>
                <c:pt idx="1760">
                  <c:v>9.5441000000000742E-5</c:v>
                </c:pt>
                <c:pt idx="1761">
                  <c:v>9.5210666666667649E-5</c:v>
                </c:pt>
                <c:pt idx="1762">
                  <c:v>9.5210666666667391E-5</c:v>
                </c:pt>
                <c:pt idx="1763">
                  <c:v>9.4279333333334198E-5</c:v>
                </c:pt>
                <c:pt idx="1764">
                  <c:v>9.4750000000001124E-5</c:v>
                </c:pt>
                <c:pt idx="1765">
                  <c:v>9.5441000000000267E-5</c:v>
                </c:pt>
                <c:pt idx="1766">
                  <c:v>9.4975333333334206E-5</c:v>
                </c:pt>
                <c:pt idx="1767">
                  <c:v>9.5210666666667391E-5</c:v>
                </c:pt>
                <c:pt idx="1768">
                  <c:v>9.4975333333334206E-5</c:v>
                </c:pt>
                <c:pt idx="1769">
                  <c:v>9.5210666666667391E-5</c:v>
                </c:pt>
                <c:pt idx="1770">
                  <c:v>9.4745000000000774E-5</c:v>
                </c:pt>
                <c:pt idx="1771">
                  <c:v>9.4745000000000774E-5</c:v>
                </c:pt>
                <c:pt idx="1772">
                  <c:v>9.5681333333334087E-5</c:v>
                </c:pt>
                <c:pt idx="1773">
                  <c:v>9.5210666666667229E-5</c:v>
                </c:pt>
                <c:pt idx="1774">
                  <c:v>9.5210666666667391E-5</c:v>
                </c:pt>
                <c:pt idx="1775">
                  <c:v>9.5681333333334087E-5</c:v>
                </c:pt>
                <c:pt idx="1776">
                  <c:v>9.5446000000000373E-5</c:v>
                </c:pt>
                <c:pt idx="1777">
                  <c:v>9.5446000000000577E-5</c:v>
                </c:pt>
                <c:pt idx="1778">
                  <c:v>9.5446000000000373E-5</c:v>
                </c:pt>
                <c:pt idx="1779">
                  <c:v>9.5911666666667587E-5</c:v>
                </c:pt>
                <c:pt idx="1780">
                  <c:v>9.6142000000000558E-5</c:v>
                </c:pt>
                <c:pt idx="1781">
                  <c:v>9.5676333333334103E-5</c:v>
                </c:pt>
                <c:pt idx="1782">
                  <c:v>9.6142000000000558E-5</c:v>
                </c:pt>
                <c:pt idx="1783">
                  <c:v>9.5676333333334225E-5</c:v>
                </c:pt>
                <c:pt idx="1784">
                  <c:v>9.5681333333334087E-5</c:v>
                </c:pt>
                <c:pt idx="1785">
                  <c:v>9.5446000000000577E-5</c:v>
                </c:pt>
                <c:pt idx="1786">
                  <c:v>9.6377333333334082E-5</c:v>
                </c:pt>
                <c:pt idx="1787">
                  <c:v>9.5681333333334182E-5</c:v>
                </c:pt>
                <c:pt idx="1788">
                  <c:v>9.5911666666667587E-5</c:v>
                </c:pt>
                <c:pt idx="1789">
                  <c:v>9.5911666666667587E-5</c:v>
                </c:pt>
                <c:pt idx="1790">
                  <c:v>9.6147000000000542E-5</c:v>
                </c:pt>
                <c:pt idx="1791">
                  <c:v>9.5911666666667587E-5</c:v>
                </c:pt>
                <c:pt idx="1792">
                  <c:v>9.638233333333374E-5</c:v>
                </c:pt>
                <c:pt idx="1793">
                  <c:v>9.6147000000000542E-5</c:v>
                </c:pt>
                <c:pt idx="1794">
                  <c:v>9.638233333333374E-5</c:v>
                </c:pt>
                <c:pt idx="1795">
                  <c:v>9.5681333333334182E-5</c:v>
                </c:pt>
                <c:pt idx="1796">
                  <c:v>9.5916666666667503E-5</c:v>
                </c:pt>
                <c:pt idx="1797">
                  <c:v>9.5681333333333925E-5</c:v>
                </c:pt>
                <c:pt idx="1798">
                  <c:v>9.5451000000000533E-5</c:v>
                </c:pt>
                <c:pt idx="1799">
                  <c:v>9.5451000000000533E-5</c:v>
                </c:pt>
                <c:pt idx="1800">
                  <c:v>9.5681333333333925E-5</c:v>
                </c:pt>
                <c:pt idx="1801">
                  <c:v>9.5911666666667411E-5</c:v>
                </c:pt>
                <c:pt idx="1802">
                  <c:v>9.5681333333333925E-5</c:v>
                </c:pt>
                <c:pt idx="1803">
                  <c:v>9.5681333333333925E-5</c:v>
                </c:pt>
                <c:pt idx="1804">
                  <c:v>9.5681333333333925E-5</c:v>
                </c:pt>
                <c:pt idx="1805">
                  <c:v>9.5916666666667503E-5</c:v>
                </c:pt>
                <c:pt idx="1806">
                  <c:v>9.5916666666667503E-5</c:v>
                </c:pt>
                <c:pt idx="1807">
                  <c:v>9.6147000000000542E-5</c:v>
                </c:pt>
                <c:pt idx="1808">
                  <c:v>9.6382333333333768E-5</c:v>
                </c:pt>
                <c:pt idx="1809">
                  <c:v>9.5451000000000533E-5</c:v>
                </c:pt>
                <c:pt idx="1810">
                  <c:v>9.5916666666667503E-5</c:v>
                </c:pt>
                <c:pt idx="1811">
                  <c:v>9.6382333333333768E-5</c:v>
                </c:pt>
                <c:pt idx="1812">
                  <c:v>9.6147000000000542E-5</c:v>
                </c:pt>
                <c:pt idx="1813">
                  <c:v>9.6612666666667579E-5</c:v>
                </c:pt>
                <c:pt idx="1814">
                  <c:v>9.6612666666667579E-5</c:v>
                </c:pt>
                <c:pt idx="1815">
                  <c:v>9.6612666666667579E-5</c:v>
                </c:pt>
                <c:pt idx="1816">
                  <c:v>9.6848000000000778E-5</c:v>
                </c:pt>
                <c:pt idx="1817">
                  <c:v>9.7083333333334058E-5</c:v>
                </c:pt>
                <c:pt idx="1818">
                  <c:v>9.6617666666667793E-5</c:v>
                </c:pt>
                <c:pt idx="1819">
                  <c:v>9.6848000000000778E-5</c:v>
                </c:pt>
                <c:pt idx="1820">
                  <c:v>9.6848000000000778E-5</c:v>
                </c:pt>
                <c:pt idx="1821">
                  <c:v>9.6612666666667579E-5</c:v>
                </c:pt>
                <c:pt idx="1822">
                  <c:v>9.7083333333334058E-5</c:v>
                </c:pt>
                <c:pt idx="1823">
                  <c:v>9.6612666666667579E-5</c:v>
                </c:pt>
                <c:pt idx="1824">
                  <c:v>9.7083333333333773E-5</c:v>
                </c:pt>
                <c:pt idx="1825">
                  <c:v>9.7549000000000756E-5</c:v>
                </c:pt>
                <c:pt idx="1826">
                  <c:v>9.7083333333334058E-5</c:v>
                </c:pt>
                <c:pt idx="1827">
                  <c:v>9.7083333333334058E-5</c:v>
                </c:pt>
                <c:pt idx="1828">
                  <c:v>9.6848000000000778E-5</c:v>
                </c:pt>
                <c:pt idx="1829">
                  <c:v>9.7083333333334058E-5</c:v>
                </c:pt>
                <c:pt idx="1830">
                  <c:v>9.7313666666667219E-5</c:v>
                </c:pt>
                <c:pt idx="1831">
                  <c:v>9.7083333333334058E-5</c:v>
                </c:pt>
                <c:pt idx="1832">
                  <c:v>9.7083333333334058E-5</c:v>
                </c:pt>
                <c:pt idx="1833">
                  <c:v>9.7318666666667473E-5</c:v>
                </c:pt>
                <c:pt idx="1834">
                  <c:v>9.6848000000000778E-5</c:v>
                </c:pt>
                <c:pt idx="1835">
                  <c:v>9.7083333333334058E-5</c:v>
                </c:pt>
                <c:pt idx="1836">
                  <c:v>9.7318666666667311E-5</c:v>
                </c:pt>
                <c:pt idx="1837">
                  <c:v>9.7083333333334058E-5</c:v>
                </c:pt>
                <c:pt idx="1838">
                  <c:v>9.7083333333334058E-5</c:v>
                </c:pt>
                <c:pt idx="1839">
                  <c:v>9.7083333333334058E-5</c:v>
                </c:pt>
                <c:pt idx="1840">
                  <c:v>9.754900000000081E-5</c:v>
                </c:pt>
                <c:pt idx="1841">
                  <c:v>9.6853000000000762E-5</c:v>
                </c:pt>
                <c:pt idx="1842">
                  <c:v>9.7318666666667311E-5</c:v>
                </c:pt>
                <c:pt idx="1843">
                  <c:v>9.755400000000093E-5</c:v>
                </c:pt>
                <c:pt idx="1844">
                  <c:v>9.7083333333334058E-5</c:v>
                </c:pt>
                <c:pt idx="1845">
                  <c:v>9.8014666666667888E-5</c:v>
                </c:pt>
                <c:pt idx="1846">
                  <c:v>9.755400000000093E-5</c:v>
                </c:pt>
                <c:pt idx="1847">
                  <c:v>9.7784333333334158E-5</c:v>
                </c:pt>
                <c:pt idx="1848">
                  <c:v>9.7784333333334036E-5</c:v>
                </c:pt>
                <c:pt idx="1849">
                  <c:v>9.7789333333333736E-5</c:v>
                </c:pt>
                <c:pt idx="1850">
                  <c:v>9.7789333333333736E-5</c:v>
                </c:pt>
                <c:pt idx="1851">
                  <c:v>9.7318666666667311E-5</c:v>
                </c:pt>
                <c:pt idx="1852">
                  <c:v>9.7784333333334158E-5</c:v>
                </c:pt>
                <c:pt idx="1853">
                  <c:v>9.7554000000001092E-5</c:v>
                </c:pt>
                <c:pt idx="1854">
                  <c:v>9.8014666666667604E-5</c:v>
                </c:pt>
                <c:pt idx="1855">
                  <c:v>9.7784333333334158E-5</c:v>
                </c:pt>
                <c:pt idx="1856">
                  <c:v>9.7554000000001092E-5</c:v>
                </c:pt>
                <c:pt idx="1857">
                  <c:v>9.7554000000001092E-5</c:v>
                </c:pt>
                <c:pt idx="1858">
                  <c:v>9.7554000000001092E-5</c:v>
                </c:pt>
                <c:pt idx="1859">
                  <c:v>9.801966666666771E-5</c:v>
                </c:pt>
                <c:pt idx="1860">
                  <c:v>9.8485333333334056E-5</c:v>
                </c:pt>
                <c:pt idx="1861">
                  <c:v>9.8250000000001046E-5</c:v>
                </c:pt>
                <c:pt idx="1862">
                  <c:v>9.8715666666667555E-5</c:v>
                </c:pt>
                <c:pt idx="1863">
                  <c:v>9.8485333333334056E-5</c:v>
                </c:pt>
                <c:pt idx="1864">
                  <c:v>9.8715666666667555E-5</c:v>
                </c:pt>
                <c:pt idx="1865">
                  <c:v>9.8485333333334056E-5</c:v>
                </c:pt>
                <c:pt idx="1866">
                  <c:v>9.8485333333334056E-5</c:v>
                </c:pt>
                <c:pt idx="1867">
                  <c:v>9.8255000000000908E-5</c:v>
                </c:pt>
                <c:pt idx="1868">
                  <c:v>9.8485333333333893E-5</c:v>
                </c:pt>
                <c:pt idx="1869">
                  <c:v>9.8485333333333893E-5</c:v>
                </c:pt>
                <c:pt idx="1870">
                  <c:v>9.8019666666667425E-5</c:v>
                </c:pt>
                <c:pt idx="1871">
                  <c:v>9.8720666666667905E-5</c:v>
                </c:pt>
                <c:pt idx="1872">
                  <c:v>9.8480333333333733E-5</c:v>
                </c:pt>
                <c:pt idx="1873">
                  <c:v>9.8019666666667425E-5</c:v>
                </c:pt>
                <c:pt idx="1874">
                  <c:v>9.8485333333334056E-5</c:v>
                </c:pt>
                <c:pt idx="1875">
                  <c:v>9.8019666666667425E-5</c:v>
                </c:pt>
                <c:pt idx="1876">
                  <c:v>9.8255000000000827E-5</c:v>
                </c:pt>
                <c:pt idx="1877">
                  <c:v>9.8485333333334056E-5</c:v>
                </c:pt>
                <c:pt idx="1878">
                  <c:v>9.8485333333333893E-5</c:v>
                </c:pt>
                <c:pt idx="1879">
                  <c:v>9.8715666666667555E-5</c:v>
                </c:pt>
                <c:pt idx="1880">
                  <c:v>9.8255000000000908E-5</c:v>
                </c:pt>
                <c:pt idx="1881">
                  <c:v>9.9186333333334075E-5</c:v>
                </c:pt>
                <c:pt idx="1882">
                  <c:v>9.8951000000000795E-5</c:v>
                </c:pt>
                <c:pt idx="1883">
                  <c:v>9.9186333333334075E-5</c:v>
                </c:pt>
                <c:pt idx="1884">
                  <c:v>9.8951000000000795E-5</c:v>
                </c:pt>
                <c:pt idx="1885">
                  <c:v>9.941666666666733E-5</c:v>
                </c:pt>
                <c:pt idx="1886">
                  <c:v>9.9186333333334075E-5</c:v>
                </c:pt>
                <c:pt idx="1887">
                  <c:v>9.9416666666667114E-5</c:v>
                </c:pt>
                <c:pt idx="1888">
                  <c:v>9.9652000000000746E-5</c:v>
                </c:pt>
                <c:pt idx="1889">
                  <c:v>9.9652000000000746E-5</c:v>
                </c:pt>
                <c:pt idx="1890">
                  <c:v>9.9186333333333749E-5</c:v>
                </c:pt>
                <c:pt idx="1891">
                  <c:v>9.9416666666667114E-5</c:v>
                </c:pt>
                <c:pt idx="1892">
                  <c:v>9.9882333333333731E-5</c:v>
                </c:pt>
                <c:pt idx="1893">
                  <c:v>1.0011766666666692E-4</c:v>
                </c:pt>
                <c:pt idx="1894">
                  <c:v>1.0034799999999981E-4</c:v>
                </c:pt>
                <c:pt idx="1895">
                  <c:v>1.0011766666666674E-4</c:v>
                </c:pt>
                <c:pt idx="1896">
                  <c:v>1.0244600000000025E-4</c:v>
                </c:pt>
                <c:pt idx="1897">
                  <c:v>1.0081866666666725E-4</c:v>
                </c:pt>
                <c:pt idx="1898">
                  <c:v>1.0058333333333323E-4</c:v>
                </c:pt>
                <c:pt idx="1899">
                  <c:v>1.0081866666666725E-4</c:v>
                </c:pt>
                <c:pt idx="1900">
                  <c:v>1.0081866666666725E-4</c:v>
                </c:pt>
                <c:pt idx="1901">
                  <c:v>1.0081866666666725E-4</c:v>
                </c:pt>
                <c:pt idx="1902">
                  <c:v>1.0058333333333321E-4</c:v>
                </c:pt>
                <c:pt idx="1903">
                  <c:v>1.0035299999999959E-4</c:v>
                </c:pt>
                <c:pt idx="1904">
                  <c:v>1.0035299999999959E-4</c:v>
                </c:pt>
                <c:pt idx="1905">
                  <c:v>1.0035299999999959E-4</c:v>
                </c:pt>
                <c:pt idx="1906">
                  <c:v>1.0035299999999959E-4</c:v>
                </c:pt>
                <c:pt idx="1907">
                  <c:v>1.0058333333333321E-4</c:v>
                </c:pt>
                <c:pt idx="1908">
                  <c:v>1.0058833333333342E-4</c:v>
                </c:pt>
                <c:pt idx="1909">
                  <c:v>1.0058333333333321E-4</c:v>
                </c:pt>
                <c:pt idx="1910">
                  <c:v>1.0081866666666725E-4</c:v>
                </c:pt>
                <c:pt idx="1911">
                  <c:v>1.0058333333333321E-4</c:v>
                </c:pt>
                <c:pt idx="1912">
                  <c:v>1.0081866666666725E-4</c:v>
                </c:pt>
                <c:pt idx="1913">
                  <c:v>1.0081866666666725E-4</c:v>
                </c:pt>
                <c:pt idx="1914">
                  <c:v>1.0058833333333349E-4</c:v>
                </c:pt>
                <c:pt idx="1915">
                  <c:v>1.0058833333333349E-4</c:v>
                </c:pt>
                <c:pt idx="1916">
                  <c:v>1.0035300000000021E-4</c:v>
                </c:pt>
                <c:pt idx="1917">
                  <c:v>1.0058833333333349E-4</c:v>
                </c:pt>
                <c:pt idx="1918">
                  <c:v>1.0058833333333349E-4</c:v>
                </c:pt>
                <c:pt idx="1919">
                  <c:v>1.0035300000000021E-4</c:v>
                </c:pt>
                <c:pt idx="1920">
                  <c:v>1.0058833333333349E-4</c:v>
                </c:pt>
                <c:pt idx="1921">
                  <c:v>1.0081866666666725E-4</c:v>
                </c:pt>
                <c:pt idx="1922">
                  <c:v>1.0151966666666685E-4</c:v>
                </c:pt>
                <c:pt idx="1923">
                  <c:v>1.0198533333333363E-4</c:v>
                </c:pt>
                <c:pt idx="1924">
                  <c:v>1.0198533333333363E-4</c:v>
                </c:pt>
                <c:pt idx="1925">
                  <c:v>1.024510000000005E-4</c:v>
                </c:pt>
                <c:pt idx="1926">
                  <c:v>1.0198533333333363E-4</c:v>
                </c:pt>
                <c:pt idx="1927">
                  <c:v>1.0198533333333363E-4</c:v>
                </c:pt>
                <c:pt idx="1928">
                  <c:v>1.0198533333333369E-4</c:v>
                </c:pt>
                <c:pt idx="1929">
                  <c:v>1.0198533333333363E-4</c:v>
                </c:pt>
                <c:pt idx="1930">
                  <c:v>1.0198533333333356E-4</c:v>
                </c:pt>
                <c:pt idx="1931">
                  <c:v>1.024510000000005E-4</c:v>
                </c:pt>
                <c:pt idx="1932">
                  <c:v>1.0291666666666709E-4</c:v>
                </c:pt>
                <c:pt idx="1933">
                  <c:v>1.0198533333333363E-4</c:v>
                </c:pt>
                <c:pt idx="1934">
                  <c:v>1.0222066666666715E-4</c:v>
                </c:pt>
                <c:pt idx="1935">
                  <c:v>1.0268633333333382E-4</c:v>
                </c:pt>
                <c:pt idx="1936">
                  <c:v>1.024510000000003E-4</c:v>
                </c:pt>
                <c:pt idx="1937">
                  <c:v>1.0151966666666713E-4</c:v>
                </c:pt>
                <c:pt idx="1938">
                  <c:v>1.0222066666666729E-4</c:v>
                </c:pt>
                <c:pt idx="1939">
                  <c:v>1.0245600000000027E-4</c:v>
                </c:pt>
                <c:pt idx="1940">
                  <c:v>1.0175500000000032E-4</c:v>
                </c:pt>
                <c:pt idx="1941">
                  <c:v>1.0222066666666729E-4</c:v>
                </c:pt>
                <c:pt idx="1942">
                  <c:v>1.0199033333333361E-4</c:v>
                </c:pt>
                <c:pt idx="1943">
                  <c:v>1.0245600000000027E-4</c:v>
                </c:pt>
                <c:pt idx="1944">
                  <c:v>1.0245100000000068E-4</c:v>
                </c:pt>
                <c:pt idx="1945">
                  <c:v>1.0245600000000027E-4</c:v>
                </c:pt>
                <c:pt idx="1946">
                  <c:v>1.026863333333335E-4</c:v>
                </c:pt>
                <c:pt idx="1947">
                  <c:v>1.0315200000000003E-4</c:v>
                </c:pt>
                <c:pt idx="1948">
                  <c:v>1.0291666666666689E-4</c:v>
                </c:pt>
                <c:pt idx="1949">
                  <c:v>1.026863333333335E-4</c:v>
                </c:pt>
                <c:pt idx="1950">
                  <c:v>1.0245099999999981E-4</c:v>
                </c:pt>
                <c:pt idx="1951">
                  <c:v>1.0268633333333382E-4</c:v>
                </c:pt>
                <c:pt idx="1952">
                  <c:v>1.0245600000000027E-4</c:v>
                </c:pt>
                <c:pt idx="1953">
                  <c:v>1.0292166666666694E-4</c:v>
                </c:pt>
                <c:pt idx="1954">
                  <c:v>1.0222066666666701E-4</c:v>
                </c:pt>
                <c:pt idx="1955">
                  <c:v>1.0222066666666701E-4</c:v>
                </c:pt>
                <c:pt idx="1956">
                  <c:v>1.0292166666666694E-4</c:v>
                </c:pt>
                <c:pt idx="1957">
                  <c:v>1.0245600000000009E-4</c:v>
                </c:pt>
                <c:pt idx="1958">
                  <c:v>1.0222066666666743E-4</c:v>
                </c:pt>
                <c:pt idx="1959">
                  <c:v>1.0222566666666747E-4</c:v>
                </c:pt>
                <c:pt idx="1960">
                  <c:v>1.0269133333333363E-4</c:v>
                </c:pt>
                <c:pt idx="1961">
                  <c:v>1.0222566666666716E-4</c:v>
                </c:pt>
                <c:pt idx="1962">
                  <c:v>1.0199033333333343E-4</c:v>
                </c:pt>
                <c:pt idx="1963">
                  <c:v>1.0222566666666747E-4</c:v>
                </c:pt>
                <c:pt idx="1964">
                  <c:v>1.0269133333333394E-4</c:v>
                </c:pt>
                <c:pt idx="1965">
                  <c:v>1.0199033333333343E-4</c:v>
                </c:pt>
                <c:pt idx="1966">
                  <c:v>1.0222566666666747E-4</c:v>
                </c:pt>
                <c:pt idx="1967">
                  <c:v>1.0292166666666707E-4</c:v>
                </c:pt>
                <c:pt idx="1968">
                  <c:v>1.0269133333333386E-4</c:v>
                </c:pt>
                <c:pt idx="1969">
                  <c:v>1.0292166666666707E-4</c:v>
                </c:pt>
                <c:pt idx="1970">
                  <c:v>1.0292666666666704E-4</c:v>
                </c:pt>
                <c:pt idx="1971">
                  <c:v>1.031620000000002E-4</c:v>
                </c:pt>
                <c:pt idx="1972">
                  <c:v>1.0269133333333386E-4</c:v>
                </c:pt>
                <c:pt idx="1973">
                  <c:v>1.0292666666666704E-4</c:v>
                </c:pt>
                <c:pt idx="1974">
                  <c:v>1.0269133333333394E-4</c:v>
                </c:pt>
                <c:pt idx="1975">
                  <c:v>1.0245600000000027E-4</c:v>
                </c:pt>
                <c:pt idx="1976">
                  <c:v>1.0245600000000027E-4</c:v>
                </c:pt>
                <c:pt idx="1977">
                  <c:v>1.0222566666666747E-4</c:v>
                </c:pt>
                <c:pt idx="1978">
                  <c:v>1.0222566666666747E-4</c:v>
                </c:pt>
                <c:pt idx="1979">
                  <c:v>1.0269133333333386E-4</c:v>
                </c:pt>
                <c:pt idx="1980">
                  <c:v>1.0222566666666747E-4</c:v>
                </c:pt>
                <c:pt idx="1981">
                  <c:v>1.0245600000000027E-4</c:v>
                </c:pt>
                <c:pt idx="1982">
                  <c:v>1.0269133333333394E-4</c:v>
                </c:pt>
                <c:pt idx="1983">
                  <c:v>1.0385300000000047E-4</c:v>
                </c:pt>
                <c:pt idx="1984">
                  <c:v>1.0339233333333301E-4</c:v>
                </c:pt>
                <c:pt idx="1985">
                  <c:v>1.0385799999999993E-4</c:v>
                </c:pt>
                <c:pt idx="1986">
                  <c:v>1.0338733333333345E-4</c:v>
                </c:pt>
                <c:pt idx="1987">
                  <c:v>1.0338733333333345E-4</c:v>
                </c:pt>
                <c:pt idx="1988">
                  <c:v>1.0362766666666721E-4</c:v>
                </c:pt>
                <c:pt idx="1989">
                  <c:v>1.0362266666666688E-4</c:v>
                </c:pt>
                <c:pt idx="1990">
                  <c:v>1.0339233333333321E-4</c:v>
                </c:pt>
                <c:pt idx="1991">
                  <c:v>1.0362766666666755E-4</c:v>
                </c:pt>
                <c:pt idx="1992">
                  <c:v>1.0339233333333347E-4</c:v>
                </c:pt>
                <c:pt idx="1993">
                  <c:v>1.0315700000000046E-4</c:v>
                </c:pt>
                <c:pt idx="1994">
                  <c:v>1.0292666666666704E-4</c:v>
                </c:pt>
                <c:pt idx="1995">
                  <c:v>1.0339233333333321E-4</c:v>
                </c:pt>
                <c:pt idx="1996">
                  <c:v>1.0572066666666725E-4</c:v>
                </c:pt>
                <c:pt idx="1997">
                  <c:v>1.0455400000000042E-4</c:v>
                </c:pt>
                <c:pt idx="1998">
                  <c:v>1.0455900000000023E-4</c:v>
                </c:pt>
                <c:pt idx="1999">
                  <c:v>1.0478933333333361E-4</c:v>
                </c:pt>
                <c:pt idx="2000">
                  <c:v>1.0455900000000001E-4</c:v>
                </c:pt>
                <c:pt idx="2001">
                  <c:v>1.0432366666666694E-4</c:v>
                </c:pt>
                <c:pt idx="2002">
                  <c:v>1.0478933333333361E-4</c:v>
                </c:pt>
                <c:pt idx="2003">
                  <c:v>1.0432866666666734E-4</c:v>
                </c:pt>
                <c:pt idx="2004">
                  <c:v>1.0455400000000067E-4</c:v>
                </c:pt>
                <c:pt idx="2005">
                  <c:v>1.0432366666666694E-4</c:v>
                </c:pt>
                <c:pt idx="2006">
                  <c:v>1.0572066666666725E-4</c:v>
                </c:pt>
                <c:pt idx="2007">
                  <c:v>1.0432866666666719E-4</c:v>
                </c:pt>
                <c:pt idx="2008">
                  <c:v>1.0385800000000041E-4</c:v>
                </c:pt>
                <c:pt idx="2009">
                  <c:v>1.0409333333333369E-4</c:v>
                </c:pt>
                <c:pt idx="2010">
                  <c:v>1.0479433333333389E-4</c:v>
                </c:pt>
                <c:pt idx="2011">
                  <c:v>1.0455400000000042E-4</c:v>
                </c:pt>
                <c:pt idx="2012">
                  <c:v>1.0409333333333369E-4</c:v>
                </c:pt>
                <c:pt idx="2013">
                  <c:v>1.0409333333333369E-4</c:v>
                </c:pt>
                <c:pt idx="2014">
                  <c:v>1.0432366666666694E-4</c:v>
                </c:pt>
                <c:pt idx="2015">
                  <c:v>1.0455900000000005E-4</c:v>
                </c:pt>
                <c:pt idx="2016">
                  <c:v>1.0432366666666694E-4</c:v>
                </c:pt>
                <c:pt idx="2017">
                  <c:v>1.0409333333333349E-4</c:v>
                </c:pt>
                <c:pt idx="2018">
                  <c:v>1.0455900000000005E-4</c:v>
                </c:pt>
                <c:pt idx="2019">
                  <c:v>1.0409333333333369E-4</c:v>
                </c:pt>
                <c:pt idx="2020">
                  <c:v>1.0432366666666694E-4</c:v>
                </c:pt>
                <c:pt idx="2021">
                  <c:v>1.0432366666666711E-4</c:v>
                </c:pt>
                <c:pt idx="2022">
                  <c:v>1.0385800000000064E-4</c:v>
                </c:pt>
                <c:pt idx="2023">
                  <c:v>1.0409333333333369E-4</c:v>
                </c:pt>
                <c:pt idx="2024">
                  <c:v>1.0432866666666719E-4</c:v>
                </c:pt>
                <c:pt idx="2025">
                  <c:v>1.0432866666666715E-4</c:v>
                </c:pt>
                <c:pt idx="2026">
                  <c:v>1.0432866666666719E-4</c:v>
                </c:pt>
                <c:pt idx="2027">
                  <c:v>1.0455900000000001E-4</c:v>
                </c:pt>
                <c:pt idx="2028">
                  <c:v>1.0478933333333343E-4</c:v>
                </c:pt>
                <c:pt idx="2029">
                  <c:v>1.0432366666666694E-4</c:v>
                </c:pt>
                <c:pt idx="2030">
                  <c:v>1.0432866666666715E-4</c:v>
                </c:pt>
                <c:pt idx="2031">
                  <c:v>1.0432866666666719E-4</c:v>
                </c:pt>
                <c:pt idx="2032">
                  <c:v>1.0455900000000005E-4</c:v>
                </c:pt>
                <c:pt idx="2033">
                  <c:v>1.0479433333333365E-4</c:v>
                </c:pt>
                <c:pt idx="2034">
                  <c:v>1.0502966666666732E-4</c:v>
                </c:pt>
                <c:pt idx="2035">
                  <c:v>1.0549533333333419E-4</c:v>
                </c:pt>
                <c:pt idx="2036">
                  <c:v>1.0502466666666751E-4</c:v>
                </c:pt>
                <c:pt idx="2037">
                  <c:v>1.0526000000000066E-4</c:v>
                </c:pt>
                <c:pt idx="2038">
                  <c:v>1.0525500000000079E-4</c:v>
                </c:pt>
                <c:pt idx="2039">
                  <c:v>1.0525500000000079E-4</c:v>
                </c:pt>
                <c:pt idx="2040">
                  <c:v>1.0526000000000056E-4</c:v>
                </c:pt>
                <c:pt idx="2041">
                  <c:v>1.0479433333333369E-4</c:v>
                </c:pt>
                <c:pt idx="2042">
                  <c:v>1.0502966666666732E-4</c:v>
                </c:pt>
                <c:pt idx="2043">
                  <c:v>1.0502466666666751E-4</c:v>
                </c:pt>
                <c:pt idx="2044">
                  <c:v>1.0479433333333369E-4</c:v>
                </c:pt>
                <c:pt idx="2045">
                  <c:v>1.0549533333333419E-4</c:v>
                </c:pt>
                <c:pt idx="2046">
                  <c:v>1.0526000000000063E-4</c:v>
                </c:pt>
                <c:pt idx="2047">
                  <c:v>1.0432866666666702E-4</c:v>
                </c:pt>
                <c:pt idx="2048">
                  <c:v>1.0432866666666719E-4</c:v>
                </c:pt>
                <c:pt idx="2049">
                  <c:v>1.0502966666666732E-4</c:v>
                </c:pt>
                <c:pt idx="2050">
                  <c:v>1.0479433333333351E-4</c:v>
                </c:pt>
                <c:pt idx="2051">
                  <c:v>1.0456399999999993E-4</c:v>
                </c:pt>
                <c:pt idx="2052">
                  <c:v>1.0479433333333351E-4</c:v>
                </c:pt>
                <c:pt idx="2053">
                  <c:v>1.0432866666666719E-4</c:v>
                </c:pt>
                <c:pt idx="2054">
                  <c:v>1.0432866666666702E-4</c:v>
                </c:pt>
                <c:pt idx="2055">
                  <c:v>1.0479433333333351E-4</c:v>
                </c:pt>
                <c:pt idx="2056">
                  <c:v>1.0433366666666682E-4</c:v>
                </c:pt>
                <c:pt idx="2057">
                  <c:v>1.0432866666666702E-4</c:v>
                </c:pt>
                <c:pt idx="2058">
                  <c:v>1.0432866666666719E-4</c:v>
                </c:pt>
                <c:pt idx="2059">
                  <c:v>1.0456399999999993E-4</c:v>
                </c:pt>
                <c:pt idx="2060">
                  <c:v>1.0479433333333369E-4</c:v>
                </c:pt>
                <c:pt idx="2061">
                  <c:v>1.0433366666666682E-4</c:v>
                </c:pt>
                <c:pt idx="2062">
                  <c:v>1.0456900000000001E-4</c:v>
                </c:pt>
                <c:pt idx="2063">
                  <c:v>1.0479933333333341E-4</c:v>
                </c:pt>
                <c:pt idx="2064">
                  <c:v>1.0433366666666682E-4</c:v>
                </c:pt>
                <c:pt idx="2065">
                  <c:v>1.0479933333333341E-4</c:v>
                </c:pt>
                <c:pt idx="2066">
                  <c:v>1.0479933333333341E-4</c:v>
                </c:pt>
                <c:pt idx="2067">
                  <c:v>1.0573066666666709E-4</c:v>
                </c:pt>
                <c:pt idx="2068">
                  <c:v>1.0526000000000056E-4</c:v>
                </c:pt>
                <c:pt idx="2069">
                  <c:v>1.0526500000000053E-4</c:v>
                </c:pt>
                <c:pt idx="2070">
                  <c:v>1.0549533333333419E-4</c:v>
                </c:pt>
                <c:pt idx="2071">
                  <c:v>1.0549533333333399E-4</c:v>
                </c:pt>
                <c:pt idx="2072">
                  <c:v>1.0526499999999998E-4</c:v>
                </c:pt>
                <c:pt idx="2073">
                  <c:v>1.0573066666666709E-4</c:v>
                </c:pt>
                <c:pt idx="2074">
                  <c:v>1.0573066666666709E-4</c:v>
                </c:pt>
                <c:pt idx="2075">
                  <c:v>1.0549533333333419E-4</c:v>
                </c:pt>
                <c:pt idx="2076">
                  <c:v>1.0549533333333381E-4</c:v>
                </c:pt>
                <c:pt idx="2077">
                  <c:v>1.0526000000000056E-4</c:v>
                </c:pt>
                <c:pt idx="2078">
                  <c:v>1.0550033333333382E-4</c:v>
                </c:pt>
                <c:pt idx="2079">
                  <c:v>1.0456900000000021E-4</c:v>
                </c:pt>
                <c:pt idx="2080">
                  <c:v>1.0456900000000021E-4</c:v>
                </c:pt>
                <c:pt idx="2081">
                  <c:v>1.0503466666666729E-4</c:v>
                </c:pt>
                <c:pt idx="2082">
                  <c:v>1.0502966666666743E-4</c:v>
                </c:pt>
                <c:pt idx="2083">
                  <c:v>1.0456900000000001E-4</c:v>
                </c:pt>
                <c:pt idx="2084">
                  <c:v>1.0456900000000021E-4</c:v>
                </c:pt>
                <c:pt idx="2085">
                  <c:v>1.0526500000000078E-4</c:v>
                </c:pt>
                <c:pt idx="2086">
                  <c:v>1.0503466666666729E-4</c:v>
                </c:pt>
                <c:pt idx="2087">
                  <c:v>1.0573566666666727E-4</c:v>
                </c:pt>
                <c:pt idx="2088">
                  <c:v>1.0550033333333368E-4</c:v>
                </c:pt>
                <c:pt idx="2089">
                  <c:v>1.0503466666666744E-4</c:v>
                </c:pt>
                <c:pt idx="2090">
                  <c:v>1.0550533333333417E-4</c:v>
                </c:pt>
                <c:pt idx="2091">
                  <c:v>1.0550033333333368E-4</c:v>
                </c:pt>
                <c:pt idx="2092">
                  <c:v>1.0550033333333396E-4</c:v>
                </c:pt>
                <c:pt idx="2093">
                  <c:v>1.0503966666666745E-4</c:v>
                </c:pt>
                <c:pt idx="2094">
                  <c:v>1.0550033333333382E-4</c:v>
                </c:pt>
                <c:pt idx="2095">
                  <c:v>1.0550033333333396E-4</c:v>
                </c:pt>
                <c:pt idx="2096">
                  <c:v>1.0596600000000041E-4</c:v>
                </c:pt>
                <c:pt idx="2097">
                  <c:v>1.0550033333333396E-4</c:v>
                </c:pt>
                <c:pt idx="2098">
                  <c:v>1.0573566666666744E-4</c:v>
                </c:pt>
                <c:pt idx="2099">
                  <c:v>1.0550033333333396E-4</c:v>
                </c:pt>
                <c:pt idx="2100">
                  <c:v>1.0573566666666744E-4</c:v>
                </c:pt>
                <c:pt idx="2101">
                  <c:v>1.0573566666666744E-4</c:v>
                </c:pt>
                <c:pt idx="2102">
                  <c:v>1.0596600000000041E-4</c:v>
                </c:pt>
                <c:pt idx="2103">
                  <c:v>1.0527000000000069E-4</c:v>
                </c:pt>
                <c:pt idx="2104">
                  <c:v>1.0550033333333382E-4</c:v>
                </c:pt>
                <c:pt idx="2105">
                  <c:v>1.0573566666666727E-4</c:v>
                </c:pt>
                <c:pt idx="2106">
                  <c:v>1.0550533333333404E-4</c:v>
                </c:pt>
                <c:pt idx="2107">
                  <c:v>1.048043333333342E-4</c:v>
                </c:pt>
                <c:pt idx="2108">
                  <c:v>1.0457400000000029E-4</c:v>
                </c:pt>
                <c:pt idx="2109">
                  <c:v>1.0527000000000069E-4</c:v>
                </c:pt>
                <c:pt idx="2110">
                  <c:v>1.0503966666666727E-4</c:v>
                </c:pt>
                <c:pt idx="2111">
                  <c:v>1.0573566666666744E-4</c:v>
                </c:pt>
                <c:pt idx="2112">
                  <c:v>1.0527000000000034E-4</c:v>
                </c:pt>
                <c:pt idx="2113">
                  <c:v>1.0573066666666703E-4</c:v>
                </c:pt>
                <c:pt idx="2114">
                  <c:v>1.0526500000000078E-4</c:v>
                </c:pt>
                <c:pt idx="2115">
                  <c:v>1.0550033333333396E-4</c:v>
                </c:pt>
                <c:pt idx="2116">
                  <c:v>1.0573566666666744E-4</c:v>
                </c:pt>
                <c:pt idx="2117">
                  <c:v>1.0526500000000078E-4</c:v>
                </c:pt>
                <c:pt idx="2118">
                  <c:v>1.0550033333333382E-4</c:v>
                </c:pt>
                <c:pt idx="2119">
                  <c:v>1.0526500000000078E-4</c:v>
                </c:pt>
                <c:pt idx="2120">
                  <c:v>1.0573566666666744E-4</c:v>
                </c:pt>
                <c:pt idx="2121">
                  <c:v>1.0526500000000053E-4</c:v>
                </c:pt>
                <c:pt idx="2122">
                  <c:v>1.0526500000000078E-4</c:v>
                </c:pt>
                <c:pt idx="2123">
                  <c:v>1.0527000000000034E-4</c:v>
                </c:pt>
                <c:pt idx="2124">
                  <c:v>1.0526500000000053E-4</c:v>
                </c:pt>
                <c:pt idx="2125">
                  <c:v>1.0573066666666703E-4</c:v>
                </c:pt>
                <c:pt idx="2126">
                  <c:v>1.0713266666666692E-4</c:v>
                </c:pt>
                <c:pt idx="2127">
                  <c:v>1.0666200000000063E-4</c:v>
                </c:pt>
                <c:pt idx="2128">
                  <c:v>1.0596600000000041E-4</c:v>
                </c:pt>
                <c:pt idx="2129">
                  <c:v>1.0527000000000069E-4</c:v>
                </c:pt>
                <c:pt idx="2130">
                  <c:v>1.0550033333333396E-4</c:v>
                </c:pt>
                <c:pt idx="2131">
                  <c:v>1.0573066666666703E-4</c:v>
                </c:pt>
                <c:pt idx="2132">
                  <c:v>1.0527000000000027E-4</c:v>
                </c:pt>
                <c:pt idx="2133">
                  <c:v>1.0620133333333429E-4</c:v>
                </c:pt>
                <c:pt idx="2134">
                  <c:v>1.0620133333333445E-4</c:v>
                </c:pt>
                <c:pt idx="2135">
                  <c:v>1.0573066666666709E-4</c:v>
                </c:pt>
                <c:pt idx="2136">
                  <c:v>1.0573066666666709E-4</c:v>
                </c:pt>
                <c:pt idx="2137">
                  <c:v>1.0550033333333382E-4</c:v>
                </c:pt>
                <c:pt idx="2138">
                  <c:v>1.0573566666666744E-4</c:v>
                </c:pt>
                <c:pt idx="2139">
                  <c:v>1.0573566666666744E-4</c:v>
                </c:pt>
                <c:pt idx="2140">
                  <c:v>1.0596600000000041E-4</c:v>
                </c:pt>
                <c:pt idx="2141">
                  <c:v>1.0597100000000064E-4</c:v>
                </c:pt>
                <c:pt idx="2142">
                  <c:v>1.0643166666666753E-4</c:v>
                </c:pt>
                <c:pt idx="2143">
                  <c:v>1.0573566666666744E-4</c:v>
                </c:pt>
                <c:pt idx="2144">
                  <c:v>1.0597100000000064E-4</c:v>
                </c:pt>
                <c:pt idx="2145">
                  <c:v>1.0596600000000041E-4</c:v>
                </c:pt>
                <c:pt idx="2146">
                  <c:v>1.0573566666666744E-4</c:v>
                </c:pt>
                <c:pt idx="2147">
                  <c:v>1.0573566666666744E-4</c:v>
                </c:pt>
                <c:pt idx="2148">
                  <c:v>1.0573566666666744E-4</c:v>
                </c:pt>
                <c:pt idx="2149">
                  <c:v>1.0620133333333429E-4</c:v>
                </c:pt>
                <c:pt idx="2150">
                  <c:v>1.0574066666666712E-4</c:v>
                </c:pt>
                <c:pt idx="2151">
                  <c:v>1.0597600000000023E-4</c:v>
                </c:pt>
                <c:pt idx="2152">
                  <c:v>1.0573566666666727E-4</c:v>
                </c:pt>
                <c:pt idx="2153">
                  <c:v>1.0550533333333404E-4</c:v>
                </c:pt>
                <c:pt idx="2154">
                  <c:v>1.0597600000000023E-4</c:v>
                </c:pt>
                <c:pt idx="2155">
                  <c:v>1.0574066666666712E-4</c:v>
                </c:pt>
                <c:pt idx="2156">
                  <c:v>1.0597600000000023E-4</c:v>
                </c:pt>
                <c:pt idx="2157">
                  <c:v>1.0551033333333378E-4</c:v>
                </c:pt>
                <c:pt idx="2158">
                  <c:v>1.0574066666666712E-4</c:v>
                </c:pt>
                <c:pt idx="2159">
                  <c:v>1.0574066666666712E-4</c:v>
                </c:pt>
                <c:pt idx="2160">
                  <c:v>1.0574066666666712E-4</c:v>
                </c:pt>
                <c:pt idx="2161">
                  <c:v>1.0551033333333378E-4</c:v>
                </c:pt>
                <c:pt idx="2162">
                  <c:v>1.0551033333333378E-4</c:v>
                </c:pt>
                <c:pt idx="2163">
                  <c:v>1.0597600000000023E-4</c:v>
                </c:pt>
                <c:pt idx="2164">
                  <c:v>1.0551033333333378E-4</c:v>
                </c:pt>
                <c:pt idx="2165">
                  <c:v>1.0457899999999989E-4</c:v>
                </c:pt>
                <c:pt idx="2166">
                  <c:v>1.0457899999999989E-4</c:v>
                </c:pt>
                <c:pt idx="2167">
                  <c:v>1.0504466666666739E-4</c:v>
                </c:pt>
                <c:pt idx="2168">
                  <c:v>1.0457899999999989E-4</c:v>
                </c:pt>
                <c:pt idx="2169">
                  <c:v>1.0457899999999989E-4</c:v>
                </c:pt>
                <c:pt idx="2170">
                  <c:v>1.0457899999999989E-4</c:v>
                </c:pt>
                <c:pt idx="2171">
                  <c:v>1.0457899999999989E-4</c:v>
                </c:pt>
                <c:pt idx="2172">
                  <c:v>1.0457899999999989E-4</c:v>
                </c:pt>
                <c:pt idx="2173">
                  <c:v>1.0457899999999989E-4</c:v>
                </c:pt>
                <c:pt idx="2174">
                  <c:v>1.043486666666671E-4</c:v>
                </c:pt>
                <c:pt idx="2175">
                  <c:v>1.0457899999999989E-4</c:v>
                </c:pt>
                <c:pt idx="2176">
                  <c:v>1.0457899999999989E-4</c:v>
                </c:pt>
                <c:pt idx="2177">
                  <c:v>1.0457899999999989E-4</c:v>
                </c:pt>
                <c:pt idx="2178">
                  <c:v>1.0457899999999989E-4</c:v>
                </c:pt>
                <c:pt idx="2179">
                  <c:v>1.0481433333333373E-4</c:v>
                </c:pt>
                <c:pt idx="2180">
                  <c:v>1.0457899999999989E-4</c:v>
                </c:pt>
                <c:pt idx="2181">
                  <c:v>1.0481433333333418E-4</c:v>
                </c:pt>
                <c:pt idx="2182">
                  <c:v>1.0480933333333383E-4</c:v>
                </c:pt>
                <c:pt idx="2183">
                  <c:v>1.050496666666669E-4</c:v>
                </c:pt>
                <c:pt idx="2184">
                  <c:v>1.0504466666666739E-4</c:v>
                </c:pt>
                <c:pt idx="2185">
                  <c:v>1.0480933333333383E-4</c:v>
                </c:pt>
                <c:pt idx="2186">
                  <c:v>1.0457899999999989E-4</c:v>
                </c:pt>
                <c:pt idx="2187">
                  <c:v>1.0504466666666739E-4</c:v>
                </c:pt>
                <c:pt idx="2188">
                  <c:v>1.0504466666666739E-4</c:v>
                </c:pt>
                <c:pt idx="2189">
                  <c:v>1.0504466666666739E-4</c:v>
                </c:pt>
                <c:pt idx="2190">
                  <c:v>1.0527999999999987E-4</c:v>
                </c:pt>
                <c:pt idx="2191">
                  <c:v>1.0504466666666739E-4</c:v>
                </c:pt>
                <c:pt idx="2192">
                  <c:v>1.0504466666666739E-4</c:v>
                </c:pt>
                <c:pt idx="2193">
                  <c:v>1.0504466666666739E-4</c:v>
                </c:pt>
                <c:pt idx="2194">
                  <c:v>1.0504466666666739E-4</c:v>
                </c:pt>
                <c:pt idx="2195">
                  <c:v>1.0504466666666739E-4</c:v>
                </c:pt>
                <c:pt idx="2196">
                  <c:v>1.0527999999999987E-4</c:v>
                </c:pt>
                <c:pt idx="2197">
                  <c:v>1.050496666666669E-4</c:v>
                </c:pt>
                <c:pt idx="2198">
                  <c:v>1.0481433333333373E-4</c:v>
                </c:pt>
                <c:pt idx="2199">
                  <c:v>1.050496666666669E-4</c:v>
                </c:pt>
                <c:pt idx="2200">
                  <c:v>1.0481433333333373E-4</c:v>
                </c:pt>
                <c:pt idx="2201">
                  <c:v>1.050496666666669E-4</c:v>
                </c:pt>
                <c:pt idx="2202">
                  <c:v>1.0481433333333401E-4</c:v>
                </c:pt>
                <c:pt idx="2203">
                  <c:v>1.0504466666666739E-4</c:v>
                </c:pt>
                <c:pt idx="2204">
                  <c:v>1.0481433333333401E-4</c:v>
                </c:pt>
                <c:pt idx="2205">
                  <c:v>1.0504466666666739E-4</c:v>
                </c:pt>
                <c:pt idx="2206">
                  <c:v>1.0481433333333418E-4</c:v>
                </c:pt>
                <c:pt idx="2207">
                  <c:v>1.0458400000000028E-4</c:v>
                </c:pt>
                <c:pt idx="2208">
                  <c:v>1.0527999999999987E-4</c:v>
                </c:pt>
                <c:pt idx="2209">
                  <c:v>1.0504466666666739E-4</c:v>
                </c:pt>
                <c:pt idx="2210">
                  <c:v>1.0527999999999987E-4</c:v>
                </c:pt>
                <c:pt idx="2211">
                  <c:v>1.0527999999999987E-4</c:v>
                </c:pt>
                <c:pt idx="2212">
                  <c:v>1.0551533333333388E-4</c:v>
                </c:pt>
                <c:pt idx="2213">
                  <c:v>1.0481433333333418E-4</c:v>
                </c:pt>
                <c:pt idx="2214">
                  <c:v>1.050496666666669E-4</c:v>
                </c:pt>
                <c:pt idx="2215">
                  <c:v>1.050496666666669E-4</c:v>
                </c:pt>
                <c:pt idx="2216">
                  <c:v>1.0481433333333401E-4</c:v>
                </c:pt>
                <c:pt idx="2217">
                  <c:v>1.050496666666669E-4</c:v>
                </c:pt>
                <c:pt idx="2218">
                  <c:v>1.0552033333333369E-4</c:v>
                </c:pt>
                <c:pt idx="2219">
                  <c:v>1.0574566666666724E-4</c:v>
                </c:pt>
                <c:pt idx="2220">
                  <c:v>1.050496666666669E-4</c:v>
                </c:pt>
                <c:pt idx="2221">
                  <c:v>1.050496666666669E-4</c:v>
                </c:pt>
                <c:pt idx="2222">
                  <c:v>1.0551533333333375E-4</c:v>
                </c:pt>
                <c:pt idx="2223">
                  <c:v>1.0527999999999981E-4</c:v>
                </c:pt>
                <c:pt idx="2224">
                  <c:v>1.050496666666669E-4</c:v>
                </c:pt>
                <c:pt idx="2225">
                  <c:v>1.050496666666669E-4</c:v>
                </c:pt>
                <c:pt idx="2226">
                  <c:v>1.0528500000000041E-4</c:v>
                </c:pt>
                <c:pt idx="2227">
                  <c:v>1.0551533333333388E-4</c:v>
                </c:pt>
                <c:pt idx="2228">
                  <c:v>1.0551533333333388E-4</c:v>
                </c:pt>
                <c:pt idx="2229">
                  <c:v>1.0575066666666689E-4</c:v>
                </c:pt>
                <c:pt idx="2230">
                  <c:v>1.0551533333333375E-4</c:v>
                </c:pt>
                <c:pt idx="2231">
                  <c:v>1.0575066666666689E-4</c:v>
                </c:pt>
                <c:pt idx="2232">
                  <c:v>1.0528500000000041E-4</c:v>
                </c:pt>
                <c:pt idx="2233">
                  <c:v>1.0575066666666689E-4</c:v>
                </c:pt>
                <c:pt idx="2234">
                  <c:v>1.0551533333333388E-4</c:v>
                </c:pt>
                <c:pt idx="2235">
                  <c:v>1.0598100000000031E-4</c:v>
                </c:pt>
                <c:pt idx="2236">
                  <c:v>1.0575066666666718E-4</c:v>
                </c:pt>
                <c:pt idx="2237">
                  <c:v>1.0551533333333388E-4</c:v>
                </c:pt>
                <c:pt idx="2238">
                  <c:v>1.0598600000000021E-4</c:v>
                </c:pt>
                <c:pt idx="2239">
                  <c:v>1.0575066666666689E-4</c:v>
                </c:pt>
                <c:pt idx="2240">
                  <c:v>1.0598100000000031E-4</c:v>
                </c:pt>
                <c:pt idx="2241">
                  <c:v>1.0574566666666724E-4</c:v>
                </c:pt>
                <c:pt idx="2242">
                  <c:v>1.0552033333333369E-4</c:v>
                </c:pt>
                <c:pt idx="2243">
                  <c:v>1.0575066666666689E-4</c:v>
                </c:pt>
                <c:pt idx="2244">
                  <c:v>1.0575066666666689E-4</c:v>
                </c:pt>
                <c:pt idx="2245">
                  <c:v>1.0528500000000041E-4</c:v>
                </c:pt>
                <c:pt idx="2246">
                  <c:v>1.0575066666666689E-4</c:v>
                </c:pt>
                <c:pt idx="2247">
                  <c:v>1.0575066666666689E-4</c:v>
                </c:pt>
                <c:pt idx="2248">
                  <c:v>1.0575066666666689E-4</c:v>
                </c:pt>
                <c:pt idx="2249">
                  <c:v>1.0551533333333375E-4</c:v>
                </c:pt>
                <c:pt idx="2250">
                  <c:v>1.0552033333333369E-4</c:v>
                </c:pt>
                <c:pt idx="2251">
                  <c:v>1.0575066666666689E-4</c:v>
                </c:pt>
                <c:pt idx="2252">
                  <c:v>1.0598600000000005E-4</c:v>
                </c:pt>
                <c:pt idx="2253">
                  <c:v>1.0575066666666689E-4</c:v>
                </c:pt>
                <c:pt idx="2254">
                  <c:v>1.0622133333333423E-4</c:v>
                </c:pt>
                <c:pt idx="2255">
                  <c:v>1.0575066666666689E-4</c:v>
                </c:pt>
                <c:pt idx="2256">
                  <c:v>1.0575066666666689E-4</c:v>
                </c:pt>
                <c:pt idx="2257">
                  <c:v>1.0575066666666689E-4</c:v>
                </c:pt>
                <c:pt idx="2258">
                  <c:v>1.0575066666666689E-4</c:v>
                </c:pt>
                <c:pt idx="2259">
                  <c:v>1.0598600000000005E-4</c:v>
                </c:pt>
                <c:pt idx="2260">
                  <c:v>1.0575066666666689E-4</c:v>
                </c:pt>
                <c:pt idx="2261">
                  <c:v>1.0598600000000005E-4</c:v>
                </c:pt>
                <c:pt idx="2262">
                  <c:v>1.0598600000000005E-4</c:v>
                </c:pt>
                <c:pt idx="2263">
                  <c:v>1.0575066666666689E-4</c:v>
                </c:pt>
                <c:pt idx="2264">
                  <c:v>1.0598600000000005E-4</c:v>
                </c:pt>
                <c:pt idx="2265">
                  <c:v>1.057556666666673E-4</c:v>
                </c:pt>
                <c:pt idx="2266">
                  <c:v>1.0599100000000058E-4</c:v>
                </c:pt>
                <c:pt idx="2267">
                  <c:v>1.0552033333333369E-4</c:v>
                </c:pt>
                <c:pt idx="2268">
                  <c:v>1.0575066666666718E-4</c:v>
                </c:pt>
                <c:pt idx="2269">
                  <c:v>1.0598600000000021E-4</c:v>
                </c:pt>
                <c:pt idx="2270">
                  <c:v>1.0552033333333369E-4</c:v>
                </c:pt>
                <c:pt idx="2271">
                  <c:v>1.057556666666673E-4</c:v>
                </c:pt>
                <c:pt idx="2272">
                  <c:v>1.057556666666673E-4</c:v>
                </c:pt>
                <c:pt idx="2273">
                  <c:v>1.0598600000000021E-4</c:v>
                </c:pt>
                <c:pt idx="2274">
                  <c:v>1.055203333333339E-4</c:v>
                </c:pt>
                <c:pt idx="2275">
                  <c:v>1.0599100000000058E-4</c:v>
                </c:pt>
                <c:pt idx="2276">
                  <c:v>1.0622133333333423E-4</c:v>
                </c:pt>
                <c:pt idx="2277">
                  <c:v>1.0622133333333438E-4</c:v>
                </c:pt>
                <c:pt idx="2278">
                  <c:v>1.0645166666666765E-4</c:v>
                </c:pt>
                <c:pt idx="2279">
                  <c:v>1.0668700000000068E-4</c:v>
                </c:pt>
                <c:pt idx="2280">
                  <c:v>1.0645166666666765E-4</c:v>
                </c:pt>
                <c:pt idx="2281">
                  <c:v>1.0622133333333438E-4</c:v>
                </c:pt>
                <c:pt idx="2282">
                  <c:v>1.0645666666666745E-4</c:v>
                </c:pt>
                <c:pt idx="2283">
                  <c:v>1.069223333333336E-4</c:v>
                </c:pt>
                <c:pt idx="2284">
                  <c:v>1.0645666666666745E-4</c:v>
                </c:pt>
                <c:pt idx="2285">
                  <c:v>1.0645666666666745E-4</c:v>
                </c:pt>
                <c:pt idx="2286">
                  <c:v>1.0645666666666732E-4</c:v>
                </c:pt>
                <c:pt idx="2287">
                  <c:v>1.0645166666666765E-4</c:v>
                </c:pt>
                <c:pt idx="2288">
                  <c:v>1.0622133333333438E-4</c:v>
                </c:pt>
                <c:pt idx="2289">
                  <c:v>1.0645666666666745E-4</c:v>
                </c:pt>
                <c:pt idx="2290">
                  <c:v>1.0668700000000061E-4</c:v>
                </c:pt>
                <c:pt idx="2291">
                  <c:v>1.0645666666666745E-4</c:v>
                </c:pt>
                <c:pt idx="2292">
                  <c:v>1.0599100000000058E-4</c:v>
                </c:pt>
                <c:pt idx="2293">
                  <c:v>1.0645666666666745E-4</c:v>
                </c:pt>
                <c:pt idx="2294">
                  <c:v>1.0645666666666745E-4</c:v>
                </c:pt>
                <c:pt idx="2295">
                  <c:v>1.0645666666666745E-4</c:v>
                </c:pt>
                <c:pt idx="2296">
                  <c:v>1.0645666666666745E-4</c:v>
                </c:pt>
                <c:pt idx="2297">
                  <c:v>1.0692233333333391E-4</c:v>
                </c:pt>
                <c:pt idx="2298">
                  <c:v>1.0692233333333391E-4</c:v>
                </c:pt>
                <c:pt idx="2299">
                  <c:v>1.0715766666666723E-4</c:v>
                </c:pt>
                <c:pt idx="2300">
                  <c:v>1.0645666666666745E-4</c:v>
                </c:pt>
                <c:pt idx="2301">
                  <c:v>1.0715266666666745E-4</c:v>
                </c:pt>
                <c:pt idx="2302">
                  <c:v>1.0715766666666723E-4</c:v>
                </c:pt>
                <c:pt idx="2303">
                  <c:v>1.0669200000000029E-4</c:v>
                </c:pt>
                <c:pt idx="2304">
                  <c:v>1.0692233333333391E-4</c:v>
                </c:pt>
                <c:pt idx="2305">
                  <c:v>1.0645666666666732E-4</c:v>
                </c:pt>
                <c:pt idx="2306">
                  <c:v>1.0646166666666753E-4</c:v>
                </c:pt>
                <c:pt idx="2307">
                  <c:v>1.0646166666666753E-4</c:v>
                </c:pt>
                <c:pt idx="2308">
                  <c:v>1.0669200000000045E-4</c:v>
                </c:pt>
                <c:pt idx="2309">
                  <c:v>1.0669700000000054E-4</c:v>
                </c:pt>
                <c:pt idx="2310">
                  <c:v>1.0622633333333386E-4</c:v>
                </c:pt>
                <c:pt idx="2311">
                  <c:v>1.0646166666666753E-4</c:v>
                </c:pt>
                <c:pt idx="2312">
                  <c:v>1.0645666666666732E-4</c:v>
                </c:pt>
                <c:pt idx="2313">
                  <c:v>1.0623133333333419E-4</c:v>
                </c:pt>
                <c:pt idx="2314">
                  <c:v>1.0623133333333419E-4</c:v>
                </c:pt>
                <c:pt idx="2315">
                  <c:v>1.0646166666666753E-4</c:v>
                </c:pt>
                <c:pt idx="2316">
                  <c:v>1.0622633333333386E-4</c:v>
                </c:pt>
                <c:pt idx="2317">
                  <c:v>1.0622633333333386E-4</c:v>
                </c:pt>
                <c:pt idx="2318">
                  <c:v>1.0669700000000054E-4</c:v>
                </c:pt>
                <c:pt idx="2319">
                  <c:v>1.069223333333336E-4</c:v>
                </c:pt>
                <c:pt idx="2320">
                  <c:v>1.0646166666666753E-4</c:v>
                </c:pt>
                <c:pt idx="2321">
                  <c:v>1.0623133333333419E-4</c:v>
                </c:pt>
                <c:pt idx="2322">
                  <c:v>1.0669700000000065E-4</c:v>
                </c:pt>
                <c:pt idx="2323">
                  <c:v>1.0623133333333419E-4</c:v>
                </c:pt>
                <c:pt idx="2324">
                  <c:v>1.0669700000000054E-4</c:v>
                </c:pt>
                <c:pt idx="2325">
                  <c:v>1.0646166666666753E-4</c:v>
                </c:pt>
                <c:pt idx="2326">
                  <c:v>1.0646166666666753E-4</c:v>
                </c:pt>
                <c:pt idx="2327">
                  <c:v>1.0646166666666753E-4</c:v>
                </c:pt>
                <c:pt idx="2328">
                  <c:v>1.0692733333333384E-4</c:v>
                </c:pt>
                <c:pt idx="2329">
                  <c:v>1.0669700000000065E-4</c:v>
                </c:pt>
                <c:pt idx="2330">
                  <c:v>1.0646166666666753E-4</c:v>
                </c:pt>
                <c:pt idx="2331">
                  <c:v>1.0669700000000065E-4</c:v>
                </c:pt>
                <c:pt idx="2332">
                  <c:v>1.0669700000000065E-4</c:v>
                </c:pt>
                <c:pt idx="2333">
                  <c:v>1.0669700000000065E-4</c:v>
                </c:pt>
                <c:pt idx="2334">
                  <c:v>1.0623133333333419E-4</c:v>
                </c:pt>
                <c:pt idx="2335">
                  <c:v>1.0669700000000065E-4</c:v>
                </c:pt>
                <c:pt idx="2336">
                  <c:v>1.0693233333333375E-4</c:v>
                </c:pt>
                <c:pt idx="2337">
                  <c:v>1.0669700000000054E-4</c:v>
                </c:pt>
                <c:pt idx="2338">
                  <c:v>1.0692733333333396E-4</c:v>
                </c:pt>
                <c:pt idx="2339">
                  <c:v>1.0693233333333375E-4</c:v>
                </c:pt>
                <c:pt idx="2340">
                  <c:v>1.07162666666667E-4</c:v>
                </c:pt>
                <c:pt idx="2341">
                  <c:v>1.0693233333333364E-4</c:v>
                </c:pt>
                <c:pt idx="2342">
                  <c:v>1.0693233333333364E-4</c:v>
                </c:pt>
                <c:pt idx="2343">
                  <c:v>1.07162666666667E-4</c:v>
                </c:pt>
                <c:pt idx="2344">
                  <c:v>1.0692733333333384E-4</c:v>
                </c:pt>
                <c:pt idx="2345">
                  <c:v>1.0693233333333364E-4</c:v>
                </c:pt>
                <c:pt idx="2346">
                  <c:v>1.0693233333333364E-4</c:v>
                </c:pt>
                <c:pt idx="2347">
                  <c:v>1.0716766666666725E-4</c:v>
                </c:pt>
                <c:pt idx="2348">
                  <c:v>1.0739800000000049E-4</c:v>
                </c:pt>
                <c:pt idx="2349">
                  <c:v>1.0693233333333364E-4</c:v>
                </c:pt>
                <c:pt idx="2350">
                  <c:v>1.07162666666667E-4</c:v>
                </c:pt>
                <c:pt idx="2351">
                  <c:v>1.07162666666667E-4</c:v>
                </c:pt>
                <c:pt idx="2352">
                  <c:v>1.0716766666666725E-4</c:v>
                </c:pt>
                <c:pt idx="2353">
                  <c:v>1.0693233333333364E-4</c:v>
                </c:pt>
                <c:pt idx="2354">
                  <c:v>1.0716266666666717E-4</c:v>
                </c:pt>
                <c:pt idx="2355">
                  <c:v>1.0716766666666725E-4</c:v>
                </c:pt>
                <c:pt idx="2356">
                  <c:v>1.0739800000000042E-4</c:v>
                </c:pt>
                <c:pt idx="2357">
                  <c:v>1.0670200000000044E-4</c:v>
                </c:pt>
                <c:pt idx="2358">
                  <c:v>1.0716266666666717E-4</c:v>
                </c:pt>
                <c:pt idx="2359">
                  <c:v>1.0693233333333364E-4</c:v>
                </c:pt>
                <c:pt idx="2360">
                  <c:v>1.0716766666666705E-4</c:v>
                </c:pt>
                <c:pt idx="2361">
                  <c:v>1.0670200000000044E-4</c:v>
                </c:pt>
                <c:pt idx="2362">
                  <c:v>1.0693233333333364E-4</c:v>
                </c:pt>
                <c:pt idx="2363">
                  <c:v>1.0693233333333364E-4</c:v>
                </c:pt>
                <c:pt idx="2364">
                  <c:v>1.0693233333333375E-4</c:v>
                </c:pt>
                <c:pt idx="2365">
                  <c:v>1.0762833333333449E-4</c:v>
                </c:pt>
                <c:pt idx="2366">
                  <c:v>1.0716766666666725E-4</c:v>
                </c:pt>
                <c:pt idx="2367">
                  <c:v>1.0717266666666681E-4</c:v>
                </c:pt>
                <c:pt idx="2368">
                  <c:v>1.0786866666666755E-4</c:v>
                </c:pt>
                <c:pt idx="2369">
                  <c:v>1.0693233333333383E-4</c:v>
                </c:pt>
                <c:pt idx="2370">
                  <c:v>1.0763333333333408E-4</c:v>
                </c:pt>
                <c:pt idx="2371">
                  <c:v>1.0763333333333408E-4</c:v>
                </c:pt>
                <c:pt idx="2372">
                  <c:v>1.0786366666666739E-4</c:v>
                </c:pt>
                <c:pt idx="2373">
                  <c:v>1.0786866666666738E-4</c:v>
                </c:pt>
                <c:pt idx="2374">
                  <c:v>1.0786366666666739E-4</c:v>
                </c:pt>
                <c:pt idx="2375">
                  <c:v>1.0809900000000044E-4</c:v>
                </c:pt>
                <c:pt idx="2376">
                  <c:v>1.0809900000000044E-4</c:v>
                </c:pt>
                <c:pt idx="2377">
                  <c:v>1.0763833333333414E-4</c:v>
                </c:pt>
                <c:pt idx="2378">
                  <c:v>1.0786866666666755E-4</c:v>
                </c:pt>
                <c:pt idx="2379">
                  <c:v>1.0809900000000044E-4</c:v>
                </c:pt>
                <c:pt idx="2380">
                  <c:v>1.0763833333333414E-4</c:v>
                </c:pt>
                <c:pt idx="2381">
                  <c:v>1.0763833333333414E-4</c:v>
                </c:pt>
                <c:pt idx="2382">
                  <c:v>1.0786866666666738E-4</c:v>
                </c:pt>
                <c:pt idx="2383">
                  <c:v>1.0762833333333429E-4</c:v>
                </c:pt>
                <c:pt idx="2384">
                  <c:v>1.0763833333333414E-4</c:v>
                </c:pt>
                <c:pt idx="2385">
                  <c:v>1.0763833333333414E-4</c:v>
                </c:pt>
                <c:pt idx="2386">
                  <c:v>1.0763833333333414E-4</c:v>
                </c:pt>
                <c:pt idx="2387">
                  <c:v>1.0833433333333387E-4</c:v>
                </c:pt>
                <c:pt idx="2388">
                  <c:v>1.0833933333333346E-4</c:v>
                </c:pt>
                <c:pt idx="2389">
                  <c:v>1.0879999999999995E-4</c:v>
                </c:pt>
                <c:pt idx="2390">
                  <c:v>1.0833433333333408E-4</c:v>
                </c:pt>
                <c:pt idx="2391">
                  <c:v>1.0856966666666694E-4</c:v>
                </c:pt>
                <c:pt idx="2392">
                  <c:v>1.0833433333333387E-4</c:v>
                </c:pt>
                <c:pt idx="2393">
                  <c:v>1.0879999999999993E-4</c:v>
                </c:pt>
                <c:pt idx="2394">
                  <c:v>1.0880500000000074E-4</c:v>
                </c:pt>
                <c:pt idx="2395">
                  <c:v>1.0856966666666687E-4</c:v>
                </c:pt>
                <c:pt idx="2396">
                  <c:v>1.0856966666666687E-4</c:v>
                </c:pt>
                <c:pt idx="2397">
                  <c:v>1.0880500000000074E-4</c:v>
                </c:pt>
                <c:pt idx="2398">
                  <c:v>1.0879999999999995E-4</c:v>
                </c:pt>
                <c:pt idx="2399">
                  <c:v>1.0927066666666727E-4</c:v>
                </c:pt>
                <c:pt idx="2400">
                  <c:v>1.0950100000000055E-4</c:v>
                </c:pt>
                <c:pt idx="2401">
                  <c:v>1.0880500000000074E-4</c:v>
                </c:pt>
                <c:pt idx="2402">
                  <c:v>1.090353333333341E-4</c:v>
                </c:pt>
                <c:pt idx="2403">
                  <c:v>1.0880500000000074E-4</c:v>
                </c:pt>
                <c:pt idx="2404">
                  <c:v>1.0880500000000074E-4</c:v>
                </c:pt>
                <c:pt idx="2405">
                  <c:v>1.0880500000000074E-4</c:v>
                </c:pt>
                <c:pt idx="2406">
                  <c:v>1.0880500000000074E-4</c:v>
                </c:pt>
                <c:pt idx="2407">
                  <c:v>1.0903533333333426E-4</c:v>
                </c:pt>
                <c:pt idx="2408">
                  <c:v>1.0927066666666742E-4</c:v>
                </c:pt>
                <c:pt idx="2409">
                  <c:v>1.090353333333341E-4</c:v>
                </c:pt>
                <c:pt idx="2410">
                  <c:v>1.090353333333341E-4</c:v>
                </c:pt>
                <c:pt idx="2411">
                  <c:v>1.0926566666666751E-4</c:v>
                </c:pt>
                <c:pt idx="2412">
                  <c:v>1.0880500000000074E-4</c:v>
                </c:pt>
                <c:pt idx="2413">
                  <c:v>1.0880500000000074E-4</c:v>
                </c:pt>
                <c:pt idx="2414">
                  <c:v>1.0880500000000074E-4</c:v>
                </c:pt>
                <c:pt idx="2415">
                  <c:v>1.090353333333341E-4</c:v>
                </c:pt>
                <c:pt idx="2416">
                  <c:v>1.0904033333333404E-4</c:v>
                </c:pt>
                <c:pt idx="2417">
                  <c:v>1.0927066666666727E-4</c:v>
                </c:pt>
                <c:pt idx="2418">
                  <c:v>1.0927066666666727E-4</c:v>
                </c:pt>
                <c:pt idx="2419">
                  <c:v>1.0950600000000049E-4</c:v>
                </c:pt>
                <c:pt idx="2420">
                  <c:v>1.0950600000000049E-4</c:v>
                </c:pt>
                <c:pt idx="2421">
                  <c:v>1.090353333333341E-4</c:v>
                </c:pt>
                <c:pt idx="2422">
                  <c:v>1.0927066666666727E-4</c:v>
                </c:pt>
                <c:pt idx="2423">
                  <c:v>1.0904033333333404E-4</c:v>
                </c:pt>
                <c:pt idx="2424">
                  <c:v>1.088100000000008E-4</c:v>
                </c:pt>
                <c:pt idx="2425">
                  <c:v>1.0927066666666727E-4</c:v>
                </c:pt>
                <c:pt idx="2426">
                  <c:v>1.0881000000000093E-4</c:v>
                </c:pt>
                <c:pt idx="2427">
                  <c:v>1.085746666666671E-4</c:v>
                </c:pt>
                <c:pt idx="2428">
                  <c:v>1.085746666666671E-4</c:v>
                </c:pt>
                <c:pt idx="2429">
                  <c:v>1.085746666666671E-4</c:v>
                </c:pt>
                <c:pt idx="2430">
                  <c:v>1.0833933333333346E-4</c:v>
                </c:pt>
                <c:pt idx="2431">
                  <c:v>1.0881000000000051E-4</c:v>
                </c:pt>
                <c:pt idx="2432">
                  <c:v>1.0904033333333404E-4</c:v>
                </c:pt>
                <c:pt idx="2433">
                  <c:v>1.0904033333333404E-4</c:v>
                </c:pt>
                <c:pt idx="2434">
                  <c:v>1.0974133333333392E-4</c:v>
                </c:pt>
                <c:pt idx="2435">
                  <c:v>1.0950600000000036E-4</c:v>
                </c:pt>
                <c:pt idx="2436">
                  <c:v>1.0950600000000049E-4</c:v>
                </c:pt>
                <c:pt idx="2437">
                  <c:v>1.0927566666666745E-4</c:v>
                </c:pt>
                <c:pt idx="2438">
                  <c:v>1.0927566666666745E-4</c:v>
                </c:pt>
                <c:pt idx="2439">
                  <c:v>1.0927566666666745E-4</c:v>
                </c:pt>
                <c:pt idx="2440">
                  <c:v>1.088100000000008E-4</c:v>
                </c:pt>
                <c:pt idx="2441">
                  <c:v>1.0880500000000074E-4</c:v>
                </c:pt>
                <c:pt idx="2442">
                  <c:v>1.088100000000008E-4</c:v>
                </c:pt>
                <c:pt idx="2443">
                  <c:v>1.0904533333333416E-4</c:v>
                </c:pt>
                <c:pt idx="2444">
                  <c:v>1.0904533333333416E-4</c:v>
                </c:pt>
                <c:pt idx="2445">
                  <c:v>1.0928066666666726E-4</c:v>
                </c:pt>
                <c:pt idx="2446">
                  <c:v>1.0904533333333416E-4</c:v>
                </c:pt>
                <c:pt idx="2447">
                  <c:v>1.0927566666666749E-4</c:v>
                </c:pt>
                <c:pt idx="2448">
                  <c:v>1.088100000000008E-4</c:v>
                </c:pt>
                <c:pt idx="2449">
                  <c:v>1.0927566666666759E-4</c:v>
                </c:pt>
                <c:pt idx="2450">
                  <c:v>1.0928066666666726E-4</c:v>
                </c:pt>
                <c:pt idx="2451">
                  <c:v>1.0927566666666745E-4</c:v>
                </c:pt>
                <c:pt idx="2452">
                  <c:v>1.0927566666666745E-4</c:v>
                </c:pt>
                <c:pt idx="2453">
                  <c:v>1.0927566666666745E-4</c:v>
                </c:pt>
                <c:pt idx="2454">
                  <c:v>1.0974133333333392E-4</c:v>
                </c:pt>
                <c:pt idx="2455">
                  <c:v>1.0927566666666745E-4</c:v>
                </c:pt>
                <c:pt idx="2456">
                  <c:v>1.0927566666666745E-4</c:v>
                </c:pt>
                <c:pt idx="2457">
                  <c:v>1.0974633333333362E-4</c:v>
                </c:pt>
                <c:pt idx="2458">
                  <c:v>1.0951100000000046E-4</c:v>
                </c:pt>
                <c:pt idx="2459">
                  <c:v>1.0951100000000046E-4</c:v>
                </c:pt>
                <c:pt idx="2460">
                  <c:v>1.0974633333333362E-4</c:v>
                </c:pt>
                <c:pt idx="2461">
                  <c:v>1.0997666666666703E-4</c:v>
                </c:pt>
                <c:pt idx="2462">
                  <c:v>1.0997666666666703E-4</c:v>
                </c:pt>
                <c:pt idx="2463">
                  <c:v>1.0951100000000046E-4</c:v>
                </c:pt>
                <c:pt idx="2464">
                  <c:v>1.0974633333333351E-4</c:v>
                </c:pt>
                <c:pt idx="2465">
                  <c:v>1.0951600000000034E-4</c:v>
                </c:pt>
                <c:pt idx="2466">
                  <c:v>1.0974633333333362E-4</c:v>
                </c:pt>
                <c:pt idx="2467">
                  <c:v>1.1021200000000048E-4</c:v>
                </c:pt>
                <c:pt idx="2468">
                  <c:v>1.1021200000000048E-4</c:v>
                </c:pt>
                <c:pt idx="2469">
                  <c:v>1.1021200000000048E-4</c:v>
                </c:pt>
                <c:pt idx="2470">
                  <c:v>1.0998166666666705E-4</c:v>
                </c:pt>
                <c:pt idx="2471">
                  <c:v>1.0974633333333362E-4</c:v>
                </c:pt>
                <c:pt idx="2472">
                  <c:v>1.0997666666666703E-4</c:v>
                </c:pt>
                <c:pt idx="2473">
                  <c:v>1.0974633333333362E-4</c:v>
                </c:pt>
                <c:pt idx="2474">
                  <c:v>1.1021200000000048E-4</c:v>
                </c:pt>
                <c:pt idx="2475">
                  <c:v>1.0951600000000051E-4</c:v>
                </c:pt>
                <c:pt idx="2476">
                  <c:v>1.0928066666666726E-4</c:v>
                </c:pt>
                <c:pt idx="2477">
                  <c:v>1.0928066666666726E-4</c:v>
                </c:pt>
                <c:pt idx="2478">
                  <c:v>1.0974633333333389E-4</c:v>
                </c:pt>
                <c:pt idx="2479">
                  <c:v>1.0928066666666726E-4</c:v>
                </c:pt>
                <c:pt idx="2480">
                  <c:v>1.0951100000000068E-4</c:v>
                </c:pt>
                <c:pt idx="2481">
                  <c:v>1.0974633333333389E-4</c:v>
                </c:pt>
                <c:pt idx="2482">
                  <c:v>1.1021200000000066E-4</c:v>
                </c:pt>
                <c:pt idx="2483">
                  <c:v>1.0974633333333389E-4</c:v>
                </c:pt>
                <c:pt idx="2484">
                  <c:v>1.0997666666666703E-4</c:v>
                </c:pt>
                <c:pt idx="2485">
                  <c:v>1.0998166666666721E-4</c:v>
                </c:pt>
                <c:pt idx="2486">
                  <c:v>1.1020700000000085E-4</c:v>
                </c:pt>
                <c:pt idx="2487">
                  <c:v>1.1021200000000066E-4</c:v>
                </c:pt>
                <c:pt idx="2488">
                  <c:v>1.0998166666666721E-4</c:v>
                </c:pt>
                <c:pt idx="2489">
                  <c:v>1.1067766666666753E-4</c:v>
                </c:pt>
                <c:pt idx="2490">
                  <c:v>1.0974633333333351E-4</c:v>
                </c:pt>
                <c:pt idx="2491">
                  <c:v>1.0974633333333365E-4</c:v>
                </c:pt>
                <c:pt idx="2492">
                  <c:v>1.1021700000000062E-4</c:v>
                </c:pt>
                <c:pt idx="2493">
                  <c:v>1.0974633333333351E-4</c:v>
                </c:pt>
                <c:pt idx="2494">
                  <c:v>1.1021700000000062E-4</c:v>
                </c:pt>
                <c:pt idx="2495">
                  <c:v>1.0998166666666721E-4</c:v>
                </c:pt>
                <c:pt idx="2496">
                  <c:v>1.1021700000000062E-4</c:v>
                </c:pt>
                <c:pt idx="2497">
                  <c:v>1.1021700000000062E-4</c:v>
                </c:pt>
                <c:pt idx="2498">
                  <c:v>1.0975133333333412E-4</c:v>
                </c:pt>
                <c:pt idx="2499">
                  <c:v>1.0974633333333351E-4</c:v>
                </c:pt>
                <c:pt idx="2500">
                  <c:v>1.0951600000000062E-4</c:v>
                </c:pt>
                <c:pt idx="2501">
                  <c:v>1.0975133333333388E-4</c:v>
                </c:pt>
                <c:pt idx="2502">
                  <c:v>1.097513333333337E-4</c:v>
                </c:pt>
                <c:pt idx="2503">
                  <c:v>1.0998666666666702E-4</c:v>
                </c:pt>
                <c:pt idx="2504">
                  <c:v>1.0975133333333388E-4</c:v>
                </c:pt>
                <c:pt idx="2505">
                  <c:v>1.0998166666666732E-4</c:v>
                </c:pt>
                <c:pt idx="2506">
                  <c:v>1.1021700000000062E-4</c:v>
                </c:pt>
                <c:pt idx="2507">
                  <c:v>1.1114833333333417E-4</c:v>
                </c:pt>
                <c:pt idx="2508">
                  <c:v>1.1114833333333417E-4</c:v>
                </c:pt>
                <c:pt idx="2509">
                  <c:v>1.106826666666671E-4</c:v>
                </c:pt>
                <c:pt idx="2510">
                  <c:v>1.106826666666671E-4</c:v>
                </c:pt>
                <c:pt idx="2511">
                  <c:v>1.1021200000000048E-4</c:v>
                </c:pt>
                <c:pt idx="2512">
                  <c:v>1.1044733333333411E-4</c:v>
                </c:pt>
                <c:pt idx="2513">
                  <c:v>1.106826666666671E-4</c:v>
                </c:pt>
                <c:pt idx="2514">
                  <c:v>1.1068266666666734E-4</c:v>
                </c:pt>
                <c:pt idx="2515">
                  <c:v>1.1068266666666734E-4</c:v>
                </c:pt>
                <c:pt idx="2516">
                  <c:v>1.1044733333333411E-4</c:v>
                </c:pt>
                <c:pt idx="2517">
                  <c:v>1.1045233333333388E-4</c:v>
                </c:pt>
                <c:pt idx="2518">
                  <c:v>1.1021700000000085E-4</c:v>
                </c:pt>
                <c:pt idx="2519">
                  <c:v>1.1044733333333411E-4</c:v>
                </c:pt>
                <c:pt idx="2520">
                  <c:v>1.1068766666666718E-4</c:v>
                </c:pt>
                <c:pt idx="2521">
                  <c:v>1.0998666666666726E-4</c:v>
                </c:pt>
                <c:pt idx="2522">
                  <c:v>1.1021700000000113E-4</c:v>
                </c:pt>
                <c:pt idx="2523">
                  <c:v>1.1022200000000045E-4</c:v>
                </c:pt>
                <c:pt idx="2524">
                  <c:v>1.1091799999999983E-4</c:v>
                </c:pt>
                <c:pt idx="2525">
                  <c:v>1.1137866666666744E-4</c:v>
                </c:pt>
                <c:pt idx="2526">
                  <c:v>1.1114833333333417E-4</c:v>
                </c:pt>
                <c:pt idx="2527">
                  <c:v>1.1161900000000072E-4</c:v>
                </c:pt>
                <c:pt idx="2528">
                  <c:v>1.1184933333333399E-4</c:v>
                </c:pt>
                <c:pt idx="2529">
                  <c:v>1.1184933333333399E-4</c:v>
                </c:pt>
                <c:pt idx="2530">
                  <c:v>1.1161900000000072E-4</c:v>
                </c:pt>
                <c:pt idx="2531">
                  <c:v>1.1231500000000104E-4</c:v>
                </c:pt>
                <c:pt idx="2532">
                  <c:v>1.1184933333333399E-4</c:v>
                </c:pt>
                <c:pt idx="2533">
                  <c:v>1.1138366666666729E-4</c:v>
                </c:pt>
                <c:pt idx="2534">
                  <c:v>1.1115333333333391E-4</c:v>
                </c:pt>
                <c:pt idx="2535">
                  <c:v>1.1138366666666729E-4</c:v>
                </c:pt>
                <c:pt idx="2536">
                  <c:v>1.1138366666666729E-4</c:v>
                </c:pt>
                <c:pt idx="2537">
                  <c:v>1.1138366666666712E-4</c:v>
                </c:pt>
                <c:pt idx="2538">
                  <c:v>1.1092299999999981E-4</c:v>
                </c:pt>
                <c:pt idx="2539">
                  <c:v>1.1161900000000072E-4</c:v>
                </c:pt>
                <c:pt idx="2540">
                  <c:v>1.1115333333333391E-4</c:v>
                </c:pt>
                <c:pt idx="2541">
                  <c:v>1.1091800000000082E-4</c:v>
                </c:pt>
                <c:pt idx="2542">
                  <c:v>1.1115333333333367E-4</c:v>
                </c:pt>
                <c:pt idx="2543">
                  <c:v>1.1138366666666729E-4</c:v>
                </c:pt>
                <c:pt idx="2544">
                  <c:v>1.1138366666666729E-4</c:v>
                </c:pt>
                <c:pt idx="2545">
                  <c:v>1.1138866666666728E-4</c:v>
                </c:pt>
                <c:pt idx="2546">
                  <c:v>1.120846666666676E-4</c:v>
                </c:pt>
                <c:pt idx="2547">
                  <c:v>1.1185433333333438E-4</c:v>
                </c:pt>
                <c:pt idx="2548">
                  <c:v>1.1161900000000061E-4</c:v>
                </c:pt>
                <c:pt idx="2549">
                  <c:v>1.1232000000000085E-4</c:v>
                </c:pt>
                <c:pt idx="2550">
                  <c:v>1.1255033333333394E-4</c:v>
                </c:pt>
                <c:pt idx="2551">
                  <c:v>1.120846666666676E-4</c:v>
                </c:pt>
                <c:pt idx="2552">
                  <c:v>1.1162400000000094E-4</c:v>
                </c:pt>
                <c:pt idx="2553">
                  <c:v>1.1161900000000061E-4</c:v>
                </c:pt>
                <c:pt idx="2554">
                  <c:v>1.0975633333333385E-4</c:v>
                </c:pt>
                <c:pt idx="2555">
                  <c:v>1.109230000000007E-4</c:v>
                </c:pt>
                <c:pt idx="2556">
                  <c:v>1.1115333333333391E-4</c:v>
                </c:pt>
                <c:pt idx="2557">
                  <c:v>1.1138866666666761E-4</c:v>
                </c:pt>
                <c:pt idx="2558">
                  <c:v>1.1115333333333391E-4</c:v>
                </c:pt>
                <c:pt idx="2559">
                  <c:v>1.1115833333333428E-4</c:v>
                </c:pt>
                <c:pt idx="2560">
                  <c:v>1.1138866666666728E-4</c:v>
                </c:pt>
                <c:pt idx="2561">
                  <c:v>1.1138866666666779E-4</c:v>
                </c:pt>
                <c:pt idx="2562">
                  <c:v>1.1115333333333391E-4</c:v>
                </c:pt>
                <c:pt idx="2563">
                  <c:v>1.1161900000000088E-4</c:v>
                </c:pt>
                <c:pt idx="2564">
                  <c:v>1.1138866666666779E-4</c:v>
                </c:pt>
                <c:pt idx="2565">
                  <c:v>1.1138866666666779E-4</c:v>
                </c:pt>
                <c:pt idx="2566">
                  <c:v>1.109230000000007E-4</c:v>
                </c:pt>
                <c:pt idx="2567">
                  <c:v>1.1115833333333428E-4</c:v>
                </c:pt>
                <c:pt idx="2568">
                  <c:v>1.1115833333333428E-4</c:v>
                </c:pt>
                <c:pt idx="2569">
                  <c:v>1.109230000000007E-4</c:v>
                </c:pt>
                <c:pt idx="2570">
                  <c:v>1.1045733333333404E-4</c:v>
                </c:pt>
                <c:pt idx="2571">
                  <c:v>1.1069266666666723E-4</c:v>
                </c:pt>
                <c:pt idx="2572">
                  <c:v>1.1046233333333416E-4</c:v>
                </c:pt>
                <c:pt idx="2573">
                  <c:v>1.1046233333333385E-4</c:v>
                </c:pt>
                <c:pt idx="2574">
                  <c:v>1.1092299999999981E-4</c:v>
                </c:pt>
                <c:pt idx="2575">
                  <c:v>1.1138866666666728E-4</c:v>
                </c:pt>
                <c:pt idx="2576">
                  <c:v>1.1138866666666728E-4</c:v>
                </c:pt>
                <c:pt idx="2577">
                  <c:v>1.1138866666666728E-4</c:v>
                </c:pt>
                <c:pt idx="2578">
                  <c:v>1.1162400000000073E-4</c:v>
                </c:pt>
                <c:pt idx="2579">
                  <c:v>1.1162400000000094E-4</c:v>
                </c:pt>
                <c:pt idx="2580">
                  <c:v>1.1115833333333384E-4</c:v>
                </c:pt>
                <c:pt idx="2581">
                  <c:v>1.1185933333333397E-4</c:v>
                </c:pt>
                <c:pt idx="2582">
                  <c:v>1.118543333333342E-4</c:v>
                </c:pt>
                <c:pt idx="2583">
                  <c:v>1.1162400000000073E-4</c:v>
                </c:pt>
                <c:pt idx="2584">
                  <c:v>1.1162400000000094E-4</c:v>
                </c:pt>
                <c:pt idx="2585">
                  <c:v>1.1232500000000105E-4</c:v>
                </c:pt>
                <c:pt idx="2586">
                  <c:v>1.1185433333333438E-4</c:v>
                </c:pt>
                <c:pt idx="2587">
                  <c:v>1.1208966666666723E-4</c:v>
                </c:pt>
                <c:pt idx="2588">
                  <c:v>1.1209466666666758E-4</c:v>
                </c:pt>
                <c:pt idx="2589">
                  <c:v>1.1278566666666744E-4</c:v>
                </c:pt>
                <c:pt idx="2590">
                  <c:v>1.1278566666666744E-4</c:v>
                </c:pt>
                <c:pt idx="2591">
                  <c:v>1.125603333333339E-4</c:v>
                </c:pt>
                <c:pt idx="2592">
                  <c:v>1.1255533333333399E-4</c:v>
                </c:pt>
                <c:pt idx="2593">
                  <c:v>1.1255533333333399E-4</c:v>
                </c:pt>
                <c:pt idx="2594">
                  <c:v>1.1232500000000062E-4</c:v>
                </c:pt>
                <c:pt idx="2595">
                  <c:v>1.1069266666666709E-4</c:v>
                </c:pt>
                <c:pt idx="2596">
                  <c:v>1.1255533333333424E-4</c:v>
                </c:pt>
                <c:pt idx="2597">
                  <c:v>1.1185933333333397E-4</c:v>
                </c:pt>
                <c:pt idx="2598">
                  <c:v>1.1185933333333397E-4</c:v>
                </c:pt>
                <c:pt idx="2599">
                  <c:v>1.1232000000000067E-4</c:v>
                </c:pt>
                <c:pt idx="2600">
                  <c:v>1.1208966666666723E-4</c:v>
                </c:pt>
                <c:pt idx="2601">
                  <c:v>1.1208966666666739E-4</c:v>
                </c:pt>
                <c:pt idx="2602">
                  <c:v>1.1209466666666733E-4</c:v>
                </c:pt>
                <c:pt idx="2603">
                  <c:v>1.1302100000000099E-4</c:v>
                </c:pt>
                <c:pt idx="2604">
                  <c:v>1.1255533333333399E-4</c:v>
                </c:pt>
                <c:pt idx="2605">
                  <c:v>1.1325633333333422E-4</c:v>
                </c:pt>
                <c:pt idx="2606">
                  <c:v>1.1255533333333399E-4</c:v>
                </c:pt>
                <c:pt idx="2607">
                  <c:v>1.123200000000005E-4</c:v>
                </c:pt>
                <c:pt idx="2608">
                  <c:v>1.1256033333333376E-4</c:v>
                </c:pt>
                <c:pt idx="2609">
                  <c:v>1.1279066666666723E-4</c:v>
                </c:pt>
                <c:pt idx="2610">
                  <c:v>1.1279066666666723E-4</c:v>
                </c:pt>
                <c:pt idx="2611">
                  <c:v>1.1302600000000084E-4</c:v>
                </c:pt>
                <c:pt idx="2612">
                  <c:v>1.1256033333333376E-4</c:v>
                </c:pt>
                <c:pt idx="2613">
                  <c:v>1.1279066666666723E-4</c:v>
                </c:pt>
                <c:pt idx="2614">
                  <c:v>1.1325633333333422E-4</c:v>
                </c:pt>
                <c:pt idx="2615">
                  <c:v>1.130210000000009E-4</c:v>
                </c:pt>
                <c:pt idx="2616">
                  <c:v>1.1279566666666739E-4</c:v>
                </c:pt>
                <c:pt idx="2617">
                  <c:v>1.1302600000000064E-4</c:v>
                </c:pt>
                <c:pt idx="2618">
                  <c:v>1.1279066666666689E-4</c:v>
                </c:pt>
                <c:pt idx="2619">
                  <c:v>1.1255533333333399E-4</c:v>
                </c:pt>
                <c:pt idx="2620">
                  <c:v>1.1232500000000062E-4</c:v>
                </c:pt>
                <c:pt idx="2621">
                  <c:v>1.1162400000000104E-4</c:v>
                </c:pt>
                <c:pt idx="2622">
                  <c:v>1.1208966666666739E-4</c:v>
                </c:pt>
                <c:pt idx="2623">
                  <c:v>1.1279066666666723E-4</c:v>
                </c:pt>
                <c:pt idx="2624">
                  <c:v>1.1256033333333376E-4</c:v>
                </c:pt>
                <c:pt idx="2625">
                  <c:v>1.1232500000000044E-4</c:v>
                </c:pt>
                <c:pt idx="2626">
                  <c:v>1.1279066666666723E-4</c:v>
                </c:pt>
                <c:pt idx="2627">
                  <c:v>1.1256033333333381E-4</c:v>
                </c:pt>
                <c:pt idx="2628">
                  <c:v>1.1279066666666723E-4</c:v>
                </c:pt>
                <c:pt idx="2629">
                  <c:v>1.1349666666666748E-4</c:v>
                </c:pt>
                <c:pt idx="2630">
                  <c:v>1.1302600000000084E-4</c:v>
                </c:pt>
                <c:pt idx="2631">
                  <c:v>1.1302600000000084E-4</c:v>
                </c:pt>
                <c:pt idx="2632">
                  <c:v>1.1302600000000084E-4</c:v>
                </c:pt>
                <c:pt idx="2633">
                  <c:v>1.1325633333333422E-4</c:v>
                </c:pt>
                <c:pt idx="2634">
                  <c:v>1.1349166666666771E-4</c:v>
                </c:pt>
                <c:pt idx="2635">
                  <c:v>1.1558966666666731E-4</c:v>
                </c:pt>
                <c:pt idx="2636">
                  <c:v>1.1419266666666745E-4</c:v>
                </c:pt>
                <c:pt idx="2637">
                  <c:v>1.1395733333333419E-4</c:v>
                </c:pt>
                <c:pt idx="2638">
                  <c:v>1.1442300000000111E-4</c:v>
                </c:pt>
                <c:pt idx="2639">
                  <c:v>1.1372200000000047E-4</c:v>
                </c:pt>
                <c:pt idx="2640">
                  <c:v>1.1395733333333406E-4</c:v>
                </c:pt>
                <c:pt idx="2641">
                  <c:v>1.1442300000000055E-4</c:v>
                </c:pt>
                <c:pt idx="2642">
                  <c:v>1.1419266666666704E-4</c:v>
                </c:pt>
                <c:pt idx="2643">
                  <c:v>1.1372700000000061E-4</c:v>
                </c:pt>
                <c:pt idx="2644">
                  <c:v>1.1395733333333406E-4</c:v>
                </c:pt>
                <c:pt idx="2645">
                  <c:v>1.1442300000000077E-4</c:v>
                </c:pt>
                <c:pt idx="2646">
                  <c:v>1.1442300000000111E-4</c:v>
                </c:pt>
                <c:pt idx="2647">
                  <c:v>1.1465833333333436E-4</c:v>
                </c:pt>
                <c:pt idx="2648">
                  <c:v>1.1488866666666781E-4</c:v>
                </c:pt>
                <c:pt idx="2649">
                  <c:v>1.1558966666666731E-4</c:v>
                </c:pt>
                <c:pt idx="2650">
                  <c:v>1.1511900000000074E-4</c:v>
                </c:pt>
                <c:pt idx="2651">
                  <c:v>1.1488866666666781E-4</c:v>
                </c:pt>
                <c:pt idx="2652">
                  <c:v>1.1465833333333436E-4</c:v>
                </c:pt>
                <c:pt idx="2653">
                  <c:v>1.1511900000000085E-4</c:v>
                </c:pt>
                <c:pt idx="2654">
                  <c:v>1.1512400000000086E-4</c:v>
                </c:pt>
                <c:pt idx="2655">
                  <c:v>1.1512400000000099E-4</c:v>
                </c:pt>
                <c:pt idx="2656">
                  <c:v>1.1605533333333446E-4</c:v>
                </c:pt>
                <c:pt idx="2657">
                  <c:v>1.1535933333333383E-4</c:v>
                </c:pt>
                <c:pt idx="2658">
                  <c:v>1.1535933333333383E-4</c:v>
                </c:pt>
                <c:pt idx="2659">
                  <c:v>1.1582500000000105E-4</c:v>
                </c:pt>
                <c:pt idx="2660">
                  <c:v>1.1488866666666794E-4</c:v>
                </c:pt>
                <c:pt idx="2661">
                  <c:v>1.1512400000000099E-4</c:v>
                </c:pt>
                <c:pt idx="2662">
                  <c:v>1.1512400000000099E-4</c:v>
                </c:pt>
                <c:pt idx="2663">
                  <c:v>1.1489366666666747E-4</c:v>
                </c:pt>
                <c:pt idx="2664">
                  <c:v>1.1489366666666747E-4</c:v>
                </c:pt>
                <c:pt idx="2665">
                  <c:v>1.1488866666666781E-4</c:v>
                </c:pt>
                <c:pt idx="2666">
                  <c:v>1.1489366666666762E-4</c:v>
                </c:pt>
                <c:pt idx="2667">
                  <c:v>1.1465833333333436E-4</c:v>
                </c:pt>
                <c:pt idx="2668">
                  <c:v>1.1442800000000112E-4</c:v>
                </c:pt>
                <c:pt idx="2669">
                  <c:v>1.1442800000000094E-4</c:v>
                </c:pt>
                <c:pt idx="2670">
                  <c:v>1.1442800000000094E-4</c:v>
                </c:pt>
                <c:pt idx="2671">
                  <c:v>1.1465833333333436E-4</c:v>
                </c:pt>
                <c:pt idx="2672">
                  <c:v>1.1465833333333436E-4</c:v>
                </c:pt>
                <c:pt idx="2673">
                  <c:v>1.1396233333333383E-4</c:v>
                </c:pt>
                <c:pt idx="2674">
                  <c:v>1.1465833333333436E-4</c:v>
                </c:pt>
                <c:pt idx="2675">
                  <c:v>1.144280000000013E-4</c:v>
                </c:pt>
                <c:pt idx="2676">
                  <c:v>1.1372700000000061E-4</c:v>
                </c:pt>
                <c:pt idx="2677">
                  <c:v>1.1419266666666704E-4</c:v>
                </c:pt>
                <c:pt idx="2678">
                  <c:v>1.1349166666666756E-4</c:v>
                </c:pt>
                <c:pt idx="2679">
                  <c:v>1.1372700000000075E-4</c:v>
                </c:pt>
                <c:pt idx="2680">
                  <c:v>1.1396233333333383E-4</c:v>
                </c:pt>
                <c:pt idx="2681">
                  <c:v>1.1396233333333369E-4</c:v>
                </c:pt>
                <c:pt idx="2682">
                  <c:v>1.1396233333333369E-4</c:v>
                </c:pt>
                <c:pt idx="2683">
                  <c:v>1.1442800000000094E-4</c:v>
                </c:pt>
                <c:pt idx="2684">
                  <c:v>1.1535933333333389E-4</c:v>
                </c:pt>
                <c:pt idx="2685">
                  <c:v>1.1465833333333423E-4</c:v>
                </c:pt>
                <c:pt idx="2686">
                  <c:v>1.1512400000000079E-4</c:v>
                </c:pt>
                <c:pt idx="2687">
                  <c:v>1.1466333333333422E-4</c:v>
                </c:pt>
                <c:pt idx="2688">
                  <c:v>1.1489366666666747E-4</c:v>
                </c:pt>
                <c:pt idx="2689">
                  <c:v>1.1442800000000112E-4</c:v>
                </c:pt>
                <c:pt idx="2690">
                  <c:v>1.1396233333333369E-4</c:v>
                </c:pt>
                <c:pt idx="2691">
                  <c:v>1.1419266666666687E-4</c:v>
                </c:pt>
                <c:pt idx="2692">
                  <c:v>1.1419266666666687E-4</c:v>
                </c:pt>
                <c:pt idx="2693">
                  <c:v>1.1396233333333369E-4</c:v>
                </c:pt>
                <c:pt idx="2694">
                  <c:v>1.1442800000000094E-4</c:v>
                </c:pt>
                <c:pt idx="2695">
                  <c:v>1.1466333333333422E-4</c:v>
                </c:pt>
                <c:pt idx="2696">
                  <c:v>1.1443300000000071E-4</c:v>
                </c:pt>
                <c:pt idx="2697">
                  <c:v>1.1489366666666747E-4</c:v>
                </c:pt>
                <c:pt idx="2698">
                  <c:v>1.1512900000000063E-4</c:v>
                </c:pt>
                <c:pt idx="2699">
                  <c:v>1.1512900000000063E-4</c:v>
                </c:pt>
                <c:pt idx="2700">
                  <c:v>1.1512900000000063E-4</c:v>
                </c:pt>
                <c:pt idx="2701">
                  <c:v>1.1489866666666748E-4</c:v>
                </c:pt>
                <c:pt idx="2702">
                  <c:v>1.1489866666666763E-4</c:v>
                </c:pt>
                <c:pt idx="2703">
                  <c:v>1.1489366666666747E-4</c:v>
                </c:pt>
                <c:pt idx="2704">
                  <c:v>1.1559466666666739E-4</c:v>
                </c:pt>
                <c:pt idx="2705">
                  <c:v>1.1489366666666747E-4</c:v>
                </c:pt>
                <c:pt idx="2706">
                  <c:v>1.1559466666666755E-4</c:v>
                </c:pt>
                <c:pt idx="2707">
                  <c:v>1.1583000000000087E-4</c:v>
                </c:pt>
                <c:pt idx="2708">
                  <c:v>1.1466333333333409E-4</c:v>
                </c:pt>
                <c:pt idx="2709">
                  <c:v>1.1489866666666763E-4</c:v>
                </c:pt>
                <c:pt idx="2710">
                  <c:v>1.1489366666666747E-4</c:v>
                </c:pt>
                <c:pt idx="2711">
                  <c:v>1.1466333333333409E-4</c:v>
                </c:pt>
                <c:pt idx="2712">
                  <c:v>1.1489366666666747E-4</c:v>
                </c:pt>
                <c:pt idx="2713">
                  <c:v>1.1582500000000137E-4</c:v>
                </c:pt>
                <c:pt idx="2714">
                  <c:v>1.1559466666666755E-4</c:v>
                </c:pt>
                <c:pt idx="2715">
                  <c:v>1.1559466666666755E-4</c:v>
                </c:pt>
                <c:pt idx="2716">
                  <c:v>1.1583000000000096E-4</c:v>
                </c:pt>
                <c:pt idx="2717">
                  <c:v>1.1535933333333389E-4</c:v>
                </c:pt>
                <c:pt idx="2718">
                  <c:v>1.162956666666679E-4</c:v>
                </c:pt>
                <c:pt idx="2719">
                  <c:v>1.1629566666666776E-4</c:v>
                </c:pt>
                <c:pt idx="2720">
                  <c:v>1.1605533333333485E-4</c:v>
                </c:pt>
                <c:pt idx="2721">
                  <c:v>1.1559466666666755E-4</c:v>
                </c:pt>
                <c:pt idx="2722">
                  <c:v>1.1559466666666755E-4</c:v>
                </c:pt>
                <c:pt idx="2723">
                  <c:v>1.1559466666666755E-4</c:v>
                </c:pt>
                <c:pt idx="2724">
                  <c:v>1.1605533333333485E-4</c:v>
                </c:pt>
                <c:pt idx="2725">
                  <c:v>1.1559466666666755E-4</c:v>
                </c:pt>
                <c:pt idx="2726">
                  <c:v>1.1583000000000096E-4</c:v>
                </c:pt>
                <c:pt idx="2727">
                  <c:v>1.1606033333333433E-4</c:v>
                </c:pt>
                <c:pt idx="2728">
                  <c:v>1.1536433333333401E-4</c:v>
                </c:pt>
                <c:pt idx="2729">
                  <c:v>1.1513400000000069E-4</c:v>
                </c:pt>
                <c:pt idx="2730">
                  <c:v>1.1536433333333408E-4</c:v>
                </c:pt>
                <c:pt idx="2731">
                  <c:v>1.1536433333333408E-4</c:v>
                </c:pt>
                <c:pt idx="2732">
                  <c:v>1.1559466666666739E-4</c:v>
                </c:pt>
                <c:pt idx="2733">
                  <c:v>1.1606033333333413E-4</c:v>
                </c:pt>
                <c:pt idx="2734">
                  <c:v>1.1583000000000096E-4</c:v>
                </c:pt>
                <c:pt idx="2735">
                  <c:v>1.1583000000000096E-4</c:v>
                </c:pt>
                <c:pt idx="2736">
                  <c:v>1.1513400000000069E-4</c:v>
                </c:pt>
                <c:pt idx="2737">
                  <c:v>1.1583000000000096E-4</c:v>
                </c:pt>
                <c:pt idx="2738">
                  <c:v>1.1466833333333449E-4</c:v>
                </c:pt>
                <c:pt idx="2739">
                  <c:v>1.1420266666666765E-4</c:v>
                </c:pt>
                <c:pt idx="2740">
                  <c:v>1.1443300000000104E-4</c:v>
                </c:pt>
                <c:pt idx="2741">
                  <c:v>1.1466833333333449E-4</c:v>
                </c:pt>
                <c:pt idx="2742">
                  <c:v>1.1419766666666743E-4</c:v>
                </c:pt>
                <c:pt idx="2743">
                  <c:v>1.148986666666679E-4</c:v>
                </c:pt>
                <c:pt idx="2744">
                  <c:v>1.1513400000000097E-4</c:v>
                </c:pt>
                <c:pt idx="2745">
                  <c:v>1.1466833333333449E-4</c:v>
                </c:pt>
                <c:pt idx="2746">
                  <c:v>1.1466833333333449E-4</c:v>
                </c:pt>
                <c:pt idx="2747">
                  <c:v>1.1466333333333433E-4</c:v>
                </c:pt>
                <c:pt idx="2748">
                  <c:v>1.1443800000000118E-4</c:v>
                </c:pt>
                <c:pt idx="2749">
                  <c:v>1.1466333333333409E-4</c:v>
                </c:pt>
                <c:pt idx="2750">
                  <c:v>1.1513400000000069E-4</c:v>
                </c:pt>
                <c:pt idx="2751">
                  <c:v>1.1630066666666773E-4</c:v>
                </c:pt>
                <c:pt idx="2752">
                  <c:v>1.1653100000000098E-4</c:v>
                </c:pt>
                <c:pt idx="2753">
                  <c:v>1.1653100000000098E-4</c:v>
                </c:pt>
                <c:pt idx="2754">
                  <c:v>1.1676133333333426E-4</c:v>
                </c:pt>
                <c:pt idx="2755">
                  <c:v>1.1653100000000098E-4</c:v>
                </c:pt>
                <c:pt idx="2756">
                  <c:v>1.1676133333333426E-4</c:v>
                </c:pt>
                <c:pt idx="2757">
                  <c:v>1.1723200000000099E-4</c:v>
                </c:pt>
                <c:pt idx="2758">
                  <c:v>1.1746233333333437E-4</c:v>
                </c:pt>
                <c:pt idx="2759">
                  <c:v>1.1769766666666769E-4</c:v>
                </c:pt>
                <c:pt idx="2760">
                  <c:v>1.1769766666666769E-4</c:v>
                </c:pt>
                <c:pt idx="2761">
                  <c:v>1.1699166666666764E-4</c:v>
                </c:pt>
                <c:pt idx="2762">
                  <c:v>1.1700166666666783E-4</c:v>
                </c:pt>
                <c:pt idx="2763">
                  <c:v>1.174623333333342E-4</c:v>
                </c:pt>
                <c:pt idx="2764">
                  <c:v>1.1746233333333403E-4</c:v>
                </c:pt>
                <c:pt idx="2765">
                  <c:v>1.1723200000000099E-4</c:v>
                </c:pt>
                <c:pt idx="2766">
                  <c:v>1.1700166666666768E-4</c:v>
                </c:pt>
                <c:pt idx="2767">
                  <c:v>1.1652600000000065E-4</c:v>
                </c:pt>
                <c:pt idx="2768">
                  <c:v>1.1653100000000027E-4</c:v>
                </c:pt>
                <c:pt idx="2769">
                  <c:v>1.1629566666666759E-4</c:v>
                </c:pt>
                <c:pt idx="2770">
                  <c:v>1.1630066666666753E-4</c:v>
                </c:pt>
                <c:pt idx="2771">
                  <c:v>1.1629566666666759E-4</c:v>
                </c:pt>
                <c:pt idx="2772">
                  <c:v>1.1700166666666768E-4</c:v>
                </c:pt>
                <c:pt idx="2773">
                  <c:v>1.1723200000000079E-4</c:v>
                </c:pt>
                <c:pt idx="2774">
                  <c:v>1.1722700000000096E-4</c:v>
                </c:pt>
                <c:pt idx="2775">
                  <c:v>1.1722700000000096E-4</c:v>
                </c:pt>
                <c:pt idx="2776">
                  <c:v>1.1769766666666749E-4</c:v>
                </c:pt>
                <c:pt idx="2777">
                  <c:v>1.1769766666666749E-4</c:v>
                </c:pt>
                <c:pt idx="2778">
                  <c:v>1.1792800000000121E-4</c:v>
                </c:pt>
                <c:pt idx="2779">
                  <c:v>1.1838866666666783E-4</c:v>
                </c:pt>
                <c:pt idx="2780">
                  <c:v>1.183986666666676E-4</c:v>
                </c:pt>
                <c:pt idx="2781">
                  <c:v>1.1838866666666765E-4</c:v>
                </c:pt>
                <c:pt idx="2782">
                  <c:v>1.183986666666676E-4</c:v>
                </c:pt>
                <c:pt idx="2783">
                  <c:v>1.1839366666666725E-4</c:v>
                </c:pt>
                <c:pt idx="2784">
                  <c:v>1.188593333333342E-4</c:v>
                </c:pt>
                <c:pt idx="2785">
                  <c:v>1.1862900000000057E-4</c:v>
                </c:pt>
                <c:pt idx="2786">
                  <c:v>1.186240000000009E-4</c:v>
                </c:pt>
                <c:pt idx="2787">
                  <c:v>1.1886433333333434E-4</c:v>
                </c:pt>
                <c:pt idx="2788">
                  <c:v>1.1885933333333399E-4</c:v>
                </c:pt>
                <c:pt idx="2789">
                  <c:v>1.1862900000000091E-4</c:v>
                </c:pt>
                <c:pt idx="2790">
                  <c:v>1.1839366666666725E-4</c:v>
                </c:pt>
                <c:pt idx="2791">
                  <c:v>1.1862900000000091E-4</c:v>
                </c:pt>
                <c:pt idx="2792">
                  <c:v>1.1862900000000091E-4</c:v>
                </c:pt>
                <c:pt idx="2793">
                  <c:v>1.1908966666666733E-4</c:v>
                </c:pt>
                <c:pt idx="2794">
                  <c:v>1.1909466666666763E-4</c:v>
                </c:pt>
                <c:pt idx="2795">
                  <c:v>1.1908966666666744E-4</c:v>
                </c:pt>
                <c:pt idx="2796">
                  <c:v>1.1699666666666729E-4</c:v>
                </c:pt>
                <c:pt idx="2797">
                  <c:v>1.1676633333333392E-4</c:v>
                </c:pt>
                <c:pt idx="2798">
                  <c:v>1.1769266666666737E-4</c:v>
                </c:pt>
                <c:pt idx="2799">
                  <c:v>1.1699666666666716E-4</c:v>
                </c:pt>
                <c:pt idx="2800">
                  <c:v>1.1746233333333388E-4</c:v>
                </c:pt>
                <c:pt idx="2801">
                  <c:v>1.1723200000000079E-4</c:v>
                </c:pt>
                <c:pt idx="2802">
                  <c:v>1.1746233333333388E-4</c:v>
                </c:pt>
                <c:pt idx="2803">
                  <c:v>1.1746233333333388E-4</c:v>
                </c:pt>
                <c:pt idx="2804">
                  <c:v>1.1746233333333388E-4</c:v>
                </c:pt>
                <c:pt idx="2805">
                  <c:v>1.1769766666666741E-4</c:v>
                </c:pt>
                <c:pt idx="2806">
                  <c:v>1.1746233333333388E-4</c:v>
                </c:pt>
                <c:pt idx="2807">
                  <c:v>1.1746233333333388E-4</c:v>
                </c:pt>
                <c:pt idx="2808">
                  <c:v>1.1792800000000051E-4</c:v>
                </c:pt>
                <c:pt idx="2809">
                  <c:v>1.1792800000000051E-4</c:v>
                </c:pt>
                <c:pt idx="2810">
                  <c:v>1.1816333333333404E-4</c:v>
                </c:pt>
                <c:pt idx="2811">
                  <c:v>1.1792800000000051E-4</c:v>
                </c:pt>
                <c:pt idx="2812">
                  <c:v>1.1792800000000051E-4</c:v>
                </c:pt>
                <c:pt idx="2813">
                  <c:v>1.1792800000000051E-4</c:v>
                </c:pt>
                <c:pt idx="2814">
                  <c:v>1.1816333333333384E-4</c:v>
                </c:pt>
                <c:pt idx="2815">
                  <c:v>1.1746233333333388E-4</c:v>
                </c:pt>
                <c:pt idx="2816">
                  <c:v>1.1816833333333423E-4</c:v>
                </c:pt>
                <c:pt idx="2817">
                  <c:v>1.1746233333333388E-4</c:v>
                </c:pt>
                <c:pt idx="2818">
                  <c:v>1.1769766666666749E-4</c:v>
                </c:pt>
                <c:pt idx="2819">
                  <c:v>1.1769766666666749E-4</c:v>
                </c:pt>
                <c:pt idx="2820">
                  <c:v>1.1769266666666719E-4</c:v>
                </c:pt>
                <c:pt idx="2821">
                  <c:v>1.1769766666666749E-4</c:v>
                </c:pt>
                <c:pt idx="2822">
                  <c:v>1.1769766666666741E-4</c:v>
                </c:pt>
                <c:pt idx="2823">
                  <c:v>1.1862900000000091E-4</c:v>
                </c:pt>
                <c:pt idx="2824">
                  <c:v>1.1816333333333404E-4</c:v>
                </c:pt>
                <c:pt idx="2825">
                  <c:v>1.1862900000000091E-4</c:v>
                </c:pt>
                <c:pt idx="2826">
                  <c:v>1.1862900000000075E-4</c:v>
                </c:pt>
                <c:pt idx="2827">
                  <c:v>1.1862900000000075E-4</c:v>
                </c:pt>
                <c:pt idx="2828">
                  <c:v>1.1862900000000091E-4</c:v>
                </c:pt>
                <c:pt idx="2829">
                  <c:v>1.1862900000000091E-4</c:v>
                </c:pt>
                <c:pt idx="2830">
                  <c:v>1.1909466666666763E-4</c:v>
                </c:pt>
                <c:pt idx="2831">
                  <c:v>1.1933000000000044E-4</c:v>
                </c:pt>
                <c:pt idx="2832">
                  <c:v>1.1886433333333421E-4</c:v>
                </c:pt>
                <c:pt idx="2833">
                  <c:v>1.1862900000000091E-4</c:v>
                </c:pt>
                <c:pt idx="2834">
                  <c:v>1.1886433333333421E-4</c:v>
                </c:pt>
                <c:pt idx="2835">
                  <c:v>1.1909466666666763E-4</c:v>
                </c:pt>
                <c:pt idx="2836">
                  <c:v>1.1909466666666763E-4</c:v>
                </c:pt>
                <c:pt idx="2837">
                  <c:v>1.1956033333333401E-4</c:v>
                </c:pt>
                <c:pt idx="2838">
                  <c:v>1.1956033333333426E-4</c:v>
                </c:pt>
                <c:pt idx="2839">
                  <c:v>1.1956033333333401E-4</c:v>
                </c:pt>
                <c:pt idx="2840">
                  <c:v>1.1932500000000106E-4</c:v>
                </c:pt>
                <c:pt idx="2841">
                  <c:v>1.1956033333333401E-4</c:v>
                </c:pt>
                <c:pt idx="2842">
                  <c:v>1.1909466666666763E-4</c:v>
                </c:pt>
                <c:pt idx="2843">
                  <c:v>1.1932500000000106E-4</c:v>
                </c:pt>
                <c:pt idx="2844">
                  <c:v>1.1885933333333399E-4</c:v>
                </c:pt>
                <c:pt idx="2845">
                  <c:v>1.1909466666666775E-4</c:v>
                </c:pt>
                <c:pt idx="2846">
                  <c:v>1.1933000000000049E-4</c:v>
                </c:pt>
                <c:pt idx="2847">
                  <c:v>1.1933000000000066E-4</c:v>
                </c:pt>
                <c:pt idx="2848">
                  <c:v>1.18864333333334E-4</c:v>
                </c:pt>
                <c:pt idx="2849">
                  <c:v>1.1933000000000049E-4</c:v>
                </c:pt>
                <c:pt idx="2850">
                  <c:v>1.1909466666666731E-4</c:v>
                </c:pt>
                <c:pt idx="2851">
                  <c:v>1.1979566666666758E-4</c:v>
                </c:pt>
                <c:pt idx="2852">
                  <c:v>1.2072200000000041E-4</c:v>
                </c:pt>
                <c:pt idx="2853">
                  <c:v>1.2142300000000074E-4</c:v>
                </c:pt>
                <c:pt idx="2854">
                  <c:v>1.2119266666666683E-4</c:v>
                </c:pt>
                <c:pt idx="2855">
                  <c:v>1.2095733333333365E-4</c:v>
                </c:pt>
                <c:pt idx="2856">
                  <c:v>1.2026133333333372E-4</c:v>
                </c:pt>
                <c:pt idx="2857">
                  <c:v>1.2072200000000001E-4</c:v>
                </c:pt>
                <c:pt idx="2858">
                  <c:v>1.2049166666666719E-4</c:v>
                </c:pt>
                <c:pt idx="2859">
                  <c:v>1.2142300000000043E-4</c:v>
                </c:pt>
                <c:pt idx="2860">
                  <c:v>1.2072700000000013E-4</c:v>
                </c:pt>
                <c:pt idx="2861">
                  <c:v>1.2072700000000013E-4</c:v>
                </c:pt>
                <c:pt idx="2862">
                  <c:v>1.2142300000000074E-4</c:v>
                </c:pt>
                <c:pt idx="2863">
                  <c:v>1.2165833333333399E-4</c:v>
                </c:pt>
                <c:pt idx="2864">
                  <c:v>1.2119266666666663E-4</c:v>
                </c:pt>
                <c:pt idx="2865">
                  <c:v>1.2118766666666685E-4</c:v>
                </c:pt>
                <c:pt idx="2866">
                  <c:v>1.2072700000000013E-4</c:v>
                </c:pt>
                <c:pt idx="2867">
                  <c:v>1.2095733333333365E-4</c:v>
                </c:pt>
                <c:pt idx="2868">
                  <c:v>1.2049666666666676E-4</c:v>
                </c:pt>
                <c:pt idx="2869">
                  <c:v>1.2002600000000047E-4</c:v>
                </c:pt>
                <c:pt idx="2870">
                  <c:v>1.2072700000000045E-4</c:v>
                </c:pt>
                <c:pt idx="2871">
                  <c:v>1.1956533333333416E-4</c:v>
                </c:pt>
                <c:pt idx="2872">
                  <c:v>1.1956033333333401E-4</c:v>
                </c:pt>
                <c:pt idx="2873">
                  <c:v>1.1979566666666743E-4</c:v>
                </c:pt>
                <c:pt idx="2874">
                  <c:v>1.2002600000000047E-4</c:v>
                </c:pt>
                <c:pt idx="2875">
                  <c:v>1.2049666666666676E-4</c:v>
                </c:pt>
                <c:pt idx="2876">
                  <c:v>1.2026133333333395E-4</c:v>
                </c:pt>
                <c:pt idx="2877">
                  <c:v>1.2049166666666734E-4</c:v>
                </c:pt>
                <c:pt idx="2878">
                  <c:v>1.2049166666666734E-4</c:v>
                </c:pt>
                <c:pt idx="2879">
                  <c:v>1.2095733333333365E-4</c:v>
                </c:pt>
                <c:pt idx="2880">
                  <c:v>1.2072700000000013E-4</c:v>
                </c:pt>
                <c:pt idx="2881">
                  <c:v>1.2026133333333395E-4</c:v>
                </c:pt>
                <c:pt idx="2882">
                  <c:v>1.2072700000000023E-4</c:v>
                </c:pt>
                <c:pt idx="2883">
                  <c:v>1.2049666666666676E-4</c:v>
                </c:pt>
                <c:pt idx="2884">
                  <c:v>1.2119266666666663E-4</c:v>
                </c:pt>
                <c:pt idx="2885">
                  <c:v>1.2119266666666663E-4</c:v>
                </c:pt>
                <c:pt idx="2886">
                  <c:v>1.2119266666666683E-4</c:v>
                </c:pt>
                <c:pt idx="2887">
                  <c:v>1.2025633333333367E-4</c:v>
                </c:pt>
                <c:pt idx="2888">
                  <c:v>1.2049666666666676E-4</c:v>
                </c:pt>
                <c:pt idx="2889">
                  <c:v>1.2072200000000041E-4</c:v>
                </c:pt>
                <c:pt idx="2890">
                  <c:v>1.2119266666666663E-4</c:v>
                </c:pt>
                <c:pt idx="2891">
                  <c:v>1.2118766666666693E-4</c:v>
                </c:pt>
                <c:pt idx="2892">
                  <c:v>1.2119266666666687E-4</c:v>
                </c:pt>
                <c:pt idx="2893">
                  <c:v>1.2119266666666687E-4</c:v>
                </c:pt>
                <c:pt idx="2894">
                  <c:v>1.2119266666666687E-4</c:v>
                </c:pt>
                <c:pt idx="2895">
                  <c:v>1.2095733333333365E-4</c:v>
                </c:pt>
                <c:pt idx="2896">
                  <c:v>1.2189366666666707E-4</c:v>
                </c:pt>
                <c:pt idx="2897">
                  <c:v>1.221240000000005E-4</c:v>
                </c:pt>
                <c:pt idx="2898">
                  <c:v>1.2235433333333381E-4</c:v>
                </c:pt>
                <c:pt idx="2899">
                  <c:v>1.221240000000005E-4</c:v>
                </c:pt>
                <c:pt idx="2900">
                  <c:v>1.2189366666666707E-4</c:v>
                </c:pt>
                <c:pt idx="2901">
                  <c:v>1.2189366666666707E-4</c:v>
                </c:pt>
                <c:pt idx="2902">
                  <c:v>1.2165833333333391E-4</c:v>
                </c:pt>
                <c:pt idx="2903">
                  <c:v>1.2142800000000061E-4</c:v>
                </c:pt>
                <c:pt idx="2904">
                  <c:v>1.221240000000005E-4</c:v>
                </c:pt>
                <c:pt idx="2905">
                  <c:v>1.2165833333333391E-4</c:v>
                </c:pt>
                <c:pt idx="2906">
                  <c:v>1.221240000000005E-4</c:v>
                </c:pt>
                <c:pt idx="2907">
                  <c:v>1.2165833333333399E-4</c:v>
                </c:pt>
                <c:pt idx="2908">
                  <c:v>1.2166333333333383E-4</c:v>
                </c:pt>
                <c:pt idx="2909">
                  <c:v>1.2142300000000049E-4</c:v>
                </c:pt>
                <c:pt idx="2910">
                  <c:v>1.2142800000000061E-4</c:v>
                </c:pt>
                <c:pt idx="2911">
                  <c:v>1.2189366666666707E-4</c:v>
                </c:pt>
                <c:pt idx="2912">
                  <c:v>1.2189366666666707E-4</c:v>
                </c:pt>
                <c:pt idx="2913">
                  <c:v>1.2189366666666707E-4</c:v>
                </c:pt>
                <c:pt idx="2914">
                  <c:v>1.221240000000005E-4</c:v>
                </c:pt>
                <c:pt idx="2915">
                  <c:v>1.2212400000000026E-4</c:v>
                </c:pt>
                <c:pt idx="2916">
                  <c:v>1.223543333333337E-4</c:v>
                </c:pt>
                <c:pt idx="2917">
                  <c:v>1.2235933333333367E-4</c:v>
                </c:pt>
                <c:pt idx="2918">
                  <c:v>1.221240000000005E-4</c:v>
                </c:pt>
                <c:pt idx="2919">
                  <c:v>1.2258966666666687E-4</c:v>
                </c:pt>
                <c:pt idx="2920">
                  <c:v>1.2259466666666703E-4</c:v>
                </c:pt>
                <c:pt idx="2921">
                  <c:v>1.2282000000000059E-4</c:v>
                </c:pt>
                <c:pt idx="2922">
                  <c:v>1.230603333333343E-4</c:v>
                </c:pt>
                <c:pt idx="2923">
                  <c:v>1.2212400000000026E-4</c:v>
                </c:pt>
                <c:pt idx="2924">
                  <c:v>1.2258966666666687E-4</c:v>
                </c:pt>
                <c:pt idx="2925">
                  <c:v>1.2258966666666687E-4</c:v>
                </c:pt>
                <c:pt idx="2926">
                  <c:v>1.2235933333333343E-4</c:v>
                </c:pt>
                <c:pt idx="2927">
                  <c:v>1.228250000000011E-4</c:v>
                </c:pt>
                <c:pt idx="2928">
                  <c:v>1.2258966666666687E-4</c:v>
                </c:pt>
                <c:pt idx="2929">
                  <c:v>1.2305533333333428E-4</c:v>
                </c:pt>
                <c:pt idx="2930">
                  <c:v>1.2305533333333428E-4</c:v>
                </c:pt>
                <c:pt idx="2931">
                  <c:v>1.2258966666666685E-4</c:v>
                </c:pt>
                <c:pt idx="2932">
                  <c:v>1.2259466666666703E-4</c:v>
                </c:pt>
                <c:pt idx="2933">
                  <c:v>1.2258966666666685E-4</c:v>
                </c:pt>
                <c:pt idx="2934">
                  <c:v>1.2282500000000086E-4</c:v>
                </c:pt>
                <c:pt idx="2935">
                  <c:v>1.228250000000011E-4</c:v>
                </c:pt>
                <c:pt idx="2936">
                  <c:v>1.2305533333333428E-4</c:v>
                </c:pt>
                <c:pt idx="2937">
                  <c:v>1.228250000000011E-4</c:v>
                </c:pt>
                <c:pt idx="2938">
                  <c:v>1.228250000000011E-4</c:v>
                </c:pt>
                <c:pt idx="2939">
                  <c:v>1.228250000000011E-4</c:v>
                </c:pt>
                <c:pt idx="2940">
                  <c:v>1.232906666666675E-4</c:v>
                </c:pt>
                <c:pt idx="2941">
                  <c:v>1.2328566666666761E-4</c:v>
                </c:pt>
                <c:pt idx="2942">
                  <c:v>1.2282500000000086E-4</c:v>
                </c:pt>
                <c:pt idx="2943">
                  <c:v>1.2282000000000059E-4</c:v>
                </c:pt>
                <c:pt idx="2944">
                  <c:v>1.2329066666666734E-4</c:v>
                </c:pt>
                <c:pt idx="2945">
                  <c:v>1.2306033333333392E-4</c:v>
                </c:pt>
                <c:pt idx="2946">
                  <c:v>1.2328566666666761E-4</c:v>
                </c:pt>
                <c:pt idx="2947">
                  <c:v>1.2305533333333414E-4</c:v>
                </c:pt>
                <c:pt idx="2948">
                  <c:v>1.2328566666666761E-4</c:v>
                </c:pt>
                <c:pt idx="2949">
                  <c:v>1.2329066666666734E-4</c:v>
                </c:pt>
                <c:pt idx="2950">
                  <c:v>1.2375633333333363E-4</c:v>
                </c:pt>
                <c:pt idx="2951">
                  <c:v>1.2375633333333363E-4</c:v>
                </c:pt>
                <c:pt idx="2952">
                  <c:v>1.2375633333333363E-4</c:v>
                </c:pt>
                <c:pt idx="2953">
                  <c:v>1.2421700000000085E-4</c:v>
                </c:pt>
                <c:pt idx="2954">
                  <c:v>1.2468766666666692E-4</c:v>
                </c:pt>
                <c:pt idx="2955">
                  <c:v>1.2468266666666681E-4</c:v>
                </c:pt>
                <c:pt idx="2956">
                  <c:v>1.2445233333333356E-4</c:v>
                </c:pt>
                <c:pt idx="2957">
                  <c:v>1.2422200000000036E-4</c:v>
                </c:pt>
                <c:pt idx="2958">
                  <c:v>1.2422200000000036E-4</c:v>
                </c:pt>
                <c:pt idx="2959">
                  <c:v>1.2399166666666732E-4</c:v>
                </c:pt>
                <c:pt idx="2960">
                  <c:v>1.2421700000000052E-4</c:v>
                </c:pt>
                <c:pt idx="2961">
                  <c:v>1.2375633333333363E-4</c:v>
                </c:pt>
                <c:pt idx="2962">
                  <c:v>1.242220000000006E-4</c:v>
                </c:pt>
                <c:pt idx="2963">
                  <c:v>1.2445233333333372E-4</c:v>
                </c:pt>
                <c:pt idx="2964">
                  <c:v>1.2445733333333393E-4</c:v>
                </c:pt>
                <c:pt idx="2965">
                  <c:v>1.242220000000006E-4</c:v>
                </c:pt>
                <c:pt idx="2966">
                  <c:v>1.2399166666666732E-4</c:v>
                </c:pt>
                <c:pt idx="2967">
                  <c:v>1.2445233333333372E-4</c:v>
                </c:pt>
                <c:pt idx="2968">
                  <c:v>1.2468766666666692E-4</c:v>
                </c:pt>
                <c:pt idx="2969">
                  <c:v>1.2492299999999979E-4</c:v>
                </c:pt>
                <c:pt idx="2970">
                  <c:v>1.2468266666666681E-4</c:v>
                </c:pt>
                <c:pt idx="2971">
                  <c:v>1.2491800000000045E-4</c:v>
                </c:pt>
                <c:pt idx="2972">
                  <c:v>1.2491800000000045E-4</c:v>
                </c:pt>
                <c:pt idx="2973">
                  <c:v>1.2468766666666692E-4</c:v>
                </c:pt>
                <c:pt idx="2974">
                  <c:v>1.2515333333333321E-4</c:v>
                </c:pt>
                <c:pt idx="2975">
                  <c:v>1.2468766666666692E-4</c:v>
                </c:pt>
                <c:pt idx="2976">
                  <c:v>1.2468766666666692E-4</c:v>
                </c:pt>
                <c:pt idx="2977">
                  <c:v>1.2468766666666714E-4</c:v>
                </c:pt>
                <c:pt idx="2978">
                  <c:v>1.2492299999999979E-4</c:v>
                </c:pt>
                <c:pt idx="2979">
                  <c:v>1.2468766666666692E-4</c:v>
                </c:pt>
                <c:pt idx="2980">
                  <c:v>1.2468766666666724E-4</c:v>
                </c:pt>
                <c:pt idx="2981">
                  <c:v>1.2491800000000045E-4</c:v>
                </c:pt>
                <c:pt idx="2982">
                  <c:v>1.2468766666666692E-4</c:v>
                </c:pt>
                <c:pt idx="2983">
                  <c:v>1.2561900000000032E-4</c:v>
                </c:pt>
                <c:pt idx="2984">
                  <c:v>1.244573333333341E-4</c:v>
                </c:pt>
                <c:pt idx="2985">
                  <c:v>1.2491800000000069E-4</c:v>
                </c:pt>
                <c:pt idx="2986">
                  <c:v>1.24692666666667E-4</c:v>
                </c:pt>
                <c:pt idx="2987">
                  <c:v>1.2468266666666681E-4</c:v>
                </c:pt>
                <c:pt idx="2988">
                  <c:v>1.2538866666666679E-4</c:v>
                </c:pt>
                <c:pt idx="2989">
                  <c:v>1.2538866666666679E-4</c:v>
                </c:pt>
                <c:pt idx="2990">
                  <c:v>1.2561900000000032E-4</c:v>
                </c:pt>
                <c:pt idx="2991">
                  <c:v>1.2561900000000032E-4</c:v>
                </c:pt>
                <c:pt idx="2992">
                  <c:v>1.2561900000000032E-4</c:v>
                </c:pt>
                <c:pt idx="2993">
                  <c:v>1.2561900000000048E-4</c:v>
                </c:pt>
                <c:pt idx="2994">
                  <c:v>1.2561900000000032E-4</c:v>
                </c:pt>
                <c:pt idx="2995">
                  <c:v>1.2561900000000032E-4</c:v>
                </c:pt>
                <c:pt idx="2996">
                  <c:v>1.2515833333333348E-4</c:v>
                </c:pt>
                <c:pt idx="2997">
                  <c:v>1.2538366666666682E-4</c:v>
                </c:pt>
                <c:pt idx="2998">
                  <c:v>1.2538866666666679E-4</c:v>
                </c:pt>
                <c:pt idx="2999">
                  <c:v>1.2608466666666715E-4</c:v>
                </c:pt>
                <c:pt idx="3000">
                  <c:v>1.2538366666666682E-4</c:v>
                </c:pt>
                <c:pt idx="3001">
                  <c:v>1.2561900000000032E-4</c:v>
                </c:pt>
                <c:pt idx="3002">
                  <c:v>1.2538366666666682E-4</c:v>
                </c:pt>
                <c:pt idx="3003">
                  <c:v>1.251533333333337E-4</c:v>
                </c:pt>
                <c:pt idx="3004">
                  <c:v>1.251533333333337E-4</c:v>
                </c:pt>
                <c:pt idx="3005">
                  <c:v>1.2584933333333376E-4</c:v>
                </c:pt>
                <c:pt idx="3006">
                  <c:v>1.251533333333337E-4</c:v>
                </c:pt>
                <c:pt idx="3007">
                  <c:v>1.2584933333333376E-4</c:v>
                </c:pt>
                <c:pt idx="3008">
                  <c:v>1.2561900000000075E-4</c:v>
                </c:pt>
                <c:pt idx="3009">
                  <c:v>1.251533333333337E-4</c:v>
                </c:pt>
                <c:pt idx="3010">
                  <c:v>1.2561900000000032E-4</c:v>
                </c:pt>
                <c:pt idx="3011">
                  <c:v>1.2561900000000032E-4</c:v>
                </c:pt>
                <c:pt idx="3012">
                  <c:v>1.2584933333333352E-4</c:v>
                </c:pt>
                <c:pt idx="3013">
                  <c:v>1.2561900000000032E-4</c:v>
                </c:pt>
                <c:pt idx="3014">
                  <c:v>1.2538866666666698E-4</c:v>
                </c:pt>
                <c:pt idx="3015">
                  <c:v>1.2538866666666698E-4</c:v>
                </c:pt>
                <c:pt idx="3016">
                  <c:v>1.2538866666666698E-4</c:v>
                </c:pt>
                <c:pt idx="3017">
                  <c:v>1.2561900000000032E-4</c:v>
                </c:pt>
                <c:pt idx="3018">
                  <c:v>1.2538866666666698E-4</c:v>
                </c:pt>
                <c:pt idx="3019">
                  <c:v>1.2538866666666698E-4</c:v>
                </c:pt>
                <c:pt idx="3020">
                  <c:v>1.2538866666666698E-4</c:v>
                </c:pt>
                <c:pt idx="3021">
                  <c:v>1.2585433333333403E-4</c:v>
                </c:pt>
                <c:pt idx="3022">
                  <c:v>1.2561900000000032E-4</c:v>
                </c:pt>
                <c:pt idx="3023">
                  <c:v>1.2538866666666698E-4</c:v>
                </c:pt>
                <c:pt idx="3024">
                  <c:v>1.2538366666666682E-4</c:v>
                </c:pt>
                <c:pt idx="3025">
                  <c:v>1.2585433333333389E-4</c:v>
                </c:pt>
                <c:pt idx="3026">
                  <c:v>1.2538866666666714E-4</c:v>
                </c:pt>
                <c:pt idx="3027">
                  <c:v>1.2561900000000032E-4</c:v>
                </c:pt>
                <c:pt idx="3028">
                  <c:v>1.2585433333333389E-4</c:v>
                </c:pt>
                <c:pt idx="3029">
                  <c:v>1.2561900000000048E-4</c:v>
                </c:pt>
                <c:pt idx="3030">
                  <c:v>1.2608966666666712E-4</c:v>
                </c:pt>
                <c:pt idx="3031">
                  <c:v>1.2632000000000032E-4</c:v>
                </c:pt>
                <c:pt idx="3032">
                  <c:v>1.2608466666666715E-4</c:v>
                </c:pt>
                <c:pt idx="3033">
                  <c:v>1.260896666666672E-4</c:v>
                </c:pt>
                <c:pt idx="3034">
                  <c:v>1.2585433333333403E-4</c:v>
                </c:pt>
                <c:pt idx="3035">
                  <c:v>1.2585433333333389E-4</c:v>
                </c:pt>
                <c:pt idx="3036">
                  <c:v>1.2608466666666715E-4</c:v>
                </c:pt>
                <c:pt idx="3037">
                  <c:v>1.2585433333333389E-4</c:v>
                </c:pt>
                <c:pt idx="3038">
                  <c:v>1.2655033333333341E-4</c:v>
                </c:pt>
                <c:pt idx="3039">
                  <c:v>1.2655533333333409E-4</c:v>
                </c:pt>
                <c:pt idx="3040">
                  <c:v>1.2655033333333341E-4</c:v>
                </c:pt>
                <c:pt idx="3041">
                  <c:v>1.2655033333333396E-4</c:v>
                </c:pt>
                <c:pt idx="3042">
                  <c:v>1.2632000000000067E-4</c:v>
                </c:pt>
                <c:pt idx="3043">
                  <c:v>1.2655533333333423E-4</c:v>
                </c:pt>
                <c:pt idx="3044">
                  <c:v>1.2632000000000032E-4</c:v>
                </c:pt>
                <c:pt idx="3045">
                  <c:v>1.2608466666666715E-4</c:v>
                </c:pt>
                <c:pt idx="3046">
                  <c:v>1.2632000000000032E-4</c:v>
                </c:pt>
                <c:pt idx="3047">
                  <c:v>1.2655033333333341E-4</c:v>
                </c:pt>
                <c:pt idx="3048">
                  <c:v>1.2632000000000032E-4</c:v>
                </c:pt>
                <c:pt idx="3049">
                  <c:v>1.2701600000000071E-4</c:v>
                </c:pt>
                <c:pt idx="3050">
                  <c:v>1.2632000000000046E-4</c:v>
                </c:pt>
                <c:pt idx="3051">
                  <c:v>1.263150000000003E-4</c:v>
                </c:pt>
                <c:pt idx="3052">
                  <c:v>1.2632000000000046E-4</c:v>
                </c:pt>
                <c:pt idx="3053">
                  <c:v>1.2632000000000046E-4</c:v>
                </c:pt>
                <c:pt idx="3054">
                  <c:v>1.2655533333333423E-4</c:v>
                </c:pt>
                <c:pt idx="3055">
                  <c:v>1.2632000000000046E-4</c:v>
                </c:pt>
                <c:pt idx="3056">
                  <c:v>1.2701600000000071E-4</c:v>
                </c:pt>
                <c:pt idx="3057">
                  <c:v>1.267906666666671E-4</c:v>
                </c:pt>
                <c:pt idx="3058">
                  <c:v>1.2701600000000052E-4</c:v>
                </c:pt>
                <c:pt idx="3059">
                  <c:v>1.2702100000000082E-4</c:v>
                </c:pt>
                <c:pt idx="3060">
                  <c:v>1.2656033333333368E-4</c:v>
                </c:pt>
                <c:pt idx="3061">
                  <c:v>1.2655533333333387E-4</c:v>
                </c:pt>
                <c:pt idx="3062">
                  <c:v>1.2631999999999981E-4</c:v>
                </c:pt>
                <c:pt idx="3063">
                  <c:v>1.2655533333333423E-4</c:v>
                </c:pt>
                <c:pt idx="3064">
                  <c:v>1.2701600000000052E-4</c:v>
                </c:pt>
                <c:pt idx="3065">
                  <c:v>1.2701600000000052E-4</c:v>
                </c:pt>
                <c:pt idx="3066">
                  <c:v>1.2701600000000052E-4</c:v>
                </c:pt>
                <c:pt idx="3067">
                  <c:v>1.2702100000000082E-4</c:v>
                </c:pt>
                <c:pt idx="3068">
                  <c:v>1.2678566666666748E-4</c:v>
                </c:pt>
                <c:pt idx="3069">
                  <c:v>1.2701600000000052E-4</c:v>
                </c:pt>
                <c:pt idx="3070">
                  <c:v>1.272513333333341E-4</c:v>
                </c:pt>
                <c:pt idx="3071">
                  <c:v>1.2678566666666732E-4</c:v>
                </c:pt>
                <c:pt idx="3072">
                  <c:v>1.2748666666666738E-4</c:v>
                </c:pt>
                <c:pt idx="3073">
                  <c:v>1.2748666666666738E-4</c:v>
                </c:pt>
                <c:pt idx="3074">
                  <c:v>1.2771700000000063E-4</c:v>
                </c:pt>
                <c:pt idx="3075">
                  <c:v>1.2772200000000041E-4</c:v>
                </c:pt>
                <c:pt idx="3076">
                  <c:v>1.2748666666666738E-4</c:v>
                </c:pt>
                <c:pt idx="3077">
                  <c:v>1.2772200000000041E-4</c:v>
                </c:pt>
                <c:pt idx="3078">
                  <c:v>1.2818266666666725E-4</c:v>
                </c:pt>
                <c:pt idx="3079">
                  <c:v>1.2771700000000063E-4</c:v>
                </c:pt>
                <c:pt idx="3080">
                  <c:v>1.2771700000000063E-4</c:v>
                </c:pt>
                <c:pt idx="3081">
                  <c:v>1.2771700000000063E-4</c:v>
                </c:pt>
                <c:pt idx="3082">
                  <c:v>1.2771700000000063E-4</c:v>
                </c:pt>
                <c:pt idx="3083">
                  <c:v>1.2817766666666728E-4</c:v>
                </c:pt>
                <c:pt idx="3084">
                  <c:v>1.2795233333333345E-4</c:v>
                </c:pt>
                <c:pt idx="3085">
                  <c:v>1.2748666666666716E-4</c:v>
                </c:pt>
                <c:pt idx="3086">
                  <c:v>1.2748666666666716E-4</c:v>
                </c:pt>
                <c:pt idx="3087">
                  <c:v>1.2702100000000073E-4</c:v>
                </c:pt>
                <c:pt idx="3088">
                  <c:v>1.2748166666666749E-4</c:v>
                </c:pt>
                <c:pt idx="3089">
                  <c:v>1.2795233333333383E-4</c:v>
                </c:pt>
                <c:pt idx="3090">
                  <c:v>1.2771700000000063E-4</c:v>
                </c:pt>
                <c:pt idx="3091">
                  <c:v>1.2818266666666701E-4</c:v>
                </c:pt>
                <c:pt idx="3092">
                  <c:v>1.2795233333333383E-4</c:v>
                </c:pt>
                <c:pt idx="3093">
                  <c:v>1.2771700000000096E-4</c:v>
                </c:pt>
                <c:pt idx="3094">
                  <c:v>1.2771700000000063E-4</c:v>
                </c:pt>
                <c:pt idx="3095">
                  <c:v>1.2794733333333408E-4</c:v>
                </c:pt>
                <c:pt idx="3096">
                  <c:v>1.2794733333333378E-4</c:v>
                </c:pt>
                <c:pt idx="3097">
                  <c:v>1.2794733333333408E-4</c:v>
                </c:pt>
                <c:pt idx="3098">
                  <c:v>1.2841800000000105E-4</c:v>
                </c:pt>
                <c:pt idx="3099">
                  <c:v>1.286483333333343E-4</c:v>
                </c:pt>
                <c:pt idx="3100">
                  <c:v>1.284130000000007E-4</c:v>
                </c:pt>
                <c:pt idx="3101">
                  <c:v>1.286483333333343E-4</c:v>
                </c:pt>
                <c:pt idx="3102">
                  <c:v>1.2911400000000068E-4</c:v>
                </c:pt>
                <c:pt idx="3103">
                  <c:v>1.2887866666666777E-4</c:v>
                </c:pt>
                <c:pt idx="3104">
                  <c:v>1.2911400000000068E-4</c:v>
                </c:pt>
                <c:pt idx="3105">
                  <c:v>1.2934433333333404E-4</c:v>
                </c:pt>
                <c:pt idx="3106">
                  <c:v>1.2911400000000076E-4</c:v>
                </c:pt>
                <c:pt idx="3107">
                  <c:v>1.2934933333333382E-4</c:v>
                </c:pt>
                <c:pt idx="3108">
                  <c:v>1.2911400000000068E-4</c:v>
                </c:pt>
                <c:pt idx="3109">
                  <c:v>1.2958466666666715E-4</c:v>
                </c:pt>
                <c:pt idx="3110">
                  <c:v>1.2934933333333401E-4</c:v>
                </c:pt>
                <c:pt idx="3111">
                  <c:v>1.2934933333333382E-4</c:v>
                </c:pt>
                <c:pt idx="3112">
                  <c:v>1.2958466666666715E-4</c:v>
                </c:pt>
                <c:pt idx="3113">
                  <c:v>1.2934933333333382E-4</c:v>
                </c:pt>
                <c:pt idx="3114">
                  <c:v>1.2865333333333438E-4</c:v>
                </c:pt>
                <c:pt idx="3115">
                  <c:v>1.2888366666666772E-4</c:v>
                </c:pt>
                <c:pt idx="3116">
                  <c:v>1.2934933333333382E-4</c:v>
                </c:pt>
                <c:pt idx="3117">
                  <c:v>1.2911900000000054E-4</c:v>
                </c:pt>
                <c:pt idx="3118">
                  <c:v>1.2981500000000073E-4</c:v>
                </c:pt>
                <c:pt idx="3119">
                  <c:v>1.2911900000000054E-4</c:v>
                </c:pt>
                <c:pt idx="3120">
                  <c:v>1.2934933333333382E-4</c:v>
                </c:pt>
                <c:pt idx="3121">
                  <c:v>1.2958466666666715E-4</c:v>
                </c:pt>
                <c:pt idx="3122">
                  <c:v>1.2934933333333341E-4</c:v>
                </c:pt>
                <c:pt idx="3123">
                  <c:v>1.2958466666666715E-4</c:v>
                </c:pt>
                <c:pt idx="3124">
                  <c:v>1.2911900000000054E-4</c:v>
                </c:pt>
                <c:pt idx="3125">
                  <c:v>1.2958466666666715E-4</c:v>
                </c:pt>
                <c:pt idx="3126">
                  <c:v>1.2958466666666715E-4</c:v>
                </c:pt>
                <c:pt idx="3127">
                  <c:v>1.2911400000000068E-4</c:v>
                </c:pt>
                <c:pt idx="3128">
                  <c:v>1.2958466666666715E-4</c:v>
                </c:pt>
                <c:pt idx="3129">
                  <c:v>1.2911900000000021E-4</c:v>
                </c:pt>
                <c:pt idx="3130">
                  <c:v>1.2911900000000054E-4</c:v>
                </c:pt>
                <c:pt idx="3131">
                  <c:v>1.2888866666666771E-4</c:v>
                </c:pt>
                <c:pt idx="3132">
                  <c:v>1.2888366666666734E-4</c:v>
                </c:pt>
                <c:pt idx="3133">
                  <c:v>1.2981500000000073E-4</c:v>
                </c:pt>
                <c:pt idx="3134">
                  <c:v>1.2911900000000021E-4</c:v>
                </c:pt>
                <c:pt idx="3135">
                  <c:v>1.2911900000000054E-4</c:v>
                </c:pt>
                <c:pt idx="3136">
                  <c:v>1.2958966666666685E-4</c:v>
                </c:pt>
                <c:pt idx="3137">
                  <c:v>1.2911900000000054E-4</c:v>
                </c:pt>
                <c:pt idx="3138">
                  <c:v>1.2958466666666715E-4</c:v>
                </c:pt>
                <c:pt idx="3139">
                  <c:v>1.2958466666666715E-4</c:v>
                </c:pt>
                <c:pt idx="3140">
                  <c:v>1.2982000000000079E-4</c:v>
                </c:pt>
                <c:pt idx="3141">
                  <c:v>1.2982000000000079E-4</c:v>
                </c:pt>
                <c:pt idx="3142">
                  <c:v>1.3052100000000052E-4</c:v>
                </c:pt>
                <c:pt idx="3143">
                  <c:v>1.3029066666666732E-4</c:v>
                </c:pt>
                <c:pt idx="3144">
                  <c:v>1.3005033333333407E-4</c:v>
                </c:pt>
                <c:pt idx="3145">
                  <c:v>1.3052100000000049E-4</c:v>
                </c:pt>
                <c:pt idx="3146">
                  <c:v>1.3052100000000049E-4</c:v>
                </c:pt>
                <c:pt idx="3147">
                  <c:v>1.3005033333333407E-4</c:v>
                </c:pt>
                <c:pt idx="3148">
                  <c:v>1.3029066666666764E-4</c:v>
                </c:pt>
                <c:pt idx="3149">
                  <c:v>1.302856666666674E-4</c:v>
                </c:pt>
                <c:pt idx="3150">
                  <c:v>1.3005533333333409E-4</c:v>
                </c:pt>
                <c:pt idx="3151">
                  <c:v>1.3005533333333409E-4</c:v>
                </c:pt>
                <c:pt idx="3152">
                  <c:v>1.3005533333333409E-4</c:v>
                </c:pt>
                <c:pt idx="3153">
                  <c:v>1.3075133333333416E-4</c:v>
                </c:pt>
                <c:pt idx="3154">
                  <c:v>1.3005533333333455E-4</c:v>
                </c:pt>
                <c:pt idx="3155">
                  <c:v>1.2982500000000133E-4</c:v>
                </c:pt>
                <c:pt idx="3156">
                  <c:v>1.2958966666666723E-4</c:v>
                </c:pt>
                <c:pt idx="3157">
                  <c:v>1.2935433333333406E-4</c:v>
                </c:pt>
                <c:pt idx="3158">
                  <c:v>1.3005533333333455E-4</c:v>
                </c:pt>
                <c:pt idx="3159">
                  <c:v>1.3028566666666789E-4</c:v>
                </c:pt>
                <c:pt idx="3160">
                  <c:v>1.3052100000000109E-4</c:v>
                </c:pt>
                <c:pt idx="3161">
                  <c:v>1.2959466666666734E-4</c:v>
                </c:pt>
                <c:pt idx="3162">
                  <c:v>1.2982500000000108E-4</c:v>
                </c:pt>
                <c:pt idx="3163">
                  <c:v>1.2935933333333365E-4</c:v>
                </c:pt>
                <c:pt idx="3164">
                  <c:v>1.2958966666666685E-4</c:v>
                </c:pt>
                <c:pt idx="3165">
                  <c:v>1.2982500000000108E-4</c:v>
                </c:pt>
                <c:pt idx="3166">
                  <c:v>1.300503333333342E-4</c:v>
                </c:pt>
                <c:pt idx="3167">
                  <c:v>1.2982000000000092E-4</c:v>
                </c:pt>
                <c:pt idx="3168">
                  <c:v>1.2982500000000108E-4</c:v>
                </c:pt>
                <c:pt idx="3169">
                  <c:v>1.3005533333333455E-4</c:v>
                </c:pt>
                <c:pt idx="3170">
                  <c:v>1.3029066666666743E-4</c:v>
                </c:pt>
                <c:pt idx="3171">
                  <c:v>1.3005533333333455E-4</c:v>
                </c:pt>
                <c:pt idx="3172">
                  <c:v>1.3098666666666714E-4</c:v>
                </c:pt>
                <c:pt idx="3173">
                  <c:v>1.3052100000000109E-4</c:v>
                </c:pt>
                <c:pt idx="3174">
                  <c:v>1.3122200000000088E-4</c:v>
                </c:pt>
                <c:pt idx="3175">
                  <c:v>1.307613333333341E-4</c:v>
                </c:pt>
                <c:pt idx="3176">
                  <c:v>1.3052600000000068E-4</c:v>
                </c:pt>
                <c:pt idx="3177">
                  <c:v>1.305260000000006E-4</c:v>
                </c:pt>
                <c:pt idx="3178">
                  <c:v>1.3052600000000041E-4</c:v>
                </c:pt>
                <c:pt idx="3179">
                  <c:v>1.3052600000000068E-4</c:v>
                </c:pt>
                <c:pt idx="3180">
                  <c:v>1.3099166666666776E-4</c:v>
                </c:pt>
                <c:pt idx="3181">
                  <c:v>1.3029566666666748E-4</c:v>
                </c:pt>
                <c:pt idx="3182">
                  <c:v>1.3076133333333396E-4</c:v>
                </c:pt>
                <c:pt idx="3183">
                  <c:v>1.305260000000006E-4</c:v>
                </c:pt>
                <c:pt idx="3184">
                  <c:v>1.305260000000003E-4</c:v>
                </c:pt>
                <c:pt idx="3185">
                  <c:v>1.3076133333333396E-4</c:v>
                </c:pt>
                <c:pt idx="3186">
                  <c:v>1.3006033333333412E-4</c:v>
                </c:pt>
                <c:pt idx="3187">
                  <c:v>1.3076133333333396E-4</c:v>
                </c:pt>
                <c:pt idx="3188">
                  <c:v>1.3029566666666748E-4</c:v>
                </c:pt>
                <c:pt idx="3189">
                  <c:v>1.3099166666666727E-4</c:v>
                </c:pt>
                <c:pt idx="3190">
                  <c:v>1.3076133333333396E-4</c:v>
                </c:pt>
                <c:pt idx="3191">
                  <c:v>1.3075633333333356E-4</c:v>
                </c:pt>
                <c:pt idx="3192">
                  <c:v>1.3122700000000088E-4</c:v>
                </c:pt>
                <c:pt idx="3193">
                  <c:v>1.3076133333333396E-4</c:v>
                </c:pt>
                <c:pt idx="3194">
                  <c:v>1.3099166666666738E-4</c:v>
                </c:pt>
                <c:pt idx="3195">
                  <c:v>1.3099666666666683E-4</c:v>
                </c:pt>
                <c:pt idx="3196">
                  <c:v>1.3099666666666683E-4</c:v>
                </c:pt>
                <c:pt idx="3197">
                  <c:v>1.3122700000000101E-4</c:v>
                </c:pt>
                <c:pt idx="3198">
                  <c:v>1.3076133333333396E-4</c:v>
                </c:pt>
                <c:pt idx="3199">
                  <c:v>1.3029566666666767E-4</c:v>
                </c:pt>
                <c:pt idx="3200">
                  <c:v>1.3006533333333433E-4</c:v>
                </c:pt>
                <c:pt idx="3201">
                  <c:v>1.3076133333333445E-4</c:v>
                </c:pt>
                <c:pt idx="3202">
                  <c:v>1.3099666666666762E-4</c:v>
                </c:pt>
                <c:pt idx="3203">
                  <c:v>1.3122700000000101E-4</c:v>
                </c:pt>
                <c:pt idx="3204">
                  <c:v>1.3146233333333413E-4</c:v>
                </c:pt>
                <c:pt idx="3205">
                  <c:v>1.3099666666666721E-4</c:v>
                </c:pt>
                <c:pt idx="3206">
                  <c:v>1.3169266666666736E-4</c:v>
                </c:pt>
                <c:pt idx="3207">
                  <c:v>1.3146233333333424E-4</c:v>
                </c:pt>
                <c:pt idx="3208">
                  <c:v>1.3122700000000101E-4</c:v>
                </c:pt>
                <c:pt idx="3209">
                  <c:v>1.3146233333333424E-4</c:v>
                </c:pt>
                <c:pt idx="3210">
                  <c:v>1.3146233333333386E-4</c:v>
                </c:pt>
                <c:pt idx="3211">
                  <c:v>1.3122700000000101E-4</c:v>
                </c:pt>
                <c:pt idx="3212">
                  <c:v>1.3123200000000096E-4</c:v>
                </c:pt>
                <c:pt idx="3213">
                  <c:v>1.3123200000000052E-4</c:v>
                </c:pt>
                <c:pt idx="3214">
                  <c:v>1.3122700000000112E-4</c:v>
                </c:pt>
                <c:pt idx="3215">
                  <c:v>1.3146233333333413E-4</c:v>
                </c:pt>
                <c:pt idx="3216">
                  <c:v>1.3122700000000112E-4</c:v>
                </c:pt>
                <c:pt idx="3217">
                  <c:v>1.3076633333333401E-4</c:v>
                </c:pt>
                <c:pt idx="3218">
                  <c:v>1.3122700000000112E-4</c:v>
                </c:pt>
                <c:pt idx="3219">
                  <c:v>1.3169266666666736E-4</c:v>
                </c:pt>
                <c:pt idx="3220">
                  <c:v>1.3146233333333413E-4</c:v>
                </c:pt>
                <c:pt idx="3221">
                  <c:v>1.3146233333333424E-4</c:v>
                </c:pt>
                <c:pt idx="3222">
                  <c:v>1.3146233333333413E-4</c:v>
                </c:pt>
                <c:pt idx="3223">
                  <c:v>1.3169266666666736E-4</c:v>
                </c:pt>
                <c:pt idx="3224">
                  <c:v>1.3122700000000101E-4</c:v>
                </c:pt>
                <c:pt idx="3225">
                  <c:v>1.3122700000000112E-4</c:v>
                </c:pt>
                <c:pt idx="3226">
                  <c:v>1.3169766666666738E-4</c:v>
                </c:pt>
                <c:pt idx="3227">
                  <c:v>1.3099666666666721E-4</c:v>
                </c:pt>
                <c:pt idx="3228">
                  <c:v>1.3099666666666762E-4</c:v>
                </c:pt>
                <c:pt idx="3229">
                  <c:v>1.3099666666666762E-4</c:v>
                </c:pt>
                <c:pt idx="3230">
                  <c:v>1.3076133333333445E-4</c:v>
                </c:pt>
                <c:pt idx="3231">
                  <c:v>1.3053100000000095E-4</c:v>
                </c:pt>
                <c:pt idx="3232">
                  <c:v>1.3053100000000095E-4</c:v>
                </c:pt>
                <c:pt idx="3233">
                  <c:v>1.3099666666666762E-4</c:v>
                </c:pt>
                <c:pt idx="3234">
                  <c:v>1.3146233333333413E-4</c:v>
                </c:pt>
                <c:pt idx="3235">
                  <c:v>1.3099666666666762E-4</c:v>
                </c:pt>
                <c:pt idx="3236">
                  <c:v>1.3169266666666736E-4</c:v>
                </c:pt>
                <c:pt idx="3237">
                  <c:v>1.3192800000000061E-4</c:v>
                </c:pt>
                <c:pt idx="3238">
                  <c:v>1.3145733333333408E-4</c:v>
                </c:pt>
                <c:pt idx="3239">
                  <c:v>1.3146233333333424E-4</c:v>
                </c:pt>
                <c:pt idx="3240">
                  <c:v>1.3146233333333386E-4</c:v>
                </c:pt>
                <c:pt idx="3241">
                  <c:v>1.3192800000000061E-4</c:v>
                </c:pt>
                <c:pt idx="3242">
                  <c:v>1.3193300000000072E-4</c:v>
                </c:pt>
                <c:pt idx="3243">
                  <c:v>1.3262400000000089E-4</c:v>
                </c:pt>
                <c:pt idx="3244">
                  <c:v>1.3192800000000061E-4</c:v>
                </c:pt>
                <c:pt idx="3245">
                  <c:v>1.3169266666666736E-4</c:v>
                </c:pt>
                <c:pt idx="3246">
                  <c:v>1.3146233333333386E-4</c:v>
                </c:pt>
                <c:pt idx="3247">
                  <c:v>1.3076633333333401E-4</c:v>
                </c:pt>
                <c:pt idx="3248">
                  <c:v>1.3146233333333413E-4</c:v>
                </c:pt>
                <c:pt idx="3249">
                  <c:v>1.3123200000000082E-4</c:v>
                </c:pt>
                <c:pt idx="3250">
                  <c:v>1.3169266666666736E-4</c:v>
                </c:pt>
                <c:pt idx="3251">
                  <c:v>1.3192800000000061E-4</c:v>
                </c:pt>
                <c:pt idx="3252">
                  <c:v>1.3169766666666738E-4</c:v>
                </c:pt>
                <c:pt idx="3253">
                  <c:v>1.3169266666666736E-4</c:v>
                </c:pt>
                <c:pt idx="3254">
                  <c:v>1.3193299999999982E-4</c:v>
                </c:pt>
                <c:pt idx="3255">
                  <c:v>1.3238866666666734E-4</c:v>
                </c:pt>
                <c:pt idx="3256">
                  <c:v>1.3262900000000067E-4</c:v>
                </c:pt>
                <c:pt idx="3257">
                  <c:v>1.3239366666666696E-4</c:v>
                </c:pt>
                <c:pt idx="3258">
                  <c:v>1.3262400000000051E-4</c:v>
                </c:pt>
                <c:pt idx="3259">
                  <c:v>1.3262900000000054E-4</c:v>
                </c:pt>
                <c:pt idx="3260">
                  <c:v>1.3192799999999985E-4</c:v>
                </c:pt>
                <c:pt idx="3261">
                  <c:v>1.3239366666666696E-4</c:v>
                </c:pt>
                <c:pt idx="3262">
                  <c:v>1.3239366666666696E-4</c:v>
                </c:pt>
                <c:pt idx="3263">
                  <c:v>1.3239366666666696E-4</c:v>
                </c:pt>
                <c:pt idx="3264">
                  <c:v>1.3192800000000086E-4</c:v>
                </c:pt>
                <c:pt idx="3265">
                  <c:v>1.321633333333337E-4</c:v>
                </c:pt>
                <c:pt idx="3266">
                  <c:v>1.3262900000000067E-4</c:v>
                </c:pt>
                <c:pt idx="3267">
                  <c:v>1.3239366666666696E-4</c:v>
                </c:pt>
                <c:pt idx="3268">
                  <c:v>1.321633333333337E-4</c:v>
                </c:pt>
                <c:pt idx="3269">
                  <c:v>1.3239366666666688E-4</c:v>
                </c:pt>
                <c:pt idx="3270">
                  <c:v>1.3215833333333414E-4</c:v>
                </c:pt>
                <c:pt idx="3271">
                  <c:v>1.3216333333333381E-4</c:v>
                </c:pt>
                <c:pt idx="3272">
                  <c:v>1.3239366666666696E-4</c:v>
                </c:pt>
                <c:pt idx="3273">
                  <c:v>1.321633333333337E-4</c:v>
                </c:pt>
                <c:pt idx="3274">
                  <c:v>1.3169766666666738E-4</c:v>
                </c:pt>
                <c:pt idx="3275">
                  <c:v>1.3169266666666752E-4</c:v>
                </c:pt>
                <c:pt idx="3276">
                  <c:v>1.3169766666666765E-4</c:v>
                </c:pt>
                <c:pt idx="3277">
                  <c:v>1.3215833333333381E-4</c:v>
                </c:pt>
                <c:pt idx="3278">
                  <c:v>1.3169766666666765E-4</c:v>
                </c:pt>
                <c:pt idx="3279">
                  <c:v>1.3146233333333413E-4</c:v>
                </c:pt>
                <c:pt idx="3280">
                  <c:v>1.3169766666666765E-4</c:v>
                </c:pt>
                <c:pt idx="3281">
                  <c:v>1.3146233333333413E-4</c:v>
                </c:pt>
                <c:pt idx="3282">
                  <c:v>1.3146233333333413E-4</c:v>
                </c:pt>
                <c:pt idx="3283">
                  <c:v>1.319330000000005E-4</c:v>
                </c:pt>
                <c:pt idx="3284">
                  <c:v>1.3192800000000086E-4</c:v>
                </c:pt>
                <c:pt idx="3285">
                  <c:v>1.3192800000000086E-4</c:v>
                </c:pt>
                <c:pt idx="3286">
                  <c:v>1.321633333333337E-4</c:v>
                </c:pt>
                <c:pt idx="3287">
                  <c:v>1.3239366666666712E-4</c:v>
                </c:pt>
                <c:pt idx="3288">
                  <c:v>1.3239866666666709E-4</c:v>
                </c:pt>
                <c:pt idx="3289">
                  <c:v>1.3169766666666765E-4</c:v>
                </c:pt>
                <c:pt idx="3290">
                  <c:v>1.3216333333333405E-4</c:v>
                </c:pt>
                <c:pt idx="3291">
                  <c:v>1.319330000000005E-4</c:v>
                </c:pt>
                <c:pt idx="3292">
                  <c:v>1.3192799999999985E-4</c:v>
                </c:pt>
                <c:pt idx="3293">
                  <c:v>1.321633333333337E-4</c:v>
                </c:pt>
                <c:pt idx="3294">
                  <c:v>1.3192799999999985E-4</c:v>
                </c:pt>
                <c:pt idx="3295">
                  <c:v>1.321633333333337E-4</c:v>
                </c:pt>
                <c:pt idx="3296">
                  <c:v>1.3170266666666719E-4</c:v>
                </c:pt>
                <c:pt idx="3297">
                  <c:v>1.319330000000005E-4</c:v>
                </c:pt>
                <c:pt idx="3298">
                  <c:v>1.3193299999999982E-4</c:v>
                </c:pt>
                <c:pt idx="3299">
                  <c:v>1.3192800000000086E-4</c:v>
                </c:pt>
                <c:pt idx="3300">
                  <c:v>1.321633333333337E-4</c:v>
                </c:pt>
                <c:pt idx="3301">
                  <c:v>1.3169766666666738E-4</c:v>
                </c:pt>
                <c:pt idx="3302">
                  <c:v>1.3239366666666712E-4</c:v>
                </c:pt>
                <c:pt idx="3303">
                  <c:v>1.321633333333337E-4</c:v>
                </c:pt>
                <c:pt idx="3304">
                  <c:v>1.3169766666666738E-4</c:v>
                </c:pt>
                <c:pt idx="3305">
                  <c:v>1.3123200000000082E-4</c:v>
                </c:pt>
                <c:pt idx="3306">
                  <c:v>1.3100166666666773E-4</c:v>
                </c:pt>
                <c:pt idx="3307">
                  <c:v>1.3076633333333382E-4</c:v>
                </c:pt>
                <c:pt idx="3308">
                  <c:v>1.3053100000000084E-4</c:v>
                </c:pt>
                <c:pt idx="3309">
                  <c:v>1.3099666666666721E-4</c:v>
                </c:pt>
                <c:pt idx="3310">
                  <c:v>1.3146733333333396E-4</c:v>
                </c:pt>
                <c:pt idx="3311">
                  <c:v>1.3099666666666721E-4</c:v>
                </c:pt>
                <c:pt idx="3312">
                  <c:v>1.3099666666666721E-4</c:v>
                </c:pt>
                <c:pt idx="3313">
                  <c:v>1.3123200000000052E-4</c:v>
                </c:pt>
                <c:pt idx="3314">
                  <c:v>1.3123200000000052E-4</c:v>
                </c:pt>
                <c:pt idx="3315">
                  <c:v>1.3123200000000052E-4</c:v>
                </c:pt>
                <c:pt idx="3316">
                  <c:v>1.3099666666666721E-4</c:v>
                </c:pt>
                <c:pt idx="3317">
                  <c:v>1.3146233333333413E-4</c:v>
                </c:pt>
                <c:pt idx="3318">
                  <c:v>1.3146233333333413E-4</c:v>
                </c:pt>
                <c:pt idx="3319">
                  <c:v>1.3146233333333413E-4</c:v>
                </c:pt>
                <c:pt idx="3320">
                  <c:v>1.3146233333333413E-4</c:v>
                </c:pt>
                <c:pt idx="3321">
                  <c:v>1.3169766666666765E-4</c:v>
                </c:pt>
                <c:pt idx="3322">
                  <c:v>1.3169766666666765E-4</c:v>
                </c:pt>
                <c:pt idx="3323">
                  <c:v>1.3169766666666738E-4</c:v>
                </c:pt>
                <c:pt idx="3324">
                  <c:v>1.3169766666666765E-4</c:v>
                </c:pt>
                <c:pt idx="3325">
                  <c:v>1.3216333333333381E-4</c:v>
                </c:pt>
                <c:pt idx="3326">
                  <c:v>1.3169766666666765E-4</c:v>
                </c:pt>
                <c:pt idx="3327">
                  <c:v>1.319330000000005E-4</c:v>
                </c:pt>
                <c:pt idx="3328">
                  <c:v>1.3192800000000104E-4</c:v>
                </c:pt>
                <c:pt idx="3329">
                  <c:v>1.3192800000000104E-4</c:v>
                </c:pt>
                <c:pt idx="3330">
                  <c:v>1.3239866666666723E-4</c:v>
                </c:pt>
                <c:pt idx="3331">
                  <c:v>1.3192800000000104E-4</c:v>
                </c:pt>
                <c:pt idx="3332">
                  <c:v>1.3192800000000104E-4</c:v>
                </c:pt>
                <c:pt idx="3333">
                  <c:v>1.3216333333333381E-4</c:v>
                </c:pt>
                <c:pt idx="3334">
                  <c:v>1.3192800000000104E-4</c:v>
                </c:pt>
                <c:pt idx="3335">
                  <c:v>1.316976666666679E-4</c:v>
                </c:pt>
                <c:pt idx="3336">
                  <c:v>1.3169266666666736E-4</c:v>
                </c:pt>
                <c:pt idx="3337">
                  <c:v>1.3192800000000104E-4</c:v>
                </c:pt>
                <c:pt idx="3338">
                  <c:v>1.3169766666666752E-4</c:v>
                </c:pt>
                <c:pt idx="3339">
                  <c:v>1.3192800000000104E-4</c:v>
                </c:pt>
                <c:pt idx="3340">
                  <c:v>1.3239366666666712E-4</c:v>
                </c:pt>
                <c:pt idx="3341">
                  <c:v>1.3239366666666712E-4</c:v>
                </c:pt>
                <c:pt idx="3342">
                  <c:v>1.3216333333333381E-4</c:v>
                </c:pt>
                <c:pt idx="3343">
                  <c:v>1.3215833333333427E-4</c:v>
                </c:pt>
                <c:pt idx="3344">
                  <c:v>1.3262400000000113E-4</c:v>
                </c:pt>
                <c:pt idx="3345">
                  <c:v>1.3262900000000078E-4</c:v>
                </c:pt>
                <c:pt idx="3346">
                  <c:v>1.3239366666666734E-4</c:v>
                </c:pt>
                <c:pt idx="3347">
                  <c:v>1.3285933333333409E-4</c:v>
                </c:pt>
                <c:pt idx="3348">
                  <c:v>1.3285933333333409E-4</c:v>
                </c:pt>
                <c:pt idx="3349">
                  <c:v>1.3332500000000079E-4</c:v>
                </c:pt>
                <c:pt idx="3350">
                  <c:v>1.3332500000000079E-4</c:v>
                </c:pt>
                <c:pt idx="3351">
                  <c:v>1.3332500000000054E-4</c:v>
                </c:pt>
                <c:pt idx="3352">
                  <c:v>1.3379566666666708E-4</c:v>
                </c:pt>
                <c:pt idx="3353">
                  <c:v>1.3356033333333396E-4</c:v>
                </c:pt>
                <c:pt idx="3354">
                  <c:v>1.3379566666666708E-4</c:v>
                </c:pt>
                <c:pt idx="3355">
                  <c:v>1.3309966666666731E-4</c:v>
                </c:pt>
                <c:pt idx="3356">
                  <c:v>1.3285933333333398E-4</c:v>
                </c:pt>
                <c:pt idx="3357">
                  <c:v>1.3262900000000078E-4</c:v>
                </c:pt>
                <c:pt idx="3358">
                  <c:v>1.3262900000000054E-4</c:v>
                </c:pt>
                <c:pt idx="3359">
                  <c:v>1.3332500000000079E-4</c:v>
                </c:pt>
                <c:pt idx="3360">
                  <c:v>1.3356033333333396E-4</c:v>
                </c:pt>
                <c:pt idx="3361">
                  <c:v>1.3356033333333396E-4</c:v>
                </c:pt>
                <c:pt idx="3362">
                  <c:v>1.3356033333333396E-4</c:v>
                </c:pt>
                <c:pt idx="3363">
                  <c:v>1.3356033333333396E-4</c:v>
                </c:pt>
                <c:pt idx="3364">
                  <c:v>1.3379566666666708E-4</c:v>
                </c:pt>
                <c:pt idx="3365">
                  <c:v>1.3356033333333377E-4</c:v>
                </c:pt>
                <c:pt idx="3366">
                  <c:v>1.3402600000000063E-4</c:v>
                </c:pt>
                <c:pt idx="3367">
                  <c:v>1.3426133333333415E-4</c:v>
                </c:pt>
                <c:pt idx="3368">
                  <c:v>1.3356033333333396E-4</c:v>
                </c:pt>
                <c:pt idx="3369">
                  <c:v>1.3472700000000047E-4</c:v>
                </c:pt>
                <c:pt idx="3370">
                  <c:v>1.3425633333333386E-4</c:v>
                </c:pt>
                <c:pt idx="3371">
                  <c:v>1.3472200000000018E-4</c:v>
                </c:pt>
                <c:pt idx="3372">
                  <c:v>1.3449166666666749E-4</c:v>
                </c:pt>
                <c:pt idx="3373">
                  <c:v>1.3472200000000018E-4</c:v>
                </c:pt>
                <c:pt idx="3374">
                  <c:v>1.3402600000000041E-4</c:v>
                </c:pt>
                <c:pt idx="3375">
                  <c:v>1.3379566666666732E-4</c:v>
                </c:pt>
                <c:pt idx="3376">
                  <c:v>1.337956666666677E-4</c:v>
                </c:pt>
                <c:pt idx="3377">
                  <c:v>1.3449166666666733E-4</c:v>
                </c:pt>
                <c:pt idx="3378">
                  <c:v>1.3379566666666732E-4</c:v>
                </c:pt>
                <c:pt idx="3379">
                  <c:v>1.3379066666666692E-4</c:v>
                </c:pt>
                <c:pt idx="3380">
                  <c:v>1.3402600000000063E-4</c:v>
                </c:pt>
                <c:pt idx="3381">
                  <c:v>1.3425633333333386E-4</c:v>
                </c:pt>
                <c:pt idx="3382">
                  <c:v>1.3449166666666749E-4</c:v>
                </c:pt>
                <c:pt idx="3383">
                  <c:v>1.3425633333333386E-4</c:v>
                </c:pt>
                <c:pt idx="3384">
                  <c:v>1.3449166666666749E-4</c:v>
                </c:pt>
                <c:pt idx="3385">
                  <c:v>1.3449166666666749E-4</c:v>
                </c:pt>
                <c:pt idx="3386">
                  <c:v>1.3449166666666749E-4</c:v>
                </c:pt>
                <c:pt idx="3387">
                  <c:v>1.3425633333333386E-4</c:v>
                </c:pt>
                <c:pt idx="3388">
                  <c:v>1.3425633333333386E-4</c:v>
                </c:pt>
                <c:pt idx="3389">
                  <c:v>1.3495733333333389E-4</c:v>
                </c:pt>
                <c:pt idx="3390">
                  <c:v>1.3472200000000042E-4</c:v>
                </c:pt>
                <c:pt idx="3391">
                  <c:v>1.3472700000000069E-4</c:v>
                </c:pt>
                <c:pt idx="3392">
                  <c:v>1.3426133333333415E-4</c:v>
                </c:pt>
                <c:pt idx="3393">
                  <c:v>1.3449166666666757E-4</c:v>
                </c:pt>
                <c:pt idx="3394">
                  <c:v>1.3472700000000069E-4</c:v>
                </c:pt>
                <c:pt idx="3395">
                  <c:v>1.3495733333333403E-4</c:v>
                </c:pt>
                <c:pt idx="3396">
                  <c:v>1.3426133333333415E-4</c:v>
                </c:pt>
                <c:pt idx="3397">
                  <c:v>1.3425633333333386E-4</c:v>
                </c:pt>
                <c:pt idx="3398">
                  <c:v>1.3449666666666727E-4</c:v>
                </c:pt>
                <c:pt idx="3399">
                  <c:v>1.3402600000000063E-4</c:v>
                </c:pt>
                <c:pt idx="3400">
                  <c:v>1.3495733333333403E-4</c:v>
                </c:pt>
                <c:pt idx="3401">
                  <c:v>1.3426133333333405E-4</c:v>
                </c:pt>
                <c:pt idx="3402">
                  <c:v>1.3425633333333386E-4</c:v>
                </c:pt>
                <c:pt idx="3403">
                  <c:v>1.3472700000000069E-4</c:v>
                </c:pt>
                <c:pt idx="3404">
                  <c:v>1.3449166666666733E-4</c:v>
                </c:pt>
                <c:pt idx="3405">
                  <c:v>1.3402600000000044E-4</c:v>
                </c:pt>
                <c:pt idx="3406">
                  <c:v>1.3379566666666708E-4</c:v>
                </c:pt>
                <c:pt idx="3407">
                  <c:v>1.3425633333333386E-4</c:v>
                </c:pt>
                <c:pt idx="3408">
                  <c:v>1.3356033333333358E-4</c:v>
                </c:pt>
                <c:pt idx="3409">
                  <c:v>1.3426133333333405E-4</c:v>
                </c:pt>
                <c:pt idx="3410">
                  <c:v>1.3402600000000044E-4</c:v>
                </c:pt>
                <c:pt idx="3411">
                  <c:v>1.3379566666666708E-4</c:v>
                </c:pt>
                <c:pt idx="3412">
                  <c:v>1.3332999999999981E-4</c:v>
                </c:pt>
                <c:pt idx="3413">
                  <c:v>1.3332500000000092E-4</c:v>
                </c:pt>
                <c:pt idx="3414">
                  <c:v>1.3379566666666708E-4</c:v>
                </c:pt>
                <c:pt idx="3415">
                  <c:v>1.3333000000000073E-4</c:v>
                </c:pt>
                <c:pt idx="3416">
                  <c:v>1.3356033333333377E-4</c:v>
                </c:pt>
                <c:pt idx="3417">
                  <c:v>1.3356033333333377E-4</c:v>
                </c:pt>
                <c:pt idx="3418">
                  <c:v>1.3403100000000047E-4</c:v>
                </c:pt>
                <c:pt idx="3419">
                  <c:v>1.3403100000000047E-4</c:v>
                </c:pt>
                <c:pt idx="3420">
                  <c:v>1.3449166666666733E-4</c:v>
                </c:pt>
                <c:pt idx="3421">
                  <c:v>1.3449166666666749E-4</c:v>
                </c:pt>
                <c:pt idx="3422">
                  <c:v>1.3425633333333386E-4</c:v>
                </c:pt>
                <c:pt idx="3423">
                  <c:v>1.3402600000000044E-4</c:v>
                </c:pt>
                <c:pt idx="3424">
                  <c:v>1.3379566666666708E-4</c:v>
                </c:pt>
                <c:pt idx="3425">
                  <c:v>1.3426133333333415E-4</c:v>
                </c:pt>
                <c:pt idx="3426">
                  <c:v>1.3402600000000044E-4</c:v>
                </c:pt>
                <c:pt idx="3427">
                  <c:v>1.3402600000000044E-4</c:v>
                </c:pt>
                <c:pt idx="3428">
                  <c:v>1.3356033333333377E-4</c:v>
                </c:pt>
                <c:pt idx="3429">
                  <c:v>1.3402600000000044E-4</c:v>
                </c:pt>
                <c:pt idx="3430">
                  <c:v>1.3379066666666684E-4</c:v>
                </c:pt>
                <c:pt idx="3431">
                  <c:v>1.3379066666666684E-4</c:v>
                </c:pt>
                <c:pt idx="3432">
                  <c:v>1.3449166666666749E-4</c:v>
                </c:pt>
                <c:pt idx="3433">
                  <c:v>1.3379066666666684E-4</c:v>
                </c:pt>
                <c:pt idx="3434">
                  <c:v>1.3449166666666749E-4</c:v>
                </c:pt>
                <c:pt idx="3435">
                  <c:v>1.3379066666666684E-4</c:v>
                </c:pt>
                <c:pt idx="3436">
                  <c:v>1.3518766666666712E-4</c:v>
                </c:pt>
                <c:pt idx="3437">
                  <c:v>1.3379566666666708E-4</c:v>
                </c:pt>
                <c:pt idx="3438">
                  <c:v>1.3402600000000063E-4</c:v>
                </c:pt>
                <c:pt idx="3439">
                  <c:v>1.351926666666669E-4</c:v>
                </c:pt>
                <c:pt idx="3440">
                  <c:v>1.3449166666666749E-4</c:v>
                </c:pt>
                <c:pt idx="3441">
                  <c:v>1.3449166666666733E-4</c:v>
                </c:pt>
                <c:pt idx="3442">
                  <c:v>1.3449166666666733E-4</c:v>
                </c:pt>
                <c:pt idx="3443">
                  <c:v>1.3425633333333408E-4</c:v>
                </c:pt>
                <c:pt idx="3444">
                  <c:v>1.3426133333333415E-4</c:v>
                </c:pt>
                <c:pt idx="3445">
                  <c:v>1.3402600000000063E-4</c:v>
                </c:pt>
                <c:pt idx="3446">
                  <c:v>1.3426133333333405E-4</c:v>
                </c:pt>
                <c:pt idx="3447">
                  <c:v>1.3403100000000093E-4</c:v>
                </c:pt>
                <c:pt idx="3448">
                  <c:v>1.3426133333333391E-4</c:v>
                </c:pt>
                <c:pt idx="3449">
                  <c:v>1.3472700000000069E-4</c:v>
                </c:pt>
                <c:pt idx="3450">
                  <c:v>1.3449166666666749E-4</c:v>
                </c:pt>
                <c:pt idx="3451">
                  <c:v>1.3379566666666708E-4</c:v>
                </c:pt>
                <c:pt idx="3452">
                  <c:v>1.3449166666666733E-4</c:v>
                </c:pt>
                <c:pt idx="3453">
                  <c:v>1.3426133333333405E-4</c:v>
                </c:pt>
                <c:pt idx="3454">
                  <c:v>1.3356033333333412E-4</c:v>
                </c:pt>
                <c:pt idx="3455">
                  <c:v>1.3379566666666708E-4</c:v>
                </c:pt>
                <c:pt idx="3456">
                  <c:v>1.3426133333333415E-4</c:v>
                </c:pt>
                <c:pt idx="3457">
                  <c:v>1.3426133333333405E-4</c:v>
                </c:pt>
                <c:pt idx="3458">
                  <c:v>1.3402600000000063E-4</c:v>
                </c:pt>
                <c:pt idx="3459">
                  <c:v>1.3379566666666746E-4</c:v>
                </c:pt>
                <c:pt idx="3460">
                  <c:v>1.3402600000000044E-4</c:v>
                </c:pt>
                <c:pt idx="3461">
                  <c:v>1.3402600000000063E-4</c:v>
                </c:pt>
                <c:pt idx="3462">
                  <c:v>1.3426133333333391E-4</c:v>
                </c:pt>
                <c:pt idx="3463">
                  <c:v>1.3356533333333412E-4</c:v>
                </c:pt>
                <c:pt idx="3464">
                  <c:v>1.3426133333333405E-4</c:v>
                </c:pt>
                <c:pt idx="3465">
                  <c:v>1.3379566666666708E-4</c:v>
                </c:pt>
                <c:pt idx="3466">
                  <c:v>1.3402600000000044E-4</c:v>
                </c:pt>
                <c:pt idx="3467">
                  <c:v>1.3426133333333405E-4</c:v>
                </c:pt>
                <c:pt idx="3468">
                  <c:v>1.3402600000000044E-4</c:v>
                </c:pt>
                <c:pt idx="3469">
                  <c:v>1.3426133333333415E-4</c:v>
                </c:pt>
                <c:pt idx="3470">
                  <c:v>1.3449166666666749E-4</c:v>
                </c:pt>
                <c:pt idx="3471">
                  <c:v>1.3472700000000047E-4</c:v>
                </c:pt>
                <c:pt idx="3472">
                  <c:v>1.3449666666666727E-4</c:v>
                </c:pt>
                <c:pt idx="3473">
                  <c:v>1.3449166666666749E-4</c:v>
                </c:pt>
                <c:pt idx="3474">
                  <c:v>1.3472700000000047E-4</c:v>
                </c:pt>
                <c:pt idx="3475">
                  <c:v>1.3426133333333405E-4</c:v>
                </c:pt>
                <c:pt idx="3476">
                  <c:v>1.3449166666666749E-4</c:v>
                </c:pt>
                <c:pt idx="3477">
                  <c:v>1.3426133333333415E-4</c:v>
                </c:pt>
                <c:pt idx="3478">
                  <c:v>1.3473200000000028E-4</c:v>
                </c:pt>
                <c:pt idx="3479">
                  <c:v>1.3356033333333377E-4</c:v>
                </c:pt>
                <c:pt idx="3480">
                  <c:v>1.3426633333333385E-4</c:v>
                </c:pt>
                <c:pt idx="3481">
                  <c:v>1.3403100000000093E-4</c:v>
                </c:pt>
                <c:pt idx="3482">
                  <c:v>1.3402600000000074E-4</c:v>
                </c:pt>
                <c:pt idx="3483">
                  <c:v>1.3426633333333385E-4</c:v>
                </c:pt>
                <c:pt idx="3484">
                  <c:v>1.3472699999999985E-4</c:v>
                </c:pt>
                <c:pt idx="3485">
                  <c:v>1.3426133333333415E-4</c:v>
                </c:pt>
                <c:pt idx="3486">
                  <c:v>1.3472700000000069E-4</c:v>
                </c:pt>
                <c:pt idx="3487">
                  <c:v>1.3449666666666741E-4</c:v>
                </c:pt>
                <c:pt idx="3488">
                  <c:v>1.3449666666666741E-4</c:v>
                </c:pt>
                <c:pt idx="3489">
                  <c:v>1.3635933333333366E-4</c:v>
                </c:pt>
                <c:pt idx="3490">
                  <c:v>1.3520266666666774E-4</c:v>
                </c:pt>
                <c:pt idx="3491">
                  <c:v>1.3565833333333411E-4</c:v>
                </c:pt>
                <c:pt idx="3492">
                  <c:v>1.3519766666666717E-4</c:v>
                </c:pt>
                <c:pt idx="3493">
                  <c:v>1.3542800000000091E-4</c:v>
                </c:pt>
                <c:pt idx="3494">
                  <c:v>1.3542800000000091E-4</c:v>
                </c:pt>
                <c:pt idx="3495">
                  <c:v>1.3520266666666738E-4</c:v>
                </c:pt>
                <c:pt idx="3496">
                  <c:v>1.351926666666669E-4</c:v>
                </c:pt>
                <c:pt idx="3497">
                  <c:v>1.3449666666666714E-4</c:v>
                </c:pt>
                <c:pt idx="3498">
                  <c:v>1.3472699999999985E-4</c:v>
                </c:pt>
                <c:pt idx="3499">
                  <c:v>1.3449666666666714E-4</c:v>
                </c:pt>
                <c:pt idx="3500">
                  <c:v>1.3403100000000109E-4</c:v>
                </c:pt>
                <c:pt idx="3501">
                  <c:v>1.3449666666666714E-4</c:v>
                </c:pt>
                <c:pt idx="3502">
                  <c:v>1.3449666666666714E-4</c:v>
                </c:pt>
                <c:pt idx="3503">
                  <c:v>1.3403100000000047E-4</c:v>
                </c:pt>
                <c:pt idx="3504">
                  <c:v>1.3426633333333385E-4</c:v>
                </c:pt>
                <c:pt idx="3505">
                  <c:v>1.3426133333333391E-4</c:v>
                </c:pt>
                <c:pt idx="3506">
                  <c:v>1.3403100000000047E-4</c:v>
                </c:pt>
                <c:pt idx="3507">
                  <c:v>1.3403100000000047E-4</c:v>
                </c:pt>
                <c:pt idx="3508">
                  <c:v>1.3356533333333412E-4</c:v>
                </c:pt>
                <c:pt idx="3509">
                  <c:v>1.3403100000000047E-4</c:v>
                </c:pt>
                <c:pt idx="3510">
                  <c:v>1.3403100000000047E-4</c:v>
                </c:pt>
                <c:pt idx="3511">
                  <c:v>1.3356533333333412E-4</c:v>
                </c:pt>
                <c:pt idx="3512">
                  <c:v>1.3356533333333412E-4</c:v>
                </c:pt>
                <c:pt idx="3513">
                  <c:v>1.3403100000000047E-4</c:v>
                </c:pt>
                <c:pt idx="3514">
                  <c:v>1.3403100000000047E-4</c:v>
                </c:pt>
                <c:pt idx="3515">
                  <c:v>1.3380066666666729E-4</c:v>
                </c:pt>
                <c:pt idx="3516">
                  <c:v>1.3403100000000047E-4</c:v>
                </c:pt>
                <c:pt idx="3517">
                  <c:v>1.3426133333333405E-4</c:v>
                </c:pt>
                <c:pt idx="3518">
                  <c:v>1.3380066666666743E-4</c:v>
                </c:pt>
                <c:pt idx="3519">
                  <c:v>1.3403600000000054E-4</c:v>
                </c:pt>
                <c:pt idx="3520">
                  <c:v>1.3403600000000054E-4</c:v>
                </c:pt>
                <c:pt idx="3521">
                  <c:v>1.3403100000000076E-4</c:v>
                </c:pt>
                <c:pt idx="3522">
                  <c:v>1.3450166666666746E-4</c:v>
                </c:pt>
                <c:pt idx="3523">
                  <c:v>1.3426633333333415E-4</c:v>
                </c:pt>
                <c:pt idx="3524">
                  <c:v>1.345016666666676E-4</c:v>
                </c:pt>
                <c:pt idx="3525">
                  <c:v>1.3426633333333399E-4</c:v>
                </c:pt>
                <c:pt idx="3526">
                  <c:v>1.3403600000000065E-4</c:v>
                </c:pt>
                <c:pt idx="3527">
                  <c:v>1.3403600000000101E-4</c:v>
                </c:pt>
                <c:pt idx="3528">
                  <c:v>1.3357033333333395E-4</c:v>
                </c:pt>
                <c:pt idx="3529">
                  <c:v>1.3310466666666745E-4</c:v>
                </c:pt>
                <c:pt idx="3530">
                  <c:v>1.3356533333333426E-4</c:v>
                </c:pt>
                <c:pt idx="3531">
                  <c:v>1.3333500000000095E-4</c:v>
                </c:pt>
                <c:pt idx="3532">
                  <c:v>1.3333000000000073E-4</c:v>
                </c:pt>
                <c:pt idx="3533">
                  <c:v>1.3403600000000087E-4</c:v>
                </c:pt>
                <c:pt idx="3534">
                  <c:v>1.3450166666666746E-4</c:v>
                </c:pt>
                <c:pt idx="3535">
                  <c:v>1.3473200000000039E-4</c:v>
                </c:pt>
                <c:pt idx="3536">
                  <c:v>1.3380566666666767E-4</c:v>
                </c:pt>
                <c:pt idx="3537">
                  <c:v>1.3403100000000109E-4</c:v>
                </c:pt>
                <c:pt idx="3538">
                  <c:v>1.3380066666666754E-4</c:v>
                </c:pt>
                <c:pt idx="3539">
                  <c:v>1.3473699999999987E-4</c:v>
                </c:pt>
                <c:pt idx="3540">
                  <c:v>1.3496733333333367E-4</c:v>
                </c:pt>
                <c:pt idx="3541">
                  <c:v>1.3450166666666746E-4</c:v>
                </c:pt>
                <c:pt idx="3542">
                  <c:v>1.3566833333333449E-4</c:v>
                </c:pt>
                <c:pt idx="3543">
                  <c:v>1.3450166666666773E-4</c:v>
                </c:pt>
                <c:pt idx="3544">
                  <c:v>1.3473700000000074E-4</c:v>
                </c:pt>
                <c:pt idx="3545">
                  <c:v>1.3496733333333413E-4</c:v>
                </c:pt>
                <c:pt idx="3546">
                  <c:v>1.345016666666676E-4</c:v>
                </c:pt>
                <c:pt idx="3547">
                  <c:v>1.3473700000000074E-4</c:v>
                </c:pt>
                <c:pt idx="3548">
                  <c:v>1.3426633333333399E-4</c:v>
                </c:pt>
                <c:pt idx="3549">
                  <c:v>1.3473700000000055E-4</c:v>
                </c:pt>
                <c:pt idx="3550">
                  <c:v>1.3450166666666773E-4</c:v>
                </c:pt>
                <c:pt idx="3551">
                  <c:v>1.3520266666666719E-4</c:v>
                </c:pt>
                <c:pt idx="3552">
                  <c:v>1.3427133333333431E-4</c:v>
                </c:pt>
                <c:pt idx="3553">
                  <c:v>1.3450166666666746E-4</c:v>
                </c:pt>
                <c:pt idx="3554">
                  <c:v>1.3427133333333445E-4</c:v>
                </c:pt>
                <c:pt idx="3555">
                  <c:v>1.345016666666676E-4</c:v>
                </c:pt>
                <c:pt idx="3556">
                  <c:v>1.3496733333333394E-4</c:v>
                </c:pt>
                <c:pt idx="3557">
                  <c:v>1.3496733333333413E-4</c:v>
                </c:pt>
                <c:pt idx="3558">
                  <c:v>1.3473700000000074E-4</c:v>
                </c:pt>
                <c:pt idx="3559">
                  <c:v>1.3497733333333388E-4</c:v>
                </c:pt>
                <c:pt idx="3560">
                  <c:v>1.3496733333333367E-4</c:v>
                </c:pt>
                <c:pt idx="3561">
                  <c:v>1.3450166666666746E-4</c:v>
                </c:pt>
                <c:pt idx="3562">
                  <c:v>1.3380566666666797E-4</c:v>
                </c:pt>
                <c:pt idx="3563">
                  <c:v>1.3473699999999963E-4</c:v>
                </c:pt>
                <c:pt idx="3564">
                  <c:v>1.3426633333333399E-4</c:v>
                </c:pt>
                <c:pt idx="3565">
                  <c:v>1.3474200000000036E-4</c:v>
                </c:pt>
                <c:pt idx="3566">
                  <c:v>1.3427133333333431E-4</c:v>
                </c:pt>
                <c:pt idx="3567">
                  <c:v>1.3450666666666732E-4</c:v>
                </c:pt>
                <c:pt idx="3568">
                  <c:v>1.3450666666666732E-4</c:v>
                </c:pt>
                <c:pt idx="3569">
                  <c:v>1.3403600000000087E-4</c:v>
                </c:pt>
                <c:pt idx="3570">
                  <c:v>1.3427133333333431E-4</c:v>
                </c:pt>
                <c:pt idx="3571">
                  <c:v>1.3473700000000055E-4</c:v>
                </c:pt>
                <c:pt idx="3572">
                  <c:v>1.3473200000000028E-4</c:v>
                </c:pt>
                <c:pt idx="3573">
                  <c:v>1.3520266666666706E-4</c:v>
                </c:pt>
                <c:pt idx="3574">
                  <c:v>1.3427133333333431E-4</c:v>
                </c:pt>
                <c:pt idx="3575">
                  <c:v>1.3450666666666732E-4</c:v>
                </c:pt>
                <c:pt idx="3576">
                  <c:v>1.3473200000000028E-4</c:v>
                </c:pt>
                <c:pt idx="3577">
                  <c:v>1.3450666666666732E-4</c:v>
                </c:pt>
                <c:pt idx="3578">
                  <c:v>1.3473200000000039E-4</c:v>
                </c:pt>
                <c:pt idx="3579">
                  <c:v>1.3404100000000125E-4</c:v>
                </c:pt>
                <c:pt idx="3580">
                  <c:v>1.3427133333333445E-4</c:v>
                </c:pt>
                <c:pt idx="3581">
                  <c:v>1.3380566666666802E-4</c:v>
                </c:pt>
                <c:pt idx="3582">
                  <c:v>1.3334000000000048E-4</c:v>
                </c:pt>
                <c:pt idx="3583">
                  <c:v>1.3427133333333431E-4</c:v>
                </c:pt>
                <c:pt idx="3584">
                  <c:v>1.3450166666666746E-4</c:v>
                </c:pt>
                <c:pt idx="3585">
                  <c:v>1.3473700000000055E-4</c:v>
                </c:pt>
                <c:pt idx="3586">
                  <c:v>1.3403600000000065E-4</c:v>
                </c:pt>
                <c:pt idx="3587">
                  <c:v>1.3426633333333399E-4</c:v>
                </c:pt>
                <c:pt idx="3588">
                  <c:v>1.345016666666676E-4</c:v>
                </c:pt>
                <c:pt idx="3589">
                  <c:v>1.3589866666666769E-4</c:v>
                </c:pt>
                <c:pt idx="3590">
                  <c:v>1.3543800000000131E-4</c:v>
                </c:pt>
                <c:pt idx="3591">
                  <c:v>1.3473700000000055E-4</c:v>
                </c:pt>
                <c:pt idx="3592">
                  <c:v>1.3519766666666736E-4</c:v>
                </c:pt>
                <c:pt idx="3593">
                  <c:v>1.3473700000000055E-4</c:v>
                </c:pt>
                <c:pt idx="3594">
                  <c:v>1.345016666666676E-4</c:v>
                </c:pt>
                <c:pt idx="3595">
                  <c:v>1.3473700000000055E-4</c:v>
                </c:pt>
                <c:pt idx="3596">
                  <c:v>1.3426633333333399E-4</c:v>
                </c:pt>
                <c:pt idx="3597">
                  <c:v>1.345016666666676E-4</c:v>
                </c:pt>
                <c:pt idx="3598">
                  <c:v>1.3403600000000065E-4</c:v>
                </c:pt>
                <c:pt idx="3599">
                  <c:v>1.3450166666666735E-4</c:v>
                </c:pt>
                <c:pt idx="3600">
                  <c:v>1.3403600000000065E-4</c:v>
                </c:pt>
                <c:pt idx="3601">
                  <c:v>1.3427133333333431E-4</c:v>
                </c:pt>
                <c:pt idx="3602">
                  <c:v>1.3427133333333404E-4</c:v>
                </c:pt>
                <c:pt idx="3603">
                  <c:v>1.3426633333333399E-4</c:v>
                </c:pt>
                <c:pt idx="3604">
                  <c:v>1.3473699999999987E-4</c:v>
                </c:pt>
                <c:pt idx="3605">
                  <c:v>1.3427133333333431E-4</c:v>
                </c:pt>
                <c:pt idx="3606">
                  <c:v>1.3427133333333431E-4</c:v>
                </c:pt>
                <c:pt idx="3607">
                  <c:v>1.3403600000000087E-4</c:v>
                </c:pt>
                <c:pt idx="3608">
                  <c:v>1.3426633333333399E-4</c:v>
                </c:pt>
                <c:pt idx="3609">
                  <c:v>1.3404100000000089E-4</c:v>
                </c:pt>
                <c:pt idx="3610">
                  <c:v>1.3403600000000065E-4</c:v>
                </c:pt>
                <c:pt idx="3611">
                  <c:v>1.3427133333333431E-4</c:v>
                </c:pt>
                <c:pt idx="3612">
                  <c:v>1.3496733333333413E-4</c:v>
                </c:pt>
                <c:pt idx="3613">
                  <c:v>1.3427133333333431E-4</c:v>
                </c:pt>
                <c:pt idx="3614">
                  <c:v>1.345016666666676E-4</c:v>
                </c:pt>
                <c:pt idx="3615">
                  <c:v>1.345016666666676E-4</c:v>
                </c:pt>
                <c:pt idx="3616">
                  <c:v>1.345016666666676E-4</c:v>
                </c:pt>
                <c:pt idx="3617">
                  <c:v>1.3473200000000039E-4</c:v>
                </c:pt>
                <c:pt idx="3618">
                  <c:v>1.3519766666666736E-4</c:v>
                </c:pt>
                <c:pt idx="3619">
                  <c:v>1.3450166666666746E-4</c:v>
                </c:pt>
                <c:pt idx="3620">
                  <c:v>1.3473700000000055E-4</c:v>
                </c:pt>
                <c:pt idx="3621">
                  <c:v>1.3450166666666746E-4</c:v>
                </c:pt>
                <c:pt idx="3622">
                  <c:v>1.3496733333333413E-4</c:v>
                </c:pt>
                <c:pt idx="3623">
                  <c:v>1.3520266666666774E-4</c:v>
                </c:pt>
                <c:pt idx="3624">
                  <c:v>1.3496733333333413E-4</c:v>
                </c:pt>
                <c:pt idx="3625">
                  <c:v>1.3520266666666755E-4</c:v>
                </c:pt>
                <c:pt idx="3626">
                  <c:v>1.3543300000000096E-4</c:v>
                </c:pt>
                <c:pt idx="3627">
                  <c:v>1.3589866666666745E-4</c:v>
                </c:pt>
                <c:pt idx="3628">
                  <c:v>1.3520266666666755E-4</c:v>
                </c:pt>
                <c:pt idx="3629">
                  <c:v>1.3613400000000054E-4</c:v>
                </c:pt>
                <c:pt idx="3630">
                  <c:v>1.3473700000000055E-4</c:v>
                </c:pt>
                <c:pt idx="3631">
                  <c:v>1.3590366666666715E-4</c:v>
                </c:pt>
                <c:pt idx="3632">
                  <c:v>1.354330000000005E-4</c:v>
                </c:pt>
                <c:pt idx="3633">
                  <c:v>1.3543300000000083E-4</c:v>
                </c:pt>
                <c:pt idx="3634">
                  <c:v>1.3496733333333394E-4</c:v>
                </c:pt>
                <c:pt idx="3635">
                  <c:v>1.3519766666666717E-4</c:v>
                </c:pt>
                <c:pt idx="3636">
                  <c:v>1.3496733333333413E-4</c:v>
                </c:pt>
                <c:pt idx="3637">
                  <c:v>1.3496733333333394E-4</c:v>
                </c:pt>
                <c:pt idx="3638">
                  <c:v>1.3496733333333413E-4</c:v>
                </c:pt>
                <c:pt idx="3639">
                  <c:v>1.3496733333333394E-4</c:v>
                </c:pt>
                <c:pt idx="3640">
                  <c:v>1.3496733333333394E-4</c:v>
                </c:pt>
                <c:pt idx="3641">
                  <c:v>1.3404100000000089E-4</c:v>
                </c:pt>
                <c:pt idx="3642">
                  <c:v>1.3473700000000036E-4</c:v>
                </c:pt>
                <c:pt idx="3643">
                  <c:v>1.342713333333342E-4</c:v>
                </c:pt>
                <c:pt idx="3644">
                  <c:v>1.3380566666666767E-4</c:v>
                </c:pt>
                <c:pt idx="3645">
                  <c:v>1.342713333333342E-4</c:v>
                </c:pt>
                <c:pt idx="3646">
                  <c:v>1.3380566666666767E-4</c:v>
                </c:pt>
                <c:pt idx="3647">
                  <c:v>1.345016666666676E-4</c:v>
                </c:pt>
                <c:pt idx="3648">
                  <c:v>1.3427133333333431E-4</c:v>
                </c:pt>
                <c:pt idx="3649">
                  <c:v>1.345016666666676E-4</c:v>
                </c:pt>
                <c:pt idx="3650">
                  <c:v>1.3497233333333394E-4</c:v>
                </c:pt>
                <c:pt idx="3651">
                  <c:v>1.3427133333333445E-4</c:v>
                </c:pt>
                <c:pt idx="3652">
                  <c:v>1.3450666666666767E-4</c:v>
                </c:pt>
                <c:pt idx="3653">
                  <c:v>1.3497233333333361E-4</c:v>
                </c:pt>
                <c:pt idx="3654">
                  <c:v>1.3473200000000039E-4</c:v>
                </c:pt>
                <c:pt idx="3655">
                  <c:v>1.3450666666666732E-4</c:v>
                </c:pt>
                <c:pt idx="3656">
                  <c:v>1.345016666666676E-4</c:v>
                </c:pt>
                <c:pt idx="3657">
                  <c:v>1.3473700000000074E-4</c:v>
                </c:pt>
                <c:pt idx="3658">
                  <c:v>1.3380566666666797E-4</c:v>
                </c:pt>
                <c:pt idx="3659">
                  <c:v>1.3450666666666719E-4</c:v>
                </c:pt>
                <c:pt idx="3660">
                  <c:v>1.3497233333333361E-4</c:v>
                </c:pt>
                <c:pt idx="3661">
                  <c:v>1.3473699999999987E-4</c:v>
                </c:pt>
                <c:pt idx="3662">
                  <c:v>1.3427133333333445E-4</c:v>
                </c:pt>
                <c:pt idx="3663">
                  <c:v>1.3496733333333413E-4</c:v>
                </c:pt>
                <c:pt idx="3664">
                  <c:v>1.3566833333333452E-4</c:v>
                </c:pt>
                <c:pt idx="3665">
                  <c:v>1.3520266666666755E-4</c:v>
                </c:pt>
                <c:pt idx="3666">
                  <c:v>1.3496733333333394E-4</c:v>
                </c:pt>
                <c:pt idx="3667">
                  <c:v>1.3520266666666755E-4</c:v>
                </c:pt>
                <c:pt idx="3668">
                  <c:v>1.3520266666666755E-4</c:v>
                </c:pt>
                <c:pt idx="3669">
                  <c:v>1.3520266666666755E-4</c:v>
                </c:pt>
                <c:pt idx="3670">
                  <c:v>1.3566833333333452E-4</c:v>
                </c:pt>
                <c:pt idx="3671">
                  <c:v>1.3613900000000032E-4</c:v>
                </c:pt>
                <c:pt idx="3672">
                  <c:v>1.3543300000000007E-4</c:v>
                </c:pt>
                <c:pt idx="3673">
                  <c:v>1.3543800000000053E-4</c:v>
                </c:pt>
                <c:pt idx="3674">
                  <c:v>1.3519766666666717E-4</c:v>
                </c:pt>
                <c:pt idx="3675">
                  <c:v>1.3566833333333395E-4</c:v>
                </c:pt>
                <c:pt idx="3676">
                  <c:v>1.3520266666666738E-4</c:v>
                </c:pt>
                <c:pt idx="3677">
                  <c:v>1.3566833333333395E-4</c:v>
                </c:pt>
                <c:pt idx="3678">
                  <c:v>1.3497233333333361E-4</c:v>
                </c:pt>
                <c:pt idx="3679">
                  <c:v>1.3519766666666687E-4</c:v>
                </c:pt>
                <c:pt idx="3680">
                  <c:v>1.3497233333333348E-4</c:v>
                </c:pt>
                <c:pt idx="3681">
                  <c:v>1.3543800000000053E-4</c:v>
                </c:pt>
                <c:pt idx="3682">
                  <c:v>1.3520266666666738E-4</c:v>
                </c:pt>
                <c:pt idx="3683">
                  <c:v>1.3450166666666746E-4</c:v>
                </c:pt>
                <c:pt idx="3684">
                  <c:v>1.3520266666666719E-4</c:v>
                </c:pt>
                <c:pt idx="3685">
                  <c:v>1.3497233333333361E-4</c:v>
                </c:pt>
                <c:pt idx="3686">
                  <c:v>1.3496733333333367E-4</c:v>
                </c:pt>
                <c:pt idx="3687">
                  <c:v>1.3474200000000036E-4</c:v>
                </c:pt>
                <c:pt idx="3688">
                  <c:v>1.3520266666666719E-4</c:v>
                </c:pt>
                <c:pt idx="3689">
                  <c:v>1.3543800000000069E-4</c:v>
                </c:pt>
                <c:pt idx="3690">
                  <c:v>1.3473700000000074E-4</c:v>
                </c:pt>
                <c:pt idx="3691">
                  <c:v>1.3473700000000074E-4</c:v>
                </c:pt>
                <c:pt idx="3692">
                  <c:v>1.3473700000000074E-4</c:v>
                </c:pt>
                <c:pt idx="3693">
                  <c:v>1.3497233333333361E-4</c:v>
                </c:pt>
                <c:pt idx="3694">
                  <c:v>1.3496733333333394E-4</c:v>
                </c:pt>
                <c:pt idx="3695">
                  <c:v>1.3543800000000069E-4</c:v>
                </c:pt>
                <c:pt idx="3696">
                  <c:v>1.3473700000000074E-4</c:v>
                </c:pt>
                <c:pt idx="3697">
                  <c:v>1.3497233333333348E-4</c:v>
                </c:pt>
                <c:pt idx="3698">
                  <c:v>1.3520266666666719E-4</c:v>
                </c:pt>
                <c:pt idx="3699">
                  <c:v>1.3496733333333394E-4</c:v>
                </c:pt>
                <c:pt idx="3700">
                  <c:v>1.3520766666666771E-4</c:v>
                </c:pt>
                <c:pt idx="3701">
                  <c:v>1.3520266666666719E-4</c:v>
                </c:pt>
                <c:pt idx="3702">
                  <c:v>1.3543800000000069E-4</c:v>
                </c:pt>
                <c:pt idx="3703">
                  <c:v>1.3520266666666719E-4</c:v>
                </c:pt>
                <c:pt idx="3704">
                  <c:v>1.3496733333333394E-4</c:v>
                </c:pt>
                <c:pt idx="3705">
                  <c:v>1.3520266666666719E-4</c:v>
                </c:pt>
                <c:pt idx="3706">
                  <c:v>1.3566833333333395E-4</c:v>
                </c:pt>
                <c:pt idx="3707">
                  <c:v>1.3520266666666755E-4</c:v>
                </c:pt>
                <c:pt idx="3708">
                  <c:v>1.3450666666666732E-4</c:v>
                </c:pt>
                <c:pt idx="3709">
                  <c:v>1.3497233333333361E-4</c:v>
                </c:pt>
                <c:pt idx="3710">
                  <c:v>1.3520266666666755E-4</c:v>
                </c:pt>
                <c:pt idx="3711">
                  <c:v>1.3519766666666736E-4</c:v>
                </c:pt>
                <c:pt idx="3712">
                  <c:v>1.3520766666666754E-4</c:v>
                </c:pt>
                <c:pt idx="3713">
                  <c:v>1.3497233333333361E-4</c:v>
                </c:pt>
                <c:pt idx="3714">
                  <c:v>1.3566833333333433E-4</c:v>
                </c:pt>
                <c:pt idx="3715">
                  <c:v>1.3497233333333348E-4</c:v>
                </c:pt>
                <c:pt idx="3716">
                  <c:v>1.3543800000000053E-4</c:v>
                </c:pt>
                <c:pt idx="3717">
                  <c:v>1.3497233333333361E-4</c:v>
                </c:pt>
                <c:pt idx="3718">
                  <c:v>1.3473700000000055E-4</c:v>
                </c:pt>
                <c:pt idx="3719">
                  <c:v>1.3497233333333361E-4</c:v>
                </c:pt>
                <c:pt idx="3720">
                  <c:v>1.3473700000000055E-4</c:v>
                </c:pt>
                <c:pt idx="3721">
                  <c:v>1.3497233333333361E-4</c:v>
                </c:pt>
                <c:pt idx="3722">
                  <c:v>1.3427133333333431E-4</c:v>
                </c:pt>
                <c:pt idx="3723">
                  <c:v>1.3497233333333348E-4</c:v>
                </c:pt>
                <c:pt idx="3724">
                  <c:v>1.3496733333333394E-4</c:v>
                </c:pt>
                <c:pt idx="3725">
                  <c:v>1.3520266666666706E-4</c:v>
                </c:pt>
                <c:pt idx="3726">
                  <c:v>1.3497233333333348E-4</c:v>
                </c:pt>
                <c:pt idx="3727">
                  <c:v>1.3543800000000069E-4</c:v>
                </c:pt>
                <c:pt idx="3728">
                  <c:v>1.3543800000000053E-4</c:v>
                </c:pt>
                <c:pt idx="3729">
                  <c:v>1.3520266666666719E-4</c:v>
                </c:pt>
                <c:pt idx="3730">
                  <c:v>1.3497233333333348E-4</c:v>
                </c:pt>
                <c:pt idx="3731">
                  <c:v>1.3543800000000053E-4</c:v>
                </c:pt>
                <c:pt idx="3732">
                  <c:v>1.3567333333333392E-4</c:v>
                </c:pt>
                <c:pt idx="3733">
                  <c:v>1.3520766666666749E-4</c:v>
                </c:pt>
                <c:pt idx="3734">
                  <c:v>1.3543800000000069E-4</c:v>
                </c:pt>
                <c:pt idx="3735">
                  <c:v>1.3566833333333395E-4</c:v>
                </c:pt>
                <c:pt idx="3736">
                  <c:v>1.3566833333333395E-4</c:v>
                </c:pt>
                <c:pt idx="3737">
                  <c:v>1.3567333333333392E-4</c:v>
                </c:pt>
                <c:pt idx="3738">
                  <c:v>1.3566833333333411E-4</c:v>
                </c:pt>
                <c:pt idx="3739">
                  <c:v>1.3590366666666747E-4</c:v>
                </c:pt>
                <c:pt idx="3740">
                  <c:v>1.3520766666666754E-4</c:v>
                </c:pt>
                <c:pt idx="3741">
                  <c:v>1.3566833333333411E-4</c:v>
                </c:pt>
                <c:pt idx="3742">
                  <c:v>1.3636933333333368E-4</c:v>
                </c:pt>
                <c:pt idx="3743">
                  <c:v>1.3589866666666745E-4</c:v>
                </c:pt>
                <c:pt idx="3744">
                  <c:v>1.3636933333333368E-4</c:v>
                </c:pt>
                <c:pt idx="3745">
                  <c:v>1.3636933333333368E-4</c:v>
                </c:pt>
                <c:pt idx="3746">
                  <c:v>1.3613900000000032E-4</c:v>
                </c:pt>
                <c:pt idx="3747">
                  <c:v>1.3613400000000081E-4</c:v>
                </c:pt>
                <c:pt idx="3748">
                  <c:v>1.3613400000000081E-4</c:v>
                </c:pt>
                <c:pt idx="3749">
                  <c:v>1.3567333333333416E-4</c:v>
                </c:pt>
                <c:pt idx="3750">
                  <c:v>1.3566833333333411E-4</c:v>
                </c:pt>
                <c:pt idx="3751">
                  <c:v>1.3520766666666754E-4</c:v>
                </c:pt>
                <c:pt idx="3752">
                  <c:v>1.3567333333333392E-4</c:v>
                </c:pt>
                <c:pt idx="3753">
                  <c:v>1.3590366666666734E-4</c:v>
                </c:pt>
                <c:pt idx="3754">
                  <c:v>1.3567333333333392E-4</c:v>
                </c:pt>
                <c:pt idx="3755">
                  <c:v>1.3613400000000081E-4</c:v>
                </c:pt>
                <c:pt idx="3756">
                  <c:v>1.3636933333333398E-4</c:v>
                </c:pt>
                <c:pt idx="3757">
                  <c:v>1.3589866666666745E-4</c:v>
                </c:pt>
                <c:pt idx="3758">
                  <c:v>1.3544300000000063E-4</c:v>
                </c:pt>
                <c:pt idx="3759">
                  <c:v>1.3543800000000053E-4</c:v>
                </c:pt>
                <c:pt idx="3760">
                  <c:v>1.3590366666666747E-4</c:v>
                </c:pt>
                <c:pt idx="3761">
                  <c:v>1.3543800000000102E-4</c:v>
                </c:pt>
                <c:pt idx="3762">
                  <c:v>1.3544300000000077E-4</c:v>
                </c:pt>
                <c:pt idx="3763">
                  <c:v>1.3590366666666734E-4</c:v>
                </c:pt>
                <c:pt idx="3764">
                  <c:v>1.3636933333333368E-4</c:v>
                </c:pt>
                <c:pt idx="3765">
                  <c:v>1.3544300000000077E-4</c:v>
                </c:pt>
                <c:pt idx="3766">
                  <c:v>1.3543800000000053E-4</c:v>
                </c:pt>
                <c:pt idx="3767">
                  <c:v>1.3567333333333392E-4</c:v>
                </c:pt>
                <c:pt idx="3768">
                  <c:v>1.3613900000000056E-4</c:v>
                </c:pt>
                <c:pt idx="3769">
                  <c:v>1.3613900000000056E-4</c:v>
                </c:pt>
                <c:pt idx="3770">
                  <c:v>1.3567333333333392E-4</c:v>
                </c:pt>
                <c:pt idx="3771">
                  <c:v>1.3613900000000056E-4</c:v>
                </c:pt>
                <c:pt idx="3772">
                  <c:v>1.3567333333333405E-4</c:v>
                </c:pt>
                <c:pt idx="3773">
                  <c:v>1.3613400000000054E-4</c:v>
                </c:pt>
                <c:pt idx="3774">
                  <c:v>1.3613900000000032E-4</c:v>
                </c:pt>
                <c:pt idx="3775">
                  <c:v>1.3613900000000032E-4</c:v>
                </c:pt>
                <c:pt idx="3776">
                  <c:v>1.359086666666675E-4</c:v>
                </c:pt>
                <c:pt idx="3777">
                  <c:v>1.3636933333333368E-4</c:v>
                </c:pt>
                <c:pt idx="3778">
                  <c:v>1.3613400000000054E-4</c:v>
                </c:pt>
                <c:pt idx="3779">
                  <c:v>1.3567333333333392E-4</c:v>
                </c:pt>
                <c:pt idx="3780">
                  <c:v>1.359086666666675E-4</c:v>
                </c:pt>
                <c:pt idx="3781">
                  <c:v>1.3544300000000077E-4</c:v>
                </c:pt>
                <c:pt idx="3782">
                  <c:v>1.3543800000000069E-4</c:v>
                </c:pt>
                <c:pt idx="3783">
                  <c:v>1.3521266666666746E-4</c:v>
                </c:pt>
                <c:pt idx="3784">
                  <c:v>1.3567333333333392E-4</c:v>
                </c:pt>
                <c:pt idx="3785">
                  <c:v>1.3567333333333405E-4</c:v>
                </c:pt>
                <c:pt idx="3786">
                  <c:v>1.3521266666666746E-4</c:v>
                </c:pt>
                <c:pt idx="3787">
                  <c:v>1.3637433333333395E-4</c:v>
                </c:pt>
                <c:pt idx="3788">
                  <c:v>1.3637433333333414E-4</c:v>
                </c:pt>
                <c:pt idx="3789">
                  <c:v>1.3636933333333368E-4</c:v>
                </c:pt>
                <c:pt idx="3790">
                  <c:v>1.3613900000000032E-4</c:v>
                </c:pt>
                <c:pt idx="3791">
                  <c:v>1.3637433333333395E-4</c:v>
                </c:pt>
                <c:pt idx="3792">
                  <c:v>1.3660466666666786E-4</c:v>
                </c:pt>
                <c:pt idx="3793">
                  <c:v>1.3636933333333368E-4</c:v>
                </c:pt>
                <c:pt idx="3794">
                  <c:v>1.3683500000000125E-4</c:v>
                </c:pt>
                <c:pt idx="3795">
                  <c:v>1.3707033333333436E-4</c:v>
                </c:pt>
                <c:pt idx="3796">
                  <c:v>1.3659966666666718E-4</c:v>
                </c:pt>
                <c:pt idx="3797">
                  <c:v>1.3660466666666775E-4</c:v>
                </c:pt>
                <c:pt idx="3798">
                  <c:v>1.3660466666666786E-4</c:v>
                </c:pt>
                <c:pt idx="3799">
                  <c:v>1.3684000000000084E-4</c:v>
                </c:pt>
                <c:pt idx="3800">
                  <c:v>1.3637433333333384E-4</c:v>
                </c:pt>
                <c:pt idx="3801">
                  <c:v>1.359086666666675E-4</c:v>
                </c:pt>
                <c:pt idx="3802">
                  <c:v>1.3613900000000018E-4</c:v>
                </c:pt>
                <c:pt idx="3803">
                  <c:v>1.3637433333333384E-4</c:v>
                </c:pt>
                <c:pt idx="3804">
                  <c:v>1.3544800000000115E-4</c:v>
                </c:pt>
                <c:pt idx="3805">
                  <c:v>1.3637433333333414E-4</c:v>
                </c:pt>
                <c:pt idx="3806">
                  <c:v>1.3613400000000054E-4</c:v>
                </c:pt>
                <c:pt idx="3807">
                  <c:v>1.3613900000000032E-4</c:v>
                </c:pt>
                <c:pt idx="3808">
                  <c:v>1.359086666666675E-4</c:v>
                </c:pt>
                <c:pt idx="3809">
                  <c:v>1.3660466666666786E-4</c:v>
                </c:pt>
                <c:pt idx="3810">
                  <c:v>1.3637433333333384E-4</c:v>
                </c:pt>
                <c:pt idx="3811">
                  <c:v>1.3637433333333414E-4</c:v>
                </c:pt>
                <c:pt idx="3812">
                  <c:v>1.3614400000000072E-4</c:v>
                </c:pt>
                <c:pt idx="3813">
                  <c:v>1.3637433333333414E-4</c:v>
                </c:pt>
                <c:pt idx="3814">
                  <c:v>1.3567333333333392E-4</c:v>
                </c:pt>
                <c:pt idx="3815">
                  <c:v>1.3614400000000072E-4</c:v>
                </c:pt>
                <c:pt idx="3816">
                  <c:v>1.3636933333333398E-4</c:v>
                </c:pt>
                <c:pt idx="3817">
                  <c:v>1.359086666666675E-4</c:v>
                </c:pt>
                <c:pt idx="3818">
                  <c:v>1.3567833333333448E-4</c:v>
                </c:pt>
                <c:pt idx="3819">
                  <c:v>1.3614400000000072E-4</c:v>
                </c:pt>
                <c:pt idx="3820">
                  <c:v>1.3637433333333414E-4</c:v>
                </c:pt>
                <c:pt idx="3821">
                  <c:v>1.3637433333333395E-4</c:v>
                </c:pt>
                <c:pt idx="3822">
                  <c:v>1.3613900000000056E-4</c:v>
                </c:pt>
                <c:pt idx="3823">
                  <c:v>1.359086666666675E-4</c:v>
                </c:pt>
                <c:pt idx="3824">
                  <c:v>1.3614400000000072E-4</c:v>
                </c:pt>
                <c:pt idx="3825">
                  <c:v>1.3614400000000072E-4</c:v>
                </c:pt>
                <c:pt idx="3826">
                  <c:v>1.3614400000000072E-4</c:v>
                </c:pt>
                <c:pt idx="3827">
                  <c:v>1.3730066666666776E-4</c:v>
                </c:pt>
                <c:pt idx="3828">
                  <c:v>1.3660966666666769E-4</c:v>
                </c:pt>
                <c:pt idx="3829">
                  <c:v>1.3660966666666769E-4</c:v>
                </c:pt>
                <c:pt idx="3830">
                  <c:v>1.3684500000000127E-4</c:v>
                </c:pt>
                <c:pt idx="3831">
                  <c:v>1.3660966666666769E-4</c:v>
                </c:pt>
                <c:pt idx="3832">
                  <c:v>1.3660966666666769E-4</c:v>
                </c:pt>
                <c:pt idx="3833">
                  <c:v>1.3660966666666769E-4</c:v>
                </c:pt>
                <c:pt idx="3834">
                  <c:v>1.3660966666666769E-4</c:v>
                </c:pt>
                <c:pt idx="3835">
                  <c:v>1.3684500000000127E-4</c:v>
                </c:pt>
                <c:pt idx="3836">
                  <c:v>1.3684500000000127E-4</c:v>
                </c:pt>
                <c:pt idx="3837">
                  <c:v>1.3637933333333392E-4</c:v>
                </c:pt>
                <c:pt idx="3838">
                  <c:v>1.3614400000000072E-4</c:v>
                </c:pt>
                <c:pt idx="3839">
                  <c:v>1.3613900000000056E-4</c:v>
                </c:pt>
                <c:pt idx="3840">
                  <c:v>1.3567833333333405E-4</c:v>
                </c:pt>
                <c:pt idx="3841">
                  <c:v>1.3637433333333414E-4</c:v>
                </c:pt>
                <c:pt idx="3842">
                  <c:v>1.361490000000005E-4</c:v>
                </c:pt>
                <c:pt idx="3843">
                  <c:v>1.3567833333333405E-4</c:v>
                </c:pt>
                <c:pt idx="3844">
                  <c:v>1.361490000000005E-4</c:v>
                </c:pt>
                <c:pt idx="3845">
                  <c:v>1.3684500000000127E-4</c:v>
                </c:pt>
                <c:pt idx="3846">
                  <c:v>1.3614400000000072E-4</c:v>
                </c:pt>
                <c:pt idx="3847">
                  <c:v>1.3591366666666728E-4</c:v>
                </c:pt>
                <c:pt idx="3848">
                  <c:v>1.359086666666675E-4</c:v>
                </c:pt>
                <c:pt idx="3849">
                  <c:v>1.3660966666666777E-4</c:v>
                </c:pt>
                <c:pt idx="3850">
                  <c:v>1.3567833333333405E-4</c:v>
                </c:pt>
                <c:pt idx="3851">
                  <c:v>1.3591366666666728E-4</c:v>
                </c:pt>
                <c:pt idx="3852">
                  <c:v>1.361490000000005E-4</c:v>
                </c:pt>
                <c:pt idx="3853">
                  <c:v>1.3567833333333405E-4</c:v>
                </c:pt>
                <c:pt idx="3854">
                  <c:v>1.3614400000000056E-4</c:v>
                </c:pt>
                <c:pt idx="3855">
                  <c:v>1.3591366666666714E-4</c:v>
                </c:pt>
                <c:pt idx="3856">
                  <c:v>1.3660966666666769E-4</c:v>
                </c:pt>
                <c:pt idx="3857">
                  <c:v>1.3637933333333376E-4</c:v>
                </c:pt>
                <c:pt idx="3858">
                  <c:v>1.3660966666666769E-4</c:v>
                </c:pt>
                <c:pt idx="3859">
                  <c:v>1.3684500000000103E-4</c:v>
                </c:pt>
                <c:pt idx="3860">
                  <c:v>1.3731066666666772E-4</c:v>
                </c:pt>
                <c:pt idx="3861">
                  <c:v>1.3684500000000127E-4</c:v>
                </c:pt>
                <c:pt idx="3862">
                  <c:v>1.3684500000000111E-4</c:v>
                </c:pt>
                <c:pt idx="3863">
                  <c:v>1.3684500000000127E-4</c:v>
                </c:pt>
                <c:pt idx="3864">
                  <c:v>1.3707533333333466E-4</c:v>
                </c:pt>
                <c:pt idx="3865">
                  <c:v>1.3707533333333466E-4</c:v>
                </c:pt>
                <c:pt idx="3866">
                  <c:v>1.3754100000000095E-4</c:v>
                </c:pt>
                <c:pt idx="3867">
                  <c:v>1.3731066666666772E-4</c:v>
                </c:pt>
                <c:pt idx="3868">
                  <c:v>1.3684500000000127E-4</c:v>
                </c:pt>
                <c:pt idx="3869">
                  <c:v>1.3684500000000127E-4</c:v>
                </c:pt>
                <c:pt idx="3870">
                  <c:v>1.3707533333333466E-4</c:v>
                </c:pt>
                <c:pt idx="3871">
                  <c:v>1.3684500000000127E-4</c:v>
                </c:pt>
                <c:pt idx="3872">
                  <c:v>1.3661466666666772E-4</c:v>
                </c:pt>
                <c:pt idx="3873">
                  <c:v>1.3707533333333466E-4</c:v>
                </c:pt>
                <c:pt idx="3874">
                  <c:v>1.3754100000000111E-4</c:v>
                </c:pt>
                <c:pt idx="3875">
                  <c:v>1.3637933333333392E-4</c:v>
                </c:pt>
                <c:pt idx="3876">
                  <c:v>1.3661466666666772E-4</c:v>
                </c:pt>
                <c:pt idx="3877">
                  <c:v>1.3637933333333392E-4</c:v>
                </c:pt>
                <c:pt idx="3878">
                  <c:v>1.3637933333333392E-4</c:v>
                </c:pt>
                <c:pt idx="3879">
                  <c:v>1.3637933333333392E-4</c:v>
                </c:pt>
                <c:pt idx="3880">
                  <c:v>1.3614400000000072E-4</c:v>
                </c:pt>
                <c:pt idx="3881">
                  <c:v>1.3661466666666772E-4</c:v>
                </c:pt>
                <c:pt idx="3882">
                  <c:v>1.3637933333333392E-4</c:v>
                </c:pt>
                <c:pt idx="3883">
                  <c:v>1.361490000000005E-4</c:v>
                </c:pt>
                <c:pt idx="3884">
                  <c:v>1.361490000000005E-4</c:v>
                </c:pt>
                <c:pt idx="3885">
                  <c:v>1.3637433333333414E-4</c:v>
                </c:pt>
                <c:pt idx="3886">
                  <c:v>1.3637433333333414E-4</c:v>
                </c:pt>
                <c:pt idx="3887">
                  <c:v>1.3684500000000111E-4</c:v>
                </c:pt>
                <c:pt idx="3888">
                  <c:v>1.3708033333333412E-4</c:v>
                </c:pt>
                <c:pt idx="3889">
                  <c:v>1.3731066666666724E-4</c:v>
                </c:pt>
                <c:pt idx="3890">
                  <c:v>1.3685000000000053E-4</c:v>
                </c:pt>
                <c:pt idx="3891">
                  <c:v>1.3707533333333439E-4</c:v>
                </c:pt>
                <c:pt idx="3892">
                  <c:v>1.3661466666666772E-4</c:v>
                </c:pt>
                <c:pt idx="3893">
                  <c:v>1.361490000000005E-4</c:v>
                </c:pt>
                <c:pt idx="3894">
                  <c:v>1.3661466666666772E-4</c:v>
                </c:pt>
                <c:pt idx="3895">
                  <c:v>1.3637433333333414E-4</c:v>
                </c:pt>
                <c:pt idx="3896">
                  <c:v>1.3614900000000026E-4</c:v>
                </c:pt>
                <c:pt idx="3897">
                  <c:v>1.3638433333333403E-4</c:v>
                </c:pt>
                <c:pt idx="3898">
                  <c:v>1.3614900000000026E-4</c:v>
                </c:pt>
                <c:pt idx="3899">
                  <c:v>1.3684500000000111E-4</c:v>
                </c:pt>
                <c:pt idx="3900">
                  <c:v>1.3637933333333376E-4</c:v>
                </c:pt>
                <c:pt idx="3901">
                  <c:v>1.3661466666666772E-4</c:v>
                </c:pt>
                <c:pt idx="3902">
                  <c:v>1.3661466666666772E-4</c:v>
                </c:pt>
                <c:pt idx="3903">
                  <c:v>1.3638433333333403E-4</c:v>
                </c:pt>
                <c:pt idx="3904">
                  <c:v>1.3638433333333403E-4</c:v>
                </c:pt>
                <c:pt idx="3905">
                  <c:v>1.3615400000000072E-4</c:v>
                </c:pt>
                <c:pt idx="3906">
                  <c:v>1.3731066666666772E-4</c:v>
                </c:pt>
                <c:pt idx="3907">
                  <c:v>1.361490000000005E-4</c:v>
                </c:pt>
                <c:pt idx="3908">
                  <c:v>1.3708033333333412E-4</c:v>
                </c:pt>
                <c:pt idx="3909">
                  <c:v>1.3777633333333388E-4</c:v>
                </c:pt>
                <c:pt idx="3910">
                  <c:v>1.3684500000000111E-4</c:v>
                </c:pt>
                <c:pt idx="3911">
                  <c:v>1.3684500000000111E-4</c:v>
                </c:pt>
                <c:pt idx="3912">
                  <c:v>1.3684500000000111E-4</c:v>
                </c:pt>
                <c:pt idx="3913">
                  <c:v>1.3708033333333428E-4</c:v>
                </c:pt>
                <c:pt idx="3914">
                  <c:v>1.3708033333333412E-4</c:v>
                </c:pt>
                <c:pt idx="3915">
                  <c:v>1.3708033333333412E-4</c:v>
                </c:pt>
                <c:pt idx="3916">
                  <c:v>1.3708033333333428E-4</c:v>
                </c:pt>
                <c:pt idx="3917">
                  <c:v>1.3731066666666759E-4</c:v>
                </c:pt>
                <c:pt idx="3918">
                  <c:v>1.3685000000000053E-4</c:v>
                </c:pt>
                <c:pt idx="3919">
                  <c:v>1.3684500000000111E-4</c:v>
                </c:pt>
                <c:pt idx="3920">
                  <c:v>1.3661466666666772E-4</c:v>
                </c:pt>
                <c:pt idx="3921">
                  <c:v>1.3685000000000053E-4</c:v>
                </c:pt>
                <c:pt idx="3922">
                  <c:v>1.3731066666666724E-4</c:v>
                </c:pt>
                <c:pt idx="3923">
                  <c:v>1.3731066666666759E-4</c:v>
                </c:pt>
                <c:pt idx="3924">
                  <c:v>1.3661466666666772E-4</c:v>
                </c:pt>
                <c:pt idx="3925">
                  <c:v>1.3684500000000111E-4</c:v>
                </c:pt>
                <c:pt idx="3926">
                  <c:v>1.3684500000000111E-4</c:v>
                </c:pt>
                <c:pt idx="3927">
                  <c:v>1.3661466666666772E-4</c:v>
                </c:pt>
                <c:pt idx="3928">
                  <c:v>1.3661466666666772E-4</c:v>
                </c:pt>
                <c:pt idx="3929">
                  <c:v>1.3684500000000111E-4</c:v>
                </c:pt>
                <c:pt idx="3930">
                  <c:v>1.3708033333333428E-4</c:v>
                </c:pt>
                <c:pt idx="3931">
                  <c:v>1.3638433333333403E-4</c:v>
                </c:pt>
                <c:pt idx="3932">
                  <c:v>1.3638433333333403E-4</c:v>
                </c:pt>
                <c:pt idx="3933">
                  <c:v>1.3685000000000086E-4</c:v>
                </c:pt>
                <c:pt idx="3934">
                  <c:v>1.3731066666666772E-4</c:v>
                </c:pt>
                <c:pt idx="3935">
                  <c:v>1.3661466666666772E-4</c:v>
                </c:pt>
                <c:pt idx="3936">
                  <c:v>1.3731066666666772E-4</c:v>
                </c:pt>
                <c:pt idx="3937">
                  <c:v>1.3708033333333428E-4</c:v>
                </c:pt>
                <c:pt idx="3938">
                  <c:v>1.3731566666666759E-4</c:v>
                </c:pt>
                <c:pt idx="3939">
                  <c:v>1.3708033333333428E-4</c:v>
                </c:pt>
                <c:pt idx="3940">
                  <c:v>1.3731566666666759E-4</c:v>
                </c:pt>
                <c:pt idx="3941">
                  <c:v>1.3708533333333436E-4</c:v>
                </c:pt>
                <c:pt idx="3942">
                  <c:v>1.3708033333333428E-4</c:v>
                </c:pt>
                <c:pt idx="3943">
                  <c:v>1.3661466666666772E-4</c:v>
                </c:pt>
                <c:pt idx="3944">
                  <c:v>1.3708033333333428E-4</c:v>
                </c:pt>
                <c:pt idx="3945">
                  <c:v>1.3731566666666759E-4</c:v>
                </c:pt>
                <c:pt idx="3946">
                  <c:v>1.3708533333333411E-4</c:v>
                </c:pt>
                <c:pt idx="3947">
                  <c:v>1.3731566666666759E-4</c:v>
                </c:pt>
                <c:pt idx="3948">
                  <c:v>1.3731566666666759E-4</c:v>
                </c:pt>
                <c:pt idx="3949">
                  <c:v>1.3684500000000103E-4</c:v>
                </c:pt>
                <c:pt idx="3950">
                  <c:v>1.3685000000000053E-4</c:v>
                </c:pt>
                <c:pt idx="3951">
                  <c:v>1.3731066666666724E-4</c:v>
                </c:pt>
                <c:pt idx="3952">
                  <c:v>1.3754600000000019E-4</c:v>
                </c:pt>
                <c:pt idx="3953">
                  <c:v>1.3754600000000043E-4</c:v>
                </c:pt>
                <c:pt idx="3954">
                  <c:v>1.3778133333333388E-4</c:v>
                </c:pt>
                <c:pt idx="3955">
                  <c:v>1.3778133333333388E-4</c:v>
                </c:pt>
                <c:pt idx="3956">
                  <c:v>1.3754600000000043E-4</c:v>
                </c:pt>
                <c:pt idx="3957">
                  <c:v>1.3754600000000043E-4</c:v>
                </c:pt>
                <c:pt idx="3958">
                  <c:v>1.3754600000000043E-4</c:v>
                </c:pt>
                <c:pt idx="3959">
                  <c:v>1.3778133333333388E-4</c:v>
                </c:pt>
                <c:pt idx="3960">
                  <c:v>1.3801666666666743E-4</c:v>
                </c:pt>
                <c:pt idx="3961">
                  <c:v>1.3801666666666743E-4</c:v>
                </c:pt>
                <c:pt idx="3962">
                  <c:v>1.3754600000000019E-4</c:v>
                </c:pt>
                <c:pt idx="3963">
                  <c:v>1.3824700000000085E-4</c:v>
                </c:pt>
                <c:pt idx="3964">
                  <c:v>1.3848233333333391E-4</c:v>
                </c:pt>
                <c:pt idx="3965">
                  <c:v>1.3848233333333391E-4</c:v>
                </c:pt>
                <c:pt idx="3966">
                  <c:v>1.3848233333333405E-4</c:v>
                </c:pt>
                <c:pt idx="3967">
                  <c:v>1.3824700000000085E-4</c:v>
                </c:pt>
                <c:pt idx="3968">
                  <c:v>1.3825200000000079E-4</c:v>
                </c:pt>
                <c:pt idx="3969">
                  <c:v>1.3871266666666727E-4</c:v>
                </c:pt>
                <c:pt idx="3970">
                  <c:v>1.3871266666666727E-4</c:v>
                </c:pt>
                <c:pt idx="3971">
                  <c:v>1.3848233333333391E-4</c:v>
                </c:pt>
                <c:pt idx="3972">
                  <c:v>1.3848233333333418E-4</c:v>
                </c:pt>
                <c:pt idx="3973">
                  <c:v>1.3917833333333446E-4</c:v>
                </c:pt>
                <c:pt idx="3974">
                  <c:v>1.3824700000000085E-4</c:v>
                </c:pt>
                <c:pt idx="3975">
                  <c:v>1.3848233333333407E-4</c:v>
                </c:pt>
                <c:pt idx="3976">
                  <c:v>1.3801666666666743E-4</c:v>
                </c:pt>
                <c:pt idx="3977">
                  <c:v>1.3801666666666743E-4</c:v>
                </c:pt>
                <c:pt idx="3978">
                  <c:v>1.377863333333339E-4</c:v>
                </c:pt>
                <c:pt idx="3979">
                  <c:v>1.3824700000000085E-4</c:v>
                </c:pt>
                <c:pt idx="3980">
                  <c:v>1.3825200000000079E-4</c:v>
                </c:pt>
                <c:pt idx="3981">
                  <c:v>1.3847733333333429E-4</c:v>
                </c:pt>
                <c:pt idx="3982">
                  <c:v>1.3871766666666784E-4</c:v>
                </c:pt>
                <c:pt idx="3983">
                  <c:v>1.3894800000000093E-4</c:v>
                </c:pt>
                <c:pt idx="3984">
                  <c:v>1.3871766666666784E-4</c:v>
                </c:pt>
                <c:pt idx="3985">
                  <c:v>1.3894800000000093E-4</c:v>
                </c:pt>
                <c:pt idx="3986">
                  <c:v>1.3894800000000093E-4</c:v>
                </c:pt>
                <c:pt idx="3987">
                  <c:v>1.3894800000000093E-4</c:v>
                </c:pt>
                <c:pt idx="3988">
                  <c:v>1.3894800000000104E-4</c:v>
                </c:pt>
                <c:pt idx="3989">
                  <c:v>1.3825200000000049E-4</c:v>
                </c:pt>
                <c:pt idx="3990">
                  <c:v>1.3661966666666728E-4</c:v>
                </c:pt>
                <c:pt idx="3991">
                  <c:v>1.3755100000000068E-4</c:v>
                </c:pt>
                <c:pt idx="3992">
                  <c:v>1.3732066666666739E-4</c:v>
                </c:pt>
                <c:pt idx="3993">
                  <c:v>1.3708533333333425E-4</c:v>
                </c:pt>
                <c:pt idx="3994">
                  <c:v>1.3755100000000068E-4</c:v>
                </c:pt>
                <c:pt idx="3995">
                  <c:v>1.3685000000000062E-4</c:v>
                </c:pt>
                <c:pt idx="3996">
                  <c:v>1.3661966666666744E-4</c:v>
                </c:pt>
                <c:pt idx="3997">
                  <c:v>1.3732066666666756E-4</c:v>
                </c:pt>
                <c:pt idx="3998">
                  <c:v>1.3708533333333436E-4</c:v>
                </c:pt>
                <c:pt idx="3999">
                  <c:v>1.3755100000000068E-4</c:v>
                </c:pt>
                <c:pt idx="4000">
                  <c:v>1.3801666666666743E-4</c:v>
                </c:pt>
                <c:pt idx="4001">
                  <c:v>1.3755100000000032E-4</c:v>
                </c:pt>
                <c:pt idx="4002">
                  <c:v>1.3801666666666743E-4</c:v>
                </c:pt>
                <c:pt idx="4003">
                  <c:v>1.3755600000000054E-4</c:v>
                </c:pt>
                <c:pt idx="4004">
                  <c:v>1.3801666666666743E-4</c:v>
                </c:pt>
                <c:pt idx="4005">
                  <c:v>1.3801666666666743E-4</c:v>
                </c:pt>
                <c:pt idx="4006">
                  <c:v>1.3824700000000085E-4</c:v>
                </c:pt>
                <c:pt idx="4007">
                  <c:v>1.3848233333333391E-4</c:v>
                </c:pt>
                <c:pt idx="4008">
                  <c:v>1.3824700000000085E-4</c:v>
                </c:pt>
                <c:pt idx="4009">
                  <c:v>1.3825200000000049E-4</c:v>
                </c:pt>
                <c:pt idx="4010">
                  <c:v>1.3778633333333366E-4</c:v>
                </c:pt>
                <c:pt idx="4011">
                  <c:v>1.3894800000000074E-4</c:v>
                </c:pt>
                <c:pt idx="4012">
                  <c:v>1.3871766666666752E-4</c:v>
                </c:pt>
                <c:pt idx="4013">
                  <c:v>1.3848233333333391E-4</c:v>
                </c:pt>
                <c:pt idx="4014">
                  <c:v>1.3895299999999985E-4</c:v>
                </c:pt>
                <c:pt idx="4015">
                  <c:v>1.3824700000000085E-4</c:v>
                </c:pt>
                <c:pt idx="4016">
                  <c:v>1.3918333333333397E-4</c:v>
                </c:pt>
                <c:pt idx="4017">
                  <c:v>1.3894800000000074E-4</c:v>
                </c:pt>
                <c:pt idx="4018">
                  <c:v>1.3965400000000105E-4</c:v>
                </c:pt>
                <c:pt idx="4019">
                  <c:v>1.3941866666666798E-4</c:v>
                </c:pt>
                <c:pt idx="4020">
                  <c:v>1.3848233333333391E-4</c:v>
                </c:pt>
                <c:pt idx="4021">
                  <c:v>1.3871766666666752E-4</c:v>
                </c:pt>
                <c:pt idx="4022">
                  <c:v>1.3871766666666752E-4</c:v>
                </c:pt>
                <c:pt idx="4023">
                  <c:v>1.3871766666666752E-4</c:v>
                </c:pt>
                <c:pt idx="4024">
                  <c:v>1.3709033333333425E-4</c:v>
                </c:pt>
                <c:pt idx="4025">
                  <c:v>1.3848733333333407E-4</c:v>
                </c:pt>
                <c:pt idx="4026">
                  <c:v>1.3918333333333397E-4</c:v>
                </c:pt>
                <c:pt idx="4027">
                  <c:v>1.3894800000000093E-4</c:v>
                </c:pt>
                <c:pt idx="4028">
                  <c:v>1.3918333333333397E-4</c:v>
                </c:pt>
                <c:pt idx="4029">
                  <c:v>1.3941866666666785E-4</c:v>
                </c:pt>
                <c:pt idx="4030">
                  <c:v>1.3964900000000086E-4</c:v>
                </c:pt>
                <c:pt idx="4031">
                  <c:v>1.3871766666666752E-4</c:v>
                </c:pt>
                <c:pt idx="4032">
                  <c:v>1.384873333333344E-4</c:v>
                </c:pt>
                <c:pt idx="4033">
                  <c:v>1.3941866666666785E-4</c:v>
                </c:pt>
                <c:pt idx="4034">
                  <c:v>1.3941366666666782E-4</c:v>
                </c:pt>
                <c:pt idx="4035">
                  <c:v>1.3895300000000074E-4</c:v>
                </c:pt>
                <c:pt idx="4036">
                  <c:v>1.3941366666666782E-4</c:v>
                </c:pt>
                <c:pt idx="4037">
                  <c:v>1.4058033333333363E-4</c:v>
                </c:pt>
                <c:pt idx="4038">
                  <c:v>1.3964900000000072E-4</c:v>
                </c:pt>
                <c:pt idx="4039">
                  <c:v>1.3941866666666785E-4</c:v>
                </c:pt>
                <c:pt idx="4040">
                  <c:v>1.3895300000000074E-4</c:v>
                </c:pt>
                <c:pt idx="4041">
                  <c:v>1.3895300000000058E-4</c:v>
                </c:pt>
                <c:pt idx="4042">
                  <c:v>1.3732066666666756E-4</c:v>
                </c:pt>
                <c:pt idx="4043">
                  <c:v>1.3871766666666752E-4</c:v>
                </c:pt>
                <c:pt idx="4044">
                  <c:v>1.3871766666666752E-4</c:v>
                </c:pt>
                <c:pt idx="4045">
                  <c:v>1.3871266666666727E-4</c:v>
                </c:pt>
                <c:pt idx="4046">
                  <c:v>1.3894800000000074E-4</c:v>
                </c:pt>
                <c:pt idx="4047">
                  <c:v>1.3918333333333397E-4</c:v>
                </c:pt>
                <c:pt idx="4048">
                  <c:v>1.3895300000000058E-4</c:v>
                </c:pt>
                <c:pt idx="4049">
                  <c:v>1.3871766666666752E-4</c:v>
                </c:pt>
                <c:pt idx="4050">
                  <c:v>1.3871766666666752E-4</c:v>
                </c:pt>
                <c:pt idx="4051">
                  <c:v>1.3848233333333391E-4</c:v>
                </c:pt>
                <c:pt idx="4052">
                  <c:v>1.3824700000000085E-4</c:v>
                </c:pt>
                <c:pt idx="4053">
                  <c:v>1.3848233333333391E-4</c:v>
                </c:pt>
                <c:pt idx="4054">
                  <c:v>1.3871766666666735E-4</c:v>
                </c:pt>
                <c:pt idx="4055">
                  <c:v>1.3918333333333386E-4</c:v>
                </c:pt>
                <c:pt idx="4056">
                  <c:v>1.3825200000000095E-4</c:v>
                </c:pt>
                <c:pt idx="4057">
                  <c:v>1.3871766666666752E-4</c:v>
                </c:pt>
                <c:pt idx="4058">
                  <c:v>1.3894800000000074E-4</c:v>
                </c:pt>
                <c:pt idx="4059">
                  <c:v>1.3871266666666727E-4</c:v>
                </c:pt>
                <c:pt idx="4060">
                  <c:v>1.3895300000000058E-4</c:v>
                </c:pt>
                <c:pt idx="4061">
                  <c:v>1.3871766666666735E-4</c:v>
                </c:pt>
                <c:pt idx="4062">
                  <c:v>1.3871766666666752E-4</c:v>
                </c:pt>
                <c:pt idx="4063">
                  <c:v>1.3848733333333407E-4</c:v>
                </c:pt>
                <c:pt idx="4064">
                  <c:v>1.3871766666666735E-4</c:v>
                </c:pt>
                <c:pt idx="4065">
                  <c:v>1.3894800000000045E-4</c:v>
                </c:pt>
                <c:pt idx="4066">
                  <c:v>1.3894800000000045E-4</c:v>
                </c:pt>
                <c:pt idx="4067">
                  <c:v>1.3825200000000079E-4</c:v>
                </c:pt>
                <c:pt idx="4068">
                  <c:v>1.3872266666666716E-4</c:v>
                </c:pt>
                <c:pt idx="4069">
                  <c:v>1.3871766666666735E-4</c:v>
                </c:pt>
                <c:pt idx="4070">
                  <c:v>1.3894800000000074E-4</c:v>
                </c:pt>
                <c:pt idx="4071">
                  <c:v>1.3871766666666752E-4</c:v>
                </c:pt>
                <c:pt idx="4072">
                  <c:v>1.3918333333333386E-4</c:v>
                </c:pt>
                <c:pt idx="4073">
                  <c:v>1.3964900000000072E-4</c:v>
                </c:pt>
                <c:pt idx="4074">
                  <c:v>1.3895299999999985E-4</c:v>
                </c:pt>
                <c:pt idx="4075">
                  <c:v>1.3895299999999985E-4</c:v>
                </c:pt>
                <c:pt idx="4076">
                  <c:v>1.3895299999999985E-4</c:v>
                </c:pt>
                <c:pt idx="4077">
                  <c:v>1.3941366666666758E-4</c:v>
                </c:pt>
                <c:pt idx="4078">
                  <c:v>1.3988433333333433E-4</c:v>
                </c:pt>
                <c:pt idx="4079">
                  <c:v>1.3964900000000072E-4</c:v>
                </c:pt>
                <c:pt idx="4080">
                  <c:v>1.4058533333333398E-4</c:v>
                </c:pt>
                <c:pt idx="4081">
                  <c:v>1.4081566666666772E-4</c:v>
                </c:pt>
                <c:pt idx="4082">
                  <c:v>1.4058033333333385E-4</c:v>
                </c:pt>
                <c:pt idx="4083">
                  <c:v>1.4081566666666772E-4</c:v>
                </c:pt>
                <c:pt idx="4084">
                  <c:v>1.4011466666666734E-4</c:v>
                </c:pt>
                <c:pt idx="4085">
                  <c:v>1.3987933333333414E-4</c:v>
                </c:pt>
                <c:pt idx="4086">
                  <c:v>1.4035000000000021E-4</c:v>
                </c:pt>
                <c:pt idx="4087">
                  <c:v>1.4035000000000021E-4</c:v>
                </c:pt>
                <c:pt idx="4088">
                  <c:v>1.4058533333333398E-4</c:v>
                </c:pt>
                <c:pt idx="4089">
                  <c:v>1.410460000000006E-4</c:v>
                </c:pt>
                <c:pt idx="4090">
                  <c:v>1.4081566666666772E-4</c:v>
                </c:pt>
                <c:pt idx="4091">
                  <c:v>1.4081566666666772E-4</c:v>
                </c:pt>
                <c:pt idx="4092">
                  <c:v>1.4058533333333398E-4</c:v>
                </c:pt>
                <c:pt idx="4093">
                  <c:v>1.4082066666666764E-4</c:v>
                </c:pt>
                <c:pt idx="4094">
                  <c:v>1.4128133333333426E-4</c:v>
                </c:pt>
                <c:pt idx="4095">
                  <c:v>1.4035000000000005E-4</c:v>
                </c:pt>
                <c:pt idx="4096">
                  <c:v>1.4058533333333374E-4</c:v>
                </c:pt>
                <c:pt idx="4097">
                  <c:v>1.4105100000000076E-4</c:v>
                </c:pt>
                <c:pt idx="4098">
                  <c:v>1.4105100000000068E-4</c:v>
                </c:pt>
                <c:pt idx="4099">
                  <c:v>1.4058533333333374E-4</c:v>
                </c:pt>
                <c:pt idx="4100">
                  <c:v>1.3918833333333432E-4</c:v>
                </c:pt>
                <c:pt idx="4101">
                  <c:v>1.4035500000000048E-4</c:v>
                </c:pt>
                <c:pt idx="4102">
                  <c:v>1.4035000000000005E-4</c:v>
                </c:pt>
                <c:pt idx="4103">
                  <c:v>1.4011966666666701E-4</c:v>
                </c:pt>
                <c:pt idx="4104">
                  <c:v>1.4035000000000005E-4</c:v>
                </c:pt>
                <c:pt idx="4105">
                  <c:v>1.4081566666666762E-4</c:v>
                </c:pt>
                <c:pt idx="4106">
                  <c:v>1.405853333333339E-4</c:v>
                </c:pt>
                <c:pt idx="4107">
                  <c:v>1.4011466666666715E-4</c:v>
                </c:pt>
                <c:pt idx="4108">
                  <c:v>1.4058033333333363E-4</c:v>
                </c:pt>
                <c:pt idx="4109">
                  <c:v>1.4035000000000005E-4</c:v>
                </c:pt>
                <c:pt idx="4110">
                  <c:v>1.405853333333339E-4</c:v>
                </c:pt>
                <c:pt idx="4111">
                  <c:v>1.4058533333333374E-4</c:v>
                </c:pt>
                <c:pt idx="4112">
                  <c:v>1.4081566666666762E-4</c:v>
                </c:pt>
                <c:pt idx="4113">
                  <c:v>1.3988933333333405E-4</c:v>
                </c:pt>
                <c:pt idx="4114">
                  <c:v>1.4035000000000005E-4</c:v>
                </c:pt>
                <c:pt idx="4115">
                  <c:v>1.4011966666666701E-4</c:v>
                </c:pt>
                <c:pt idx="4116">
                  <c:v>1.4104600000000036E-4</c:v>
                </c:pt>
                <c:pt idx="4117">
                  <c:v>1.4105100000000068E-4</c:v>
                </c:pt>
                <c:pt idx="4118">
                  <c:v>1.4198233333333353E-4</c:v>
                </c:pt>
                <c:pt idx="4119">
                  <c:v>1.4198233333333353E-4</c:v>
                </c:pt>
                <c:pt idx="4120">
                  <c:v>1.4198233333333381E-4</c:v>
                </c:pt>
                <c:pt idx="4121">
                  <c:v>1.429136666666672E-4</c:v>
                </c:pt>
                <c:pt idx="4122">
                  <c:v>1.4314400000000046E-4</c:v>
                </c:pt>
                <c:pt idx="4123">
                  <c:v>1.4221266666666736E-4</c:v>
                </c:pt>
                <c:pt idx="4124">
                  <c:v>1.429136666666672E-4</c:v>
                </c:pt>
                <c:pt idx="4125">
                  <c:v>1.4291366666666712E-4</c:v>
                </c:pt>
                <c:pt idx="4126">
                  <c:v>1.4268333333333376E-4</c:v>
                </c:pt>
                <c:pt idx="4127">
                  <c:v>1.4221266666666706E-4</c:v>
                </c:pt>
                <c:pt idx="4128">
                  <c:v>1.429136666666672E-4</c:v>
                </c:pt>
                <c:pt idx="4129">
                  <c:v>1.4337933333333341E-4</c:v>
                </c:pt>
                <c:pt idx="4130">
                  <c:v>1.4244800000000072E-4</c:v>
                </c:pt>
                <c:pt idx="4131">
                  <c:v>1.4291366666666712E-4</c:v>
                </c:pt>
                <c:pt idx="4132">
                  <c:v>1.429136666666672E-4</c:v>
                </c:pt>
                <c:pt idx="4133">
                  <c:v>1.4337933333333341E-4</c:v>
                </c:pt>
                <c:pt idx="4134">
                  <c:v>1.4290866666666715E-4</c:v>
                </c:pt>
                <c:pt idx="4135">
                  <c:v>1.4291866666666758E-4</c:v>
                </c:pt>
                <c:pt idx="4136">
                  <c:v>1.4291866666666747E-4</c:v>
                </c:pt>
                <c:pt idx="4137">
                  <c:v>1.4128633333333363E-4</c:v>
                </c:pt>
                <c:pt idx="4138">
                  <c:v>1.4128633333333363E-4</c:v>
                </c:pt>
                <c:pt idx="4139">
                  <c:v>1.405853333333339E-4</c:v>
                </c:pt>
                <c:pt idx="4140">
                  <c:v>1.4105100000000068E-4</c:v>
                </c:pt>
                <c:pt idx="4141">
                  <c:v>1.4105100000000068E-4</c:v>
                </c:pt>
                <c:pt idx="4142">
                  <c:v>1.4128633333333363E-4</c:v>
                </c:pt>
                <c:pt idx="4143">
                  <c:v>1.4128633333333363E-4</c:v>
                </c:pt>
                <c:pt idx="4144">
                  <c:v>1.4198733333333361E-4</c:v>
                </c:pt>
                <c:pt idx="4145">
                  <c:v>1.4128633333333363E-4</c:v>
                </c:pt>
                <c:pt idx="4146">
                  <c:v>1.4175200000000001E-4</c:v>
                </c:pt>
                <c:pt idx="4147">
                  <c:v>1.4128633333333363E-4</c:v>
                </c:pt>
                <c:pt idx="4148">
                  <c:v>1.4128133333333394E-4</c:v>
                </c:pt>
                <c:pt idx="4149">
                  <c:v>1.4128633333333363E-4</c:v>
                </c:pt>
                <c:pt idx="4150">
                  <c:v>1.4152166666666746E-4</c:v>
                </c:pt>
                <c:pt idx="4151">
                  <c:v>1.4198233333333353E-4</c:v>
                </c:pt>
                <c:pt idx="4152">
                  <c:v>1.4128633333333363E-4</c:v>
                </c:pt>
                <c:pt idx="4153">
                  <c:v>1.4151666666666692E-4</c:v>
                </c:pt>
                <c:pt idx="4154">
                  <c:v>1.4151666666666705E-4</c:v>
                </c:pt>
                <c:pt idx="4155">
                  <c:v>1.4151666666666705E-4</c:v>
                </c:pt>
                <c:pt idx="4156">
                  <c:v>1.4128633333333363E-4</c:v>
                </c:pt>
                <c:pt idx="4157">
                  <c:v>1.4152166666666746E-4</c:v>
                </c:pt>
                <c:pt idx="4158">
                  <c:v>1.4198233333333353E-4</c:v>
                </c:pt>
                <c:pt idx="4159">
                  <c:v>1.4128633333333363E-4</c:v>
                </c:pt>
                <c:pt idx="4160">
                  <c:v>1.4128633333333363E-4</c:v>
                </c:pt>
                <c:pt idx="4161">
                  <c:v>1.4151666666666705E-4</c:v>
                </c:pt>
                <c:pt idx="4162">
                  <c:v>1.4128133333333407E-4</c:v>
                </c:pt>
                <c:pt idx="4163">
                  <c:v>1.4128633333333363E-4</c:v>
                </c:pt>
                <c:pt idx="4164">
                  <c:v>1.4151666666666705E-4</c:v>
                </c:pt>
                <c:pt idx="4165">
                  <c:v>1.4175200000000022E-4</c:v>
                </c:pt>
                <c:pt idx="4166">
                  <c:v>1.4128633333333363E-4</c:v>
                </c:pt>
                <c:pt idx="4167">
                  <c:v>1.4198233333333353E-4</c:v>
                </c:pt>
                <c:pt idx="4168">
                  <c:v>1.4221766666666765E-4</c:v>
                </c:pt>
                <c:pt idx="4169">
                  <c:v>1.4175200000000009E-4</c:v>
                </c:pt>
                <c:pt idx="4170">
                  <c:v>1.4175200000000022E-4</c:v>
                </c:pt>
                <c:pt idx="4171">
                  <c:v>1.4198733333333361E-4</c:v>
                </c:pt>
                <c:pt idx="4172">
                  <c:v>1.4268333333333392E-4</c:v>
                </c:pt>
                <c:pt idx="4173">
                  <c:v>1.4151666666666705E-4</c:v>
                </c:pt>
                <c:pt idx="4174">
                  <c:v>1.4152166666666732E-4</c:v>
                </c:pt>
                <c:pt idx="4175">
                  <c:v>1.419823333333334E-4</c:v>
                </c:pt>
                <c:pt idx="4176">
                  <c:v>1.4198733333333361E-4</c:v>
                </c:pt>
                <c:pt idx="4177">
                  <c:v>1.4152166666666732E-4</c:v>
                </c:pt>
                <c:pt idx="4178">
                  <c:v>1.4175200000000001E-4</c:v>
                </c:pt>
                <c:pt idx="4179">
                  <c:v>1.424530000000005E-4</c:v>
                </c:pt>
                <c:pt idx="4180">
                  <c:v>1.4244800000000059E-4</c:v>
                </c:pt>
                <c:pt idx="4181">
                  <c:v>1.4244800000000059E-4</c:v>
                </c:pt>
                <c:pt idx="4182">
                  <c:v>1.4175200000000022E-4</c:v>
                </c:pt>
                <c:pt idx="4183">
                  <c:v>1.4221766666666752E-4</c:v>
                </c:pt>
                <c:pt idx="4184">
                  <c:v>1.4152166666666732E-4</c:v>
                </c:pt>
                <c:pt idx="4185">
                  <c:v>1.4244800000000059E-4</c:v>
                </c:pt>
                <c:pt idx="4186">
                  <c:v>1.4198733333333361E-4</c:v>
                </c:pt>
                <c:pt idx="4187">
                  <c:v>1.4198233333333353E-4</c:v>
                </c:pt>
                <c:pt idx="4188">
                  <c:v>1.4222266666666714E-4</c:v>
                </c:pt>
                <c:pt idx="4189">
                  <c:v>1.4222266666666714E-4</c:v>
                </c:pt>
                <c:pt idx="4190">
                  <c:v>1.424530000000005E-4</c:v>
                </c:pt>
                <c:pt idx="4191">
                  <c:v>1.4175200000000022E-4</c:v>
                </c:pt>
                <c:pt idx="4192">
                  <c:v>1.4221766666666728E-4</c:v>
                </c:pt>
                <c:pt idx="4193">
                  <c:v>1.4268333333333368E-4</c:v>
                </c:pt>
                <c:pt idx="4194">
                  <c:v>1.4221766666666752E-4</c:v>
                </c:pt>
                <c:pt idx="4195">
                  <c:v>1.4175200000000009E-4</c:v>
                </c:pt>
                <c:pt idx="4196">
                  <c:v>1.4198733333333361E-4</c:v>
                </c:pt>
                <c:pt idx="4197">
                  <c:v>1.4221766666666728E-4</c:v>
                </c:pt>
                <c:pt idx="4198">
                  <c:v>1.4152166666666732E-4</c:v>
                </c:pt>
                <c:pt idx="4199">
                  <c:v>1.4198733333333361E-4</c:v>
                </c:pt>
                <c:pt idx="4200">
                  <c:v>1.4245300000000085E-4</c:v>
                </c:pt>
                <c:pt idx="4201">
                  <c:v>1.4268333333333408E-4</c:v>
                </c:pt>
                <c:pt idx="4202">
                  <c:v>1.424530000000005E-4</c:v>
                </c:pt>
                <c:pt idx="4203">
                  <c:v>1.4244800000000059E-4</c:v>
                </c:pt>
                <c:pt idx="4204">
                  <c:v>1.4268833333333416E-4</c:v>
                </c:pt>
                <c:pt idx="4205">
                  <c:v>1.4198733333333361E-4</c:v>
                </c:pt>
                <c:pt idx="4206">
                  <c:v>1.4222266666666738E-4</c:v>
                </c:pt>
                <c:pt idx="4207">
                  <c:v>1.424530000000005E-4</c:v>
                </c:pt>
                <c:pt idx="4208">
                  <c:v>1.4222266666666738E-4</c:v>
                </c:pt>
                <c:pt idx="4209">
                  <c:v>1.4268333333333376E-4</c:v>
                </c:pt>
                <c:pt idx="4210">
                  <c:v>1.4291866666666728E-4</c:v>
                </c:pt>
                <c:pt idx="4211">
                  <c:v>1.4245300000000072E-4</c:v>
                </c:pt>
                <c:pt idx="4212">
                  <c:v>1.4198733333333361E-4</c:v>
                </c:pt>
                <c:pt idx="4213">
                  <c:v>1.4314900000000021E-4</c:v>
                </c:pt>
                <c:pt idx="4214">
                  <c:v>1.429136666666672E-4</c:v>
                </c:pt>
                <c:pt idx="4215">
                  <c:v>1.4268833333333416E-4</c:v>
                </c:pt>
                <c:pt idx="4216">
                  <c:v>1.4268833333333416E-4</c:v>
                </c:pt>
                <c:pt idx="4217">
                  <c:v>1.424530000000005E-4</c:v>
                </c:pt>
                <c:pt idx="4218">
                  <c:v>1.4222266666666714E-4</c:v>
                </c:pt>
                <c:pt idx="4219">
                  <c:v>1.4175200000000009E-4</c:v>
                </c:pt>
                <c:pt idx="4220">
                  <c:v>1.4198233333333353E-4</c:v>
                </c:pt>
                <c:pt idx="4221">
                  <c:v>1.4198733333333361E-4</c:v>
                </c:pt>
                <c:pt idx="4222">
                  <c:v>1.4222266666666714E-4</c:v>
                </c:pt>
                <c:pt idx="4223">
                  <c:v>1.4175700000000041E-4</c:v>
                </c:pt>
                <c:pt idx="4224">
                  <c:v>1.4152166666666732E-4</c:v>
                </c:pt>
                <c:pt idx="4225">
                  <c:v>1.4198733333333361E-4</c:v>
                </c:pt>
                <c:pt idx="4226">
                  <c:v>1.4175200000000022E-4</c:v>
                </c:pt>
                <c:pt idx="4227">
                  <c:v>1.4198733333333361E-4</c:v>
                </c:pt>
                <c:pt idx="4228">
                  <c:v>1.4291866666666728E-4</c:v>
                </c:pt>
                <c:pt idx="4229">
                  <c:v>1.4221766666666728E-4</c:v>
                </c:pt>
                <c:pt idx="4230">
                  <c:v>1.4221766666666728E-4</c:v>
                </c:pt>
                <c:pt idx="4231">
                  <c:v>1.4268833333333403E-4</c:v>
                </c:pt>
                <c:pt idx="4232">
                  <c:v>1.4291866666666747E-4</c:v>
                </c:pt>
                <c:pt idx="4233">
                  <c:v>1.4268333333333376E-4</c:v>
                </c:pt>
                <c:pt idx="4234">
                  <c:v>1.4244800000000059E-4</c:v>
                </c:pt>
                <c:pt idx="4235">
                  <c:v>1.4268833333333416E-4</c:v>
                </c:pt>
                <c:pt idx="4236">
                  <c:v>1.4291866666666747E-4</c:v>
                </c:pt>
                <c:pt idx="4237">
                  <c:v>1.4268333333333376E-4</c:v>
                </c:pt>
                <c:pt idx="4238">
                  <c:v>1.424530000000005E-4</c:v>
                </c:pt>
                <c:pt idx="4239">
                  <c:v>1.4222266666666714E-4</c:v>
                </c:pt>
                <c:pt idx="4240">
                  <c:v>1.4268333333333376E-4</c:v>
                </c:pt>
                <c:pt idx="4241">
                  <c:v>1.4222266666666714E-4</c:v>
                </c:pt>
                <c:pt idx="4242">
                  <c:v>1.4291866666666728E-4</c:v>
                </c:pt>
                <c:pt idx="4243">
                  <c:v>1.4315399999999999E-4</c:v>
                </c:pt>
                <c:pt idx="4244">
                  <c:v>1.4291866666666728E-4</c:v>
                </c:pt>
                <c:pt idx="4245">
                  <c:v>1.4291866666666728E-4</c:v>
                </c:pt>
                <c:pt idx="4246">
                  <c:v>1.4221766666666752E-4</c:v>
                </c:pt>
                <c:pt idx="4247">
                  <c:v>1.4268333333333376E-4</c:v>
                </c:pt>
                <c:pt idx="4248">
                  <c:v>1.4268833333333403E-4</c:v>
                </c:pt>
                <c:pt idx="4249">
                  <c:v>1.4291866666666728E-4</c:v>
                </c:pt>
                <c:pt idx="4250">
                  <c:v>1.4315400000000048E-4</c:v>
                </c:pt>
                <c:pt idx="4251">
                  <c:v>1.4268333333333376E-4</c:v>
                </c:pt>
                <c:pt idx="4252">
                  <c:v>1.4291866666666728E-4</c:v>
                </c:pt>
                <c:pt idx="4253">
                  <c:v>1.433843333333336E-4</c:v>
                </c:pt>
                <c:pt idx="4254">
                  <c:v>1.4315399999999999E-4</c:v>
                </c:pt>
                <c:pt idx="4255">
                  <c:v>1.424530000000005E-4</c:v>
                </c:pt>
                <c:pt idx="4256">
                  <c:v>1.4268833333333403E-4</c:v>
                </c:pt>
                <c:pt idx="4257">
                  <c:v>1.4291866666666728E-4</c:v>
                </c:pt>
                <c:pt idx="4258">
                  <c:v>1.4361466666666726E-4</c:v>
                </c:pt>
                <c:pt idx="4259">
                  <c:v>1.4361466666666726E-4</c:v>
                </c:pt>
                <c:pt idx="4260">
                  <c:v>1.4385000000000046E-4</c:v>
                </c:pt>
                <c:pt idx="4261">
                  <c:v>1.4338433333333368E-4</c:v>
                </c:pt>
                <c:pt idx="4262">
                  <c:v>1.4314900000000005E-4</c:v>
                </c:pt>
                <c:pt idx="4263">
                  <c:v>1.4361466666666759E-4</c:v>
                </c:pt>
                <c:pt idx="4264">
                  <c:v>1.4408033333333415E-4</c:v>
                </c:pt>
                <c:pt idx="4265">
                  <c:v>1.4361466666666759E-4</c:v>
                </c:pt>
                <c:pt idx="4266">
                  <c:v>1.4361966666666734E-4</c:v>
                </c:pt>
                <c:pt idx="4267">
                  <c:v>1.4431566666666724E-4</c:v>
                </c:pt>
                <c:pt idx="4268">
                  <c:v>1.4385000000000046E-4</c:v>
                </c:pt>
                <c:pt idx="4269">
                  <c:v>1.4361466666666759E-4</c:v>
                </c:pt>
                <c:pt idx="4270">
                  <c:v>1.4338933333333327E-4</c:v>
                </c:pt>
                <c:pt idx="4271">
                  <c:v>1.4501666666666738E-4</c:v>
                </c:pt>
                <c:pt idx="4272">
                  <c:v>1.4385000000000073E-4</c:v>
                </c:pt>
                <c:pt idx="4273">
                  <c:v>1.4408533333333401E-4</c:v>
                </c:pt>
                <c:pt idx="4274">
                  <c:v>1.4408533333333398E-4</c:v>
                </c:pt>
                <c:pt idx="4275">
                  <c:v>1.4385000000000084E-4</c:v>
                </c:pt>
                <c:pt idx="4276">
                  <c:v>1.4314900000000005E-4</c:v>
                </c:pt>
                <c:pt idx="4277">
                  <c:v>1.4408533333333412E-4</c:v>
                </c:pt>
                <c:pt idx="4278">
                  <c:v>1.4408033333333396E-4</c:v>
                </c:pt>
                <c:pt idx="4279">
                  <c:v>1.4455099999999984E-4</c:v>
                </c:pt>
                <c:pt idx="4280">
                  <c:v>1.4408533333333412E-4</c:v>
                </c:pt>
                <c:pt idx="4281">
                  <c:v>1.4431566666666754E-4</c:v>
                </c:pt>
                <c:pt idx="4282">
                  <c:v>1.4431566666666754E-4</c:v>
                </c:pt>
                <c:pt idx="4283">
                  <c:v>1.4431566666666754E-4</c:v>
                </c:pt>
                <c:pt idx="4284">
                  <c:v>1.4408533333333412E-4</c:v>
                </c:pt>
                <c:pt idx="4285">
                  <c:v>1.4385000000000046E-4</c:v>
                </c:pt>
                <c:pt idx="4286">
                  <c:v>1.4478133333333372E-4</c:v>
                </c:pt>
                <c:pt idx="4287">
                  <c:v>1.4408533333333412E-4</c:v>
                </c:pt>
                <c:pt idx="4288">
                  <c:v>1.447813333333341E-4</c:v>
                </c:pt>
                <c:pt idx="4289">
                  <c:v>1.4455100000000036E-4</c:v>
                </c:pt>
                <c:pt idx="4290">
                  <c:v>1.4431566666666732E-4</c:v>
                </c:pt>
                <c:pt idx="4291">
                  <c:v>1.4431566666666732E-4</c:v>
                </c:pt>
                <c:pt idx="4292">
                  <c:v>1.4385000000000046E-4</c:v>
                </c:pt>
                <c:pt idx="4293">
                  <c:v>1.4361466666666748E-4</c:v>
                </c:pt>
                <c:pt idx="4294">
                  <c:v>1.4315400000000048E-4</c:v>
                </c:pt>
                <c:pt idx="4295">
                  <c:v>1.4385000000000073E-4</c:v>
                </c:pt>
                <c:pt idx="4296">
                  <c:v>1.4408033333333396E-4</c:v>
                </c:pt>
                <c:pt idx="4297">
                  <c:v>1.4385000000000073E-4</c:v>
                </c:pt>
                <c:pt idx="4298">
                  <c:v>1.4408533333333401E-4</c:v>
                </c:pt>
                <c:pt idx="4299">
                  <c:v>1.4431566666666732E-4</c:v>
                </c:pt>
                <c:pt idx="4300">
                  <c:v>1.4384999999999989E-4</c:v>
                </c:pt>
                <c:pt idx="4301">
                  <c:v>1.4385000000000046E-4</c:v>
                </c:pt>
                <c:pt idx="4302">
                  <c:v>1.4361966666666696E-4</c:v>
                </c:pt>
                <c:pt idx="4303">
                  <c:v>1.4431566666666708E-4</c:v>
                </c:pt>
                <c:pt idx="4304">
                  <c:v>1.4408533333333401E-4</c:v>
                </c:pt>
                <c:pt idx="4305">
                  <c:v>1.4408033333333372E-4</c:v>
                </c:pt>
                <c:pt idx="4306">
                  <c:v>1.4408533333333401E-4</c:v>
                </c:pt>
                <c:pt idx="4307">
                  <c:v>1.4431566666666732E-4</c:v>
                </c:pt>
                <c:pt idx="4308">
                  <c:v>1.4361466666666748E-4</c:v>
                </c:pt>
                <c:pt idx="4309">
                  <c:v>1.4431566666666732E-4</c:v>
                </c:pt>
                <c:pt idx="4310">
                  <c:v>1.4455099999999984E-4</c:v>
                </c:pt>
                <c:pt idx="4311">
                  <c:v>1.4432066666666675E-4</c:v>
                </c:pt>
                <c:pt idx="4312">
                  <c:v>1.4455099999999984E-4</c:v>
                </c:pt>
                <c:pt idx="4313">
                  <c:v>1.4408533333333412E-4</c:v>
                </c:pt>
                <c:pt idx="4314">
                  <c:v>1.4408533333333401E-4</c:v>
                </c:pt>
                <c:pt idx="4315">
                  <c:v>1.4384999999999989E-4</c:v>
                </c:pt>
                <c:pt idx="4316">
                  <c:v>1.4385000000000046E-4</c:v>
                </c:pt>
                <c:pt idx="4317">
                  <c:v>1.4431566666666708E-4</c:v>
                </c:pt>
                <c:pt idx="4318">
                  <c:v>1.4408533333333366E-4</c:v>
                </c:pt>
                <c:pt idx="4319">
                  <c:v>1.4385000000000046E-4</c:v>
                </c:pt>
                <c:pt idx="4320">
                  <c:v>1.4431566666666732E-4</c:v>
                </c:pt>
                <c:pt idx="4321">
                  <c:v>1.4408533333333401E-4</c:v>
                </c:pt>
                <c:pt idx="4322">
                  <c:v>1.4408533333333401E-4</c:v>
                </c:pt>
                <c:pt idx="4323">
                  <c:v>1.4454600000000025E-4</c:v>
                </c:pt>
                <c:pt idx="4324">
                  <c:v>1.4455099999999984E-4</c:v>
                </c:pt>
                <c:pt idx="4325">
                  <c:v>1.4455099999999984E-4</c:v>
                </c:pt>
                <c:pt idx="4326">
                  <c:v>1.4431566666666743E-4</c:v>
                </c:pt>
                <c:pt idx="4327">
                  <c:v>1.4501166666666738E-4</c:v>
                </c:pt>
                <c:pt idx="4328">
                  <c:v>1.4548233333333346E-4</c:v>
                </c:pt>
                <c:pt idx="4329">
                  <c:v>1.4548233333333346E-4</c:v>
                </c:pt>
                <c:pt idx="4330">
                  <c:v>1.4524700000000015E-4</c:v>
                </c:pt>
                <c:pt idx="4331">
                  <c:v>1.452520000000005E-4</c:v>
                </c:pt>
                <c:pt idx="4332">
                  <c:v>1.4594800000000048E-4</c:v>
                </c:pt>
                <c:pt idx="4333">
                  <c:v>1.4548233333333362E-4</c:v>
                </c:pt>
                <c:pt idx="4334">
                  <c:v>1.4594800000000078E-4</c:v>
                </c:pt>
                <c:pt idx="4335">
                  <c:v>1.4524700000000015E-4</c:v>
                </c:pt>
                <c:pt idx="4336">
                  <c:v>1.4548233333333346E-4</c:v>
                </c:pt>
                <c:pt idx="4337">
                  <c:v>1.4524700000000069E-4</c:v>
                </c:pt>
                <c:pt idx="4338">
                  <c:v>1.4524700000000069E-4</c:v>
                </c:pt>
                <c:pt idx="4339">
                  <c:v>1.4524700000000069E-4</c:v>
                </c:pt>
                <c:pt idx="4340">
                  <c:v>1.4524700000000069E-4</c:v>
                </c:pt>
                <c:pt idx="4341">
                  <c:v>1.4548233333333378E-4</c:v>
                </c:pt>
                <c:pt idx="4342">
                  <c:v>1.4571266666666725E-4</c:v>
                </c:pt>
                <c:pt idx="4343">
                  <c:v>1.4594800000000086E-4</c:v>
                </c:pt>
                <c:pt idx="4344">
                  <c:v>1.4594800000000086E-4</c:v>
                </c:pt>
                <c:pt idx="4345">
                  <c:v>1.4617833333333406E-4</c:v>
                </c:pt>
                <c:pt idx="4346">
                  <c:v>1.4594800000000056E-4</c:v>
                </c:pt>
                <c:pt idx="4347">
                  <c:v>1.4571266666666725E-4</c:v>
                </c:pt>
                <c:pt idx="4348">
                  <c:v>1.4548233333333378E-4</c:v>
                </c:pt>
                <c:pt idx="4349">
                  <c:v>1.4548233333333378E-4</c:v>
                </c:pt>
                <c:pt idx="4350">
                  <c:v>1.4571266666666709E-4</c:v>
                </c:pt>
                <c:pt idx="4351">
                  <c:v>1.4548233333333378E-4</c:v>
                </c:pt>
                <c:pt idx="4352">
                  <c:v>1.4641366666666761E-4</c:v>
                </c:pt>
                <c:pt idx="4353">
                  <c:v>1.4524700000000069E-4</c:v>
                </c:pt>
                <c:pt idx="4354">
                  <c:v>1.4547733333333392E-4</c:v>
                </c:pt>
                <c:pt idx="4355">
                  <c:v>1.4571266666666725E-4</c:v>
                </c:pt>
                <c:pt idx="4356">
                  <c:v>1.4571266666666687E-4</c:v>
                </c:pt>
                <c:pt idx="4357">
                  <c:v>1.4617833333333379E-4</c:v>
                </c:pt>
                <c:pt idx="4358">
                  <c:v>1.4571266666666687E-4</c:v>
                </c:pt>
                <c:pt idx="4359">
                  <c:v>1.4594800000000048E-4</c:v>
                </c:pt>
                <c:pt idx="4360">
                  <c:v>1.4594799999999991E-4</c:v>
                </c:pt>
                <c:pt idx="4361">
                  <c:v>1.4617833333333379E-4</c:v>
                </c:pt>
                <c:pt idx="4362">
                  <c:v>1.4571266666666687E-4</c:v>
                </c:pt>
                <c:pt idx="4363">
                  <c:v>1.4594800000000048E-4</c:v>
                </c:pt>
                <c:pt idx="4364">
                  <c:v>1.4617833333333379E-4</c:v>
                </c:pt>
                <c:pt idx="4365">
                  <c:v>1.4594800000000048E-4</c:v>
                </c:pt>
                <c:pt idx="4366">
                  <c:v>1.4618333333333373E-4</c:v>
                </c:pt>
                <c:pt idx="4367">
                  <c:v>1.4640866666666767E-4</c:v>
                </c:pt>
                <c:pt idx="4368">
                  <c:v>1.466440000000009E-4</c:v>
                </c:pt>
                <c:pt idx="4369">
                  <c:v>1.4641866666666783E-4</c:v>
                </c:pt>
                <c:pt idx="4370">
                  <c:v>1.4710966666666735E-4</c:v>
                </c:pt>
                <c:pt idx="4371">
                  <c:v>1.4710966666666735E-4</c:v>
                </c:pt>
                <c:pt idx="4372">
                  <c:v>1.4687933333333396E-4</c:v>
                </c:pt>
                <c:pt idx="4373">
                  <c:v>1.4687933333333396E-4</c:v>
                </c:pt>
                <c:pt idx="4374">
                  <c:v>1.4710966666666735E-4</c:v>
                </c:pt>
                <c:pt idx="4375">
                  <c:v>1.4687433333333421E-4</c:v>
                </c:pt>
                <c:pt idx="4376">
                  <c:v>1.4687433333333423E-4</c:v>
                </c:pt>
                <c:pt idx="4377">
                  <c:v>1.4687933333333374E-4</c:v>
                </c:pt>
                <c:pt idx="4378">
                  <c:v>1.4687933333333396E-4</c:v>
                </c:pt>
                <c:pt idx="4379">
                  <c:v>1.4641366666666761E-4</c:v>
                </c:pt>
                <c:pt idx="4380">
                  <c:v>1.4641366666666748E-4</c:v>
                </c:pt>
                <c:pt idx="4381">
                  <c:v>1.4687933333333396E-4</c:v>
                </c:pt>
                <c:pt idx="4382">
                  <c:v>1.4640866666666791E-4</c:v>
                </c:pt>
                <c:pt idx="4383">
                  <c:v>1.4594800000000056E-4</c:v>
                </c:pt>
                <c:pt idx="4384">
                  <c:v>1.4617833333333406E-4</c:v>
                </c:pt>
                <c:pt idx="4385">
                  <c:v>1.4594800000000056E-4</c:v>
                </c:pt>
                <c:pt idx="4386">
                  <c:v>1.4594800000000048E-4</c:v>
                </c:pt>
                <c:pt idx="4387">
                  <c:v>1.4571266666666725E-4</c:v>
                </c:pt>
                <c:pt idx="4388">
                  <c:v>1.4617833333333406E-4</c:v>
                </c:pt>
                <c:pt idx="4389">
                  <c:v>1.4594800000000056E-4</c:v>
                </c:pt>
                <c:pt idx="4390">
                  <c:v>1.4664900000000035E-4</c:v>
                </c:pt>
                <c:pt idx="4391">
                  <c:v>1.4664900000000035E-4</c:v>
                </c:pt>
                <c:pt idx="4392">
                  <c:v>1.4641366666666748E-4</c:v>
                </c:pt>
                <c:pt idx="4393">
                  <c:v>1.4664900000000035E-4</c:v>
                </c:pt>
                <c:pt idx="4394">
                  <c:v>1.4641366666666748E-4</c:v>
                </c:pt>
                <c:pt idx="4395">
                  <c:v>1.4618333333333373E-4</c:v>
                </c:pt>
                <c:pt idx="4396">
                  <c:v>1.4640866666666791E-4</c:v>
                </c:pt>
                <c:pt idx="4397">
                  <c:v>1.4641366666666748E-4</c:v>
                </c:pt>
                <c:pt idx="4398">
                  <c:v>1.4641366666666748E-4</c:v>
                </c:pt>
                <c:pt idx="4399">
                  <c:v>1.4664900000000068E-4</c:v>
                </c:pt>
                <c:pt idx="4400">
                  <c:v>1.4687933333333374E-4</c:v>
                </c:pt>
                <c:pt idx="4401">
                  <c:v>1.4758033333333369E-4</c:v>
                </c:pt>
                <c:pt idx="4402">
                  <c:v>1.4734500000000085E-4</c:v>
                </c:pt>
                <c:pt idx="4403">
                  <c:v>1.4734500000000085E-4</c:v>
                </c:pt>
                <c:pt idx="4404">
                  <c:v>1.4687933333333396E-4</c:v>
                </c:pt>
                <c:pt idx="4405">
                  <c:v>1.4710966666666746E-4</c:v>
                </c:pt>
                <c:pt idx="4406">
                  <c:v>1.4781066666666773E-4</c:v>
                </c:pt>
                <c:pt idx="4407">
                  <c:v>1.4757533333333416E-4</c:v>
                </c:pt>
                <c:pt idx="4408">
                  <c:v>1.4757533333333394E-4</c:v>
                </c:pt>
                <c:pt idx="4409">
                  <c:v>1.4781066666666768E-4</c:v>
                </c:pt>
                <c:pt idx="4410">
                  <c:v>1.4734500000000085E-4</c:v>
                </c:pt>
                <c:pt idx="4411">
                  <c:v>1.4734500000000085E-4</c:v>
                </c:pt>
                <c:pt idx="4412">
                  <c:v>1.4758033333333407E-4</c:v>
                </c:pt>
                <c:pt idx="4413">
                  <c:v>1.4827633333333381E-4</c:v>
                </c:pt>
                <c:pt idx="4414">
                  <c:v>1.4804100000000099E-4</c:v>
                </c:pt>
                <c:pt idx="4415">
                  <c:v>1.4781066666666773E-4</c:v>
                </c:pt>
                <c:pt idx="4416">
                  <c:v>1.4827633333333381E-4</c:v>
                </c:pt>
                <c:pt idx="4417">
                  <c:v>1.4827633333333381E-4</c:v>
                </c:pt>
                <c:pt idx="4418">
                  <c:v>1.4827133333333416E-4</c:v>
                </c:pt>
                <c:pt idx="4419">
                  <c:v>1.4804100000000094E-4</c:v>
                </c:pt>
                <c:pt idx="4420">
                  <c:v>1.4804100000000094E-4</c:v>
                </c:pt>
                <c:pt idx="4421">
                  <c:v>1.4781066666666773E-4</c:v>
                </c:pt>
                <c:pt idx="4422">
                  <c:v>1.4804600000000072E-4</c:v>
                </c:pt>
                <c:pt idx="4423">
                  <c:v>1.4804100000000094E-4</c:v>
                </c:pt>
                <c:pt idx="4424">
                  <c:v>1.4874200000000021E-4</c:v>
                </c:pt>
                <c:pt idx="4425">
                  <c:v>1.4757533333333416E-4</c:v>
                </c:pt>
                <c:pt idx="4426">
                  <c:v>1.4758033333333356E-4</c:v>
                </c:pt>
                <c:pt idx="4427">
                  <c:v>1.4757533333333416E-4</c:v>
                </c:pt>
                <c:pt idx="4428">
                  <c:v>1.4734500000000085E-4</c:v>
                </c:pt>
                <c:pt idx="4429">
                  <c:v>1.4734500000000085E-4</c:v>
                </c:pt>
                <c:pt idx="4430">
                  <c:v>1.4804100000000099E-4</c:v>
                </c:pt>
                <c:pt idx="4431">
                  <c:v>1.482713333333343E-4</c:v>
                </c:pt>
                <c:pt idx="4432">
                  <c:v>1.4804100000000099E-4</c:v>
                </c:pt>
                <c:pt idx="4433">
                  <c:v>1.4804100000000099E-4</c:v>
                </c:pt>
                <c:pt idx="4434">
                  <c:v>1.4874200000000078E-4</c:v>
                </c:pt>
                <c:pt idx="4435">
                  <c:v>1.4804600000000072E-4</c:v>
                </c:pt>
                <c:pt idx="4436">
                  <c:v>1.4781066666666773E-4</c:v>
                </c:pt>
                <c:pt idx="4437">
                  <c:v>1.4781066666666773E-4</c:v>
                </c:pt>
                <c:pt idx="4438">
                  <c:v>1.4874200000000021E-4</c:v>
                </c:pt>
                <c:pt idx="4439">
                  <c:v>1.4897233333333387E-4</c:v>
                </c:pt>
                <c:pt idx="4440">
                  <c:v>1.4897733333333403E-4</c:v>
                </c:pt>
                <c:pt idx="4441">
                  <c:v>1.4944300000000038E-4</c:v>
                </c:pt>
                <c:pt idx="4442">
                  <c:v>1.4920766666666753E-4</c:v>
                </c:pt>
                <c:pt idx="4443">
                  <c:v>1.4897733333333395E-4</c:v>
                </c:pt>
                <c:pt idx="4444">
                  <c:v>1.4897733333333368E-4</c:v>
                </c:pt>
                <c:pt idx="4445">
                  <c:v>1.4897233333333341E-4</c:v>
                </c:pt>
                <c:pt idx="4446">
                  <c:v>1.492076666666674E-4</c:v>
                </c:pt>
                <c:pt idx="4447">
                  <c:v>1.4897733333333403E-4</c:v>
                </c:pt>
                <c:pt idx="4448">
                  <c:v>1.4943800000000084E-4</c:v>
                </c:pt>
                <c:pt idx="4449">
                  <c:v>1.4943800000000119E-4</c:v>
                </c:pt>
                <c:pt idx="4450">
                  <c:v>1.4943800000000084E-4</c:v>
                </c:pt>
                <c:pt idx="4451">
                  <c:v>1.4990366666666754E-4</c:v>
                </c:pt>
                <c:pt idx="4452">
                  <c:v>1.4920766666666753E-4</c:v>
                </c:pt>
                <c:pt idx="4453">
                  <c:v>1.5036933333333394E-4</c:v>
                </c:pt>
                <c:pt idx="4454">
                  <c:v>1.4944300000000092E-4</c:v>
                </c:pt>
                <c:pt idx="4455">
                  <c:v>1.4967333333333366E-4</c:v>
                </c:pt>
                <c:pt idx="4456">
                  <c:v>1.4990366666666708E-4</c:v>
                </c:pt>
                <c:pt idx="4457">
                  <c:v>1.4967333333333366E-4</c:v>
                </c:pt>
                <c:pt idx="4458">
                  <c:v>1.4897233333333341E-4</c:v>
                </c:pt>
                <c:pt idx="4459">
                  <c:v>1.4897233333333341E-4</c:v>
                </c:pt>
                <c:pt idx="4460">
                  <c:v>1.4943800000000084E-4</c:v>
                </c:pt>
                <c:pt idx="4461">
                  <c:v>1.4920766666666764E-4</c:v>
                </c:pt>
                <c:pt idx="4462">
                  <c:v>1.4897733333333403E-4</c:v>
                </c:pt>
                <c:pt idx="4463">
                  <c:v>1.4920766666666753E-4</c:v>
                </c:pt>
                <c:pt idx="4464">
                  <c:v>1.4920766666666753E-4</c:v>
                </c:pt>
                <c:pt idx="4465">
                  <c:v>1.4967333333333412E-4</c:v>
                </c:pt>
                <c:pt idx="4466">
                  <c:v>1.4990366666666754E-4</c:v>
                </c:pt>
                <c:pt idx="4467">
                  <c:v>1.4990366666666754E-4</c:v>
                </c:pt>
                <c:pt idx="4468">
                  <c:v>1.4920766666666764E-4</c:v>
                </c:pt>
                <c:pt idx="4469">
                  <c:v>1.5013900000000036E-4</c:v>
                </c:pt>
                <c:pt idx="4470">
                  <c:v>1.5013400000000096E-4</c:v>
                </c:pt>
                <c:pt idx="4471">
                  <c:v>1.5037433333333432E-4</c:v>
                </c:pt>
                <c:pt idx="4472">
                  <c:v>1.5014400000000052E-4</c:v>
                </c:pt>
                <c:pt idx="4473">
                  <c:v>1.5013900000000041E-4</c:v>
                </c:pt>
                <c:pt idx="4474">
                  <c:v>1.5060466666666763E-4</c:v>
                </c:pt>
                <c:pt idx="4475">
                  <c:v>1.4990866666666765E-4</c:v>
                </c:pt>
                <c:pt idx="4476">
                  <c:v>1.5036933333333408E-4</c:v>
                </c:pt>
                <c:pt idx="4477">
                  <c:v>1.5037433333333407E-4</c:v>
                </c:pt>
                <c:pt idx="4478">
                  <c:v>1.5036933333333391E-4</c:v>
                </c:pt>
                <c:pt idx="4479">
                  <c:v>1.5037433333333407E-4</c:v>
                </c:pt>
                <c:pt idx="4480">
                  <c:v>1.5060466666666763E-4</c:v>
                </c:pt>
                <c:pt idx="4481">
                  <c:v>1.5013900000000028E-4</c:v>
                </c:pt>
                <c:pt idx="4482">
                  <c:v>1.5060466666666763E-4</c:v>
                </c:pt>
                <c:pt idx="4483">
                  <c:v>1.5037433333333391E-4</c:v>
                </c:pt>
                <c:pt idx="4484">
                  <c:v>1.5013900000000028E-4</c:v>
                </c:pt>
                <c:pt idx="4485">
                  <c:v>1.5060466666666763E-4</c:v>
                </c:pt>
                <c:pt idx="4486">
                  <c:v>1.5107533333333424E-4</c:v>
                </c:pt>
                <c:pt idx="4487">
                  <c:v>1.508400000000005E-4</c:v>
                </c:pt>
                <c:pt idx="4488">
                  <c:v>1.508400000000005E-4</c:v>
                </c:pt>
                <c:pt idx="4489">
                  <c:v>1.5107533333333424E-4</c:v>
                </c:pt>
                <c:pt idx="4490">
                  <c:v>1.5060966666666716E-4</c:v>
                </c:pt>
                <c:pt idx="4491">
                  <c:v>1.5131066666666744E-4</c:v>
                </c:pt>
                <c:pt idx="4492">
                  <c:v>1.5084500000000069E-4</c:v>
                </c:pt>
                <c:pt idx="4493">
                  <c:v>1.5107533333333424E-4</c:v>
                </c:pt>
                <c:pt idx="4494">
                  <c:v>1.5037933333333385E-4</c:v>
                </c:pt>
                <c:pt idx="4495">
                  <c:v>1.5084000000000107E-4</c:v>
                </c:pt>
                <c:pt idx="4496">
                  <c:v>1.513056666666678E-4</c:v>
                </c:pt>
                <c:pt idx="4497">
                  <c:v>1.5131066666666752E-4</c:v>
                </c:pt>
                <c:pt idx="4498">
                  <c:v>1.5154100000000075E-4</c:v>
                </c:pt>
                <c:pt idx="4499">
                  <c:v>1.5154100000000075E-4</c:v>
                </c:pt>
                <c:pt idx="4500">
                  <c:v>1.5107533333333424E-4</c:v>
                </c:pt>
                <c:pt idx="4501">
                  <c:v>1.5131066666666744E-4</c:v>
                </c:pt>
                <c:pt idx="4502">
                  <c:v>1.5177633333333406E-4</c:v>
                </c:pt>
                <c:pt idx="4503">
                  <c:v>1.5107533333333402E-4</c:v>
                </c:pt>
                <c:pt idx="4504">
                  <c:v>1.5131066666666744E-4</c:v>
                </c:pt>
                <c:pt idx="4505">
                  <c:v>1.5130566666666755E-4</c:v>
                </c:pt>
                <c:pt idx="4506">
                  <c:v>1.5107533333333402E-4</c:v>
                </c:pt>
                <c:pt idx="4507">
                  <c:v>1.5131066666666733E-4</c:v>
                </c:pt>
                <c:pt idx="4508">
                  <c:v>1.5131066666666733E-4</c:v>
                </c:pt>
                <c:pt idx="4509">
                  <c:v>1.5130566666666747E-4</c:v>
                </c:pt>
                <c:pt idx="4510">
                  <c:v>1.5108033333333386E-4</c:v>
                </c:pt>
                <c:pt idx="4511">
                  <c:v>1.5107533333333402E-4</c:v>
                </c:pt>
                <c:pt idx="4512">
                  <c:v>1.5131066666666733E-4</c:v>
                </c:pt>
                <c:pt idx="4513">
                  <c:v>1.5177633333333368E-4</c:v>
                </c:pt>
                <c:pt idx="4514">
                  <c:v>1.5107533333333402E-4</c:v>
                </c:pt>
                <c:pt idx="4515">
                  <c:v>1.5154100000000056E-4</c:v>
                </c:pt>
                <c:pt idx="4516">
                  <c:v>1.5107533333333424E-4</c:v>
                </c:pt>
                <c:pt idx="4517">
                  <c:v>1.5177633333333368E-4</c:v>
                </c:pt>
                <c:pt idx="4518">
                  <c:v>1.5085000000000074E-4</c:v>
                </c:pt>
                <c:pt idx="4519">
                  <c:v>1.5131066666666733E-4</c:v>
                </c:pt>
                <c:pt idx="4520">
                  <c:v>1.5154100000000056E-4</c:v>
                </c:pt>
                <c:pt idx="4521">
                  <c:v>1.5154100000000045E-4</c:v>
                </c:pt>
                <c:pt idx="4522">
                  <c:v>1.5177633333333368E-4</c:v>
                </c:pt>
                <c:pt idx="4523">
                  <c:v>1.5084500000000069E-4</c:v>
                </c:pt>
                <c:pt idx="4524">
                  <c:v>1.5108033333333416E-4</c:v>
                </c:pt>
                <c:pt idx="4525">
                  <c:v>1.5061466666666741E-4</c:v>
                </c:pt>
                <c:pt idx="4526">
                  <c:v>1.5061466666666741E-4</c:v>
                </c:pt>
                <c:pt idx="4527">
                  <c:v>1.5108033333333405E-4</c:v>
                </c:pt>
                <c:pt idx="4528">
                  <c:v>1.506096666666673E-4</c:v>
                </c:pt>
                <c:pt idx="4529">
                  <c:v>1.5061466666666741E-4</c:v>
                </c:pt>
                <c:pt idx="4530">
                  <c:v>1.5061466666666741E-4</c:v>
                </c:pt>
                <c:pt idx="4531">
                  <c:v>1.5108033333333405E-4</c:v>
                </c:pt>
                <c:pt idx="4532">
                  <c:v>1.5085000000000074E-4</c:v>
                </c:pt>
                <c:pt idx="4533">
                  <c:v>1.5061466666666765E-4</c:v>
                </c:pt>
                <c:pt idx="4534">
                  <c:v>1.5061466666666751E-4</c:v>
                </c:pt>
                <c:pt idx="4535">
                  <c:v>1.5061466666666765E-4</c:v>
                </c:pt>
                <c:pt idx="4536">
                  <c:v>1.5061966666666767E-4</c:v>
                </c:pt>
                <c:pt idx="4537">
                  <c:v>1.5108033333333405E-4</c:v>
                </c:pt>
                <c:pt idx="4538">
                  <c:v>1.5084500000000069E-4</c:v>
                </c:pt>
                <c:pt idx="4539">
                  <c:v>1.5108033333333405E-4</c:v>
                </c:pt>
                <c:pt idx="4540">
                  <c:v>1.5178133333333408E-4</c:v>
                </c:pt>
                <c:pt idx="4541">
                  <c:v>1.5201166666666774E-4</c:v>
                </c:pt>
                <c:pt idx="4542">
                  <c:v>1.5201166666666753E-4</c:v>
                </c:pt>
                <c:pt idx="4543">
                  <c:v>1.5224700000000083E-4</c:v>
                </c:pt>
                <c:pt idx="4544">
                  <c:v>1.5224200000000067E-4</c:v>
                </c:pt>
                <c:pt idx="4545">
                  <c:v>1.5247733333333395E-4</c:v>
                </c:pt>
                <c:pt idx="4546">
                  <c:v>1.5247733333333412E-4</c:v>
                </c:pt>
                <c:pt idx="4547">
                  <c:v>1.5247733333333412E-4</c:v>
                </c:pt>
                <c:pt idx="4548">
                  <c:v>1.5037933333333347E-4</c:v>
                </c:pt>
                <c:pt idx="4549">
                  <c:v>1.5178133333333392E-4</c:v>
                </c:pt>
                <c:pt idx="4550">
                  <c:v>1.5178133333333392E-4</c:v>
                </c:pt>
                <c:pt idx="4551">
                  <c:v>1.5177633333333365E-4</c:v>
                </c:pt>
                <c:pt idx="4552">
                  <c:v>1.5131566666666757E-4</c:v>
                </c:pt>
                <c:pt idx="4553">
                  <c:v>1.5084500000000145E-4</c:v>
                </c:pt>
                <c:pt idx="4554">
                  <c:v>1.5108533333333413E-4</c:v>
                </c:pt>
                <c:pt idx="4555">
                  <c:v>1.5085000000000087E-4</c:v>
                </c:pt>
                <c:pt idx="4556">
                  <c:v>1.5085000000000087E-4</c:v>
                </c:pt>
                <c:pt idx="4557">
                  <c:v>1.5061966666666767E-4</c:v>
                </c:pt>
                <c:pt idx="4558">
                  <c:v>1.5108033333333405E-4</c:v>
                </c:pt>
                <c:pt idx="4559">
                  <c:v>1.5061966666666708E-4</c:v>
                </c:pt>
                <c:pt idx="4560">
                  <c:v>1.5108033333333429E-4</c:v>
                </c:pt>
                <c:pt idx="4561">
                  <c:v>1.5131566666666784E-4</c:v>
                </c:pt>
                <c:pt idx="4562">
                  <c:v>1.5085000000000087E-4</c:v>
                </c:pt>
                <c:pt idx="4563">
                  <c:v>1.5131066666666744E-4</c:v>
                </c:pt>
                <c:pt idx="4564">
                  <c:v>1.5108033333333405E-4</c:v>
                </c:pt>
                <c:pt idx="4565">
                  <c:v>1.5154600000000042E-4</c:v>
                </c:pt>
                <c:pt idx="4566">
                  <c:v>1.5131566666666757E-4</c:v>
                </c:pt>
                <c:pt idx="4567">
                  <c:v>1.5085000000000087E-4</c:v>
                </c:pt>
                <c:pt idx="4568">
                  <c:v>1.5108033333333405E-4</c:v>
                </c:pt>
                <c:pt idx="4569">
                  <c:v>1.5131566666666749E-4</c:v>
                </c:pt>
                <c:pt idx="4570">
                  <c:v>1.5154600000000056E-4</c:v>
                </c:pt>
                <c:pt idx="4571">
                  <c:v>1.5061466666666765E-4</c:v>
                </c:pt>
                <c:pt idx="4572">
                  <c:v>1.5131066666666733E-4</c:v>
                </c:pt>
                <c:pt idx="4573">
                  <c:v>1.5108033333333405E-4</c:v>
                </c:pt>
                <c:pt idx="4574">
                  <c:v>1.5108033333333386E-4</c:v>
                </c:pt>
                <c:pt idx="4575">
                  <c:v>1.5084500000000069E-4</c:v>
                </c:pt>
                <c:pt idx="4576">
                  <c:v>1.5108033333333386E-4</c:v>
                </c:pt>
                <c:pt idx="4577">
                  <c:v>1.5131566666666784E-4</c:v>
                </c:pt>
                <c:pt idx="4578">
                  <c:v>1.5108033333333386E-4</c:v>
                </c:pt>
                <c:pt idx="4579">
                  <c:v>1.5201166666666753E-4</c:v>
                </c:pt>
                <c:pt idx="4580">
                  <c:v>1.5201166666666745E-4</c:v>
                </c:pt>
                <c:pt idx="4581">
                  <c:v>1.5131566666666784E-4</c:v>
                </c:pt>
                <c:pt idx="4582">
                  <c:v>1.5131566666666784E-4</c:v>
                </c:pt>
                <c:pt idx="4583">
                  <c:v>1.5131566666666757E-4</c:v>
                </c:pt>
                <c:pt idx="4584">
                  <c:v>1.5201166666666753E-4</c:v>
                </c:pt>
                <c:pt idx="4585">
                  <c:v>1.5178133333333392E-4</c:v>
                </c:pt>
                <c:pt idx="4586">
                  <c:v>1.5155100000000069E-4</c:v>
                </c:pt>
                <c:pt idx="4587">
                  <c:v>1.5154600000000042E-4</c:v>
                </c:pt>
                <c:pt idx="4588">
                  <c:v>1.5108533333333448E-4</c:v>
                </c:pt>
                <c:pt idx="4589">
                  <c:v>1.5085500000000106E-4</c:v>
                </c:pt>
                <c:pt idx="4590">
                  <c:v>1.5154600000000026E-4</c:v>
                </c:pt>
                <c:pt idx="4591">
                  <c:v>1.5085000000000087E-4</c:v>
                </c:pt>
                <c:pt idx="4592">
                  <c:v>1.5108533333333429E-4</c:v>
                </c:pt>
                <c:pt idx="4593">
                  <c:v>1.5131566666666749E-4</c:v>
                </c:pt>
                <c:pt idx="4594">
                  <c:v>1.5061466666666765E-4</c:v>
                </c:pt>
                <c:pt idx="4595">
                  <c:v>1.5038433333333388E-4</c:v>
                </c:pt>
                <c:pt idx="4596">
                  <c:v>1.5038433333333396E-4</c:v>
                </c:pt>
                <c:pt idx="4597">
                  <c:v>1.5061966666666767E-4</c:v>
                </c:pt>
                <c:pt idx="4598">
                  <c:v>1.5108033333333416E-4</c:v>
                </c:pt>
                <c:pt idx="4599">
                  <c:v>1.5085000000000087E-4</c:v>
                </c:pt>
                <c:pt idx="4600">
                  <c:v>1.5085000000000087E-4</c:v>
                </c:pt>
                <c:pt idx="4601">
                  <c:v>1.510853333333344E-4</c:v>
                </c:pt>
                <c:pt idx="4602">
                  <c:v>1.5155100000000085E-4</c:v>
                </c:pt>
                <c:pt idx="4603">
                  <c:v>1.5178133333333392E-4</c:v>
                </c:pt>
                <c:pt idx="4604">
                  <c:v>1.5201666666666766E-4</c:v>
                </c:pt>
                <c:pt idx="4605">
                  <c:v>1.5224700000000105E-4</c:v>
                </c:pt>
                <c:pt idx="4606">
                  <c:v>1.5224700000000105E-4</c:v>
                </c:pt>
                <c:pt idx="4607">
                  <c:v>1.5224700000000105E-4</c:v>
                </c:pt>
                <c:pt idx="4608">
                  <c:v>1.5248233333333398E-4</c:v>
                </c:pt>
                <c:pt idx="4609">
                  <c:v>1.5201666666666766E-4</c:v>
                </c:pt>
                <c:pt idx="4610">
                  <c:v>1.5201666666666766E-4</c:v>
                </c:pt>
                <c:pt idx="4611">
                  <c:v>1.5271266666666756E-4</c:v>
                </c:pt>
                <c:pt idx="4612">
                  <c:v>1.5178133333333408E-4</c:v>
                </c:pt>
                <c:pt idx="4613">
                  <c:v>1.5178133333333392E-4</c:v>
                </c:pt>
                <c:pt idx="4614">
                  <c:v>1.5178133333333392E-4</c:v>
                </c:pt>
                <c:pt idx="4615">
                  <c:v>1.5225200000000078E-4</c:v>
                </c:pt>
                <c:pt idx="4616">
                  <c:v>1.5201666666666728E-4</c:v>
                </c:pt>
                <c:pt idx="4617">
                  <c:v>1.5178133333333392E-4</c:v>
                </c:pt>
                <c:pt idx="4618">
                  <c:v>1.5178133333333392E-4</c:v>
                </c:pt>
                <c:pt idx="4619">
                  <c:v>1.5178133333333392E-4</c:v>
                </c:pt>
                <c:pt idx="4620">
                  <c:v>1.527126666666671E-4</c:v>
                </c:pt>
                <c:pt idx="4621">
                  <c:v>1.5201666666666766E-4</c:v>
                </c:pt>
                <c:pt idx="4622">
                  <c:v>1.5224700000000105E-4</c:v>
                </c:pt>
                <c:pt idx="4623">
                  <c:v>1.5225200000000078E-4</c:v>
                </c:pt>
                <c:pt idx="4624">
                  <c:v>1.5154600000000026E-4</c:v>
                </c:pt>
                <c:pt idx="4625">
                  <c:v>1.5225200000000048E-4</c:v>
                </c:pt>
                <c:pt idx="4626">
                  <c:v>1.5155100000000069E-4</c:v>
                </c:pt>
                <c:pt idx="4627">
                  <c:v>1.5131566666666757E-4</c:v>
                </c:pt>
                <c:pt idx="4628">
                  <c:v>1.5085500000000106E-4</c:v>
                </c:pt>
                <c:pt idx="4629">
                  <c:v>1.5131566666666749E-4</c:v>
                </c:pt>
                <c:pt idx="4630">
                  <c:v>1.5131566666666749E-4</c:v>
                </c:pt>
                <c:pt idx="4631">
                  <c:v>1.5131066666666714E-4</c:v>
                </c:pt>
                <c:pt idx="4632">
                  <c:v>1.5154600000000026E-4</c:v>
                </c:pt>
                <c:pt idx="4633">
                  <c:v>1.5131566666666749E-4</c:v>
                </c:pt>
                <c:pt idx="4634">
                  <c:v>1.5178133333333392E-4</c:v>
                </c:pt>
                <c:pt idx="4635">
                  <c:v>1.5154600000000026E-4</c:v>
                </c:pt>
                <c:pt idx="4636">
                  <c:v>1.5224700000000105E-4</c:v>
                </c:pt>
                <c:pt idx="4637">
                  <c:v>1.5201666666666766E-4</c:v>
                </c:pt>
                <c:pt idx="4638">
                  <c:v>1.5201666666666766E-4</c:v>
                </c:pt>
                <c:pt idx="4639">
                  <c:v>1.5155100000000069E-4</c:v>
                </c:pt>
                <c:pt idx="4640">
                  <c:v>1.5155100000000069E-4</c:v>
                </c:pt>
                <c:pt idx="4641">
                  <c:v>1.5155100000000069E-4</c:v>
                </c:pt>
                <c:pt idx="4642">
                  <c:v>1.5224700000000105E-4</c:v>
                </c:pt>
                <c:pt idx="4643">
                  <c:v>1.5201666666666766E-4</c:v>
                </c:pt>
                <c:pt idx="4644">
                  <c:v>1.5178133333333408E-4</c:v>
                </c:pt>
                <c:pt idx="4645">
                  <c:v>1.5131566666666749E-4</c:v>
                </c:pt>
                <c:pt idx="4646">
                  <c:v>1.5155100000000069E-4</c:v>
                </c:pt>
                <c:pt idx="4647">
                  <c:v>1.5178133333333392E-4</c:v>
                </c:pt>
                <c:pt idx="4648">
                  <c:v>1.5155600000000066E-4</c:v>
                </c:pt>
                <c:pt idx="4649">
                  <c:v>1.5131566666666749E-4</c:v>
                </c:pt>
                <c:pt idx="4650">
                  <c:v>1.5155100000000069E-4</c:v>
                </c:pt>
                <c:pt idx="4651">
                  <c:v>1.5178633333333378E-4</c:v>
                </c:pt>
                <c:pt idx="4652">
                  <c:v>1.5155100000000096E-4</c:v>
                </c:pt>
                <c:pt idx="4653">
                  <c:v>1.5155100000000096E-4</c:v>
                </c:pt>
                <c:pt idx="4654">
                  <c:v>1.5201666666666766E-4</c:v>
                </c:pt>
                <c:pt idx="4655">
                  <c:v>1.5178133333333419E-4</c:v>
                </c:pt>
                <c:pt idx="4656">
                  <c:v>1.5201666666666766E-4</c:v>
                </c:pt>
                <c:pt idx="4657">
                  <c:v>1.5225200000000056E-4</c:v>
                </c:pt>
                <c:pt idx="4658">
                  <c:v>1.5201666666666766E-4</c:v>
                </c:pt>
                <c:pt idx="4659">
                  <c:v>1.5248233333333406E-4</c:v>
                </c:pt>
                <c:pt idx="4660">
                  <c:v>1.5178633333333378E-4</c:v>
                </c:pt>
                <c:pt idx="4661">
                  <c:v>1.5201666666666766E-4</c:v>
                </c:pt>
                <c:pt idx="4662">
                  <c:v>1.5178133333333392E-4</c:v>
                </c:pt>
                <c:pt idx="4663">
                  <c:v>1.5178133333333392E-4</c:v>
                </c:pt>
                <c:pt idx="4664">
                  <c:v>1.5155100000000069E-4</c:v>
                </c:pt>
                <c:pt idx="4665">
                  <c:v>1.5155100000000069E-4</c:v>
                </c:pt>
                <c:pt idx="4666">
                  <c:v>1.5155600000000066E-4</c:v>
                </c:pt>
                <c:pt idx="4667">
                  <c:v>1.5131566666666749E-4</c:v>
                </c:pt>
                <c:pt idx="4668">
                  <c:v>1.5155600000000039E-4</c:v>
                </c:pt>
                <c:pt idx="4669">
                  <c:v>1.5178633333333378E-4</c:v>
                </c:pt>
                <c:pt idx="4670">
                  <c:v>1.5201666666666766E-4</c:v>
                </c:pt>
                <c:pt idx="4671">
                  <c:v>1.5201666666666766E-4</c:v>
                </c:pt>
                <c:pt idx="4672">
                  <c:v>1.5201666666666766E-4</c:v>
                </c:pt>
                <c:pt idx="4673">
                  <c:v>1.5132066666666752E-4</c:v>
                </c:pt>
                <c:pt idx="4674">
                  <c:v>1.5155100000000069E-4</c:v>
                </c:pt>
                <c:pt idx="4675">
                  <c:v>1.5155100000000069E-4</c:v>
                </c:pt>
                <c:pt idx="4676">
                  <c:v>1.5201666666666766E-4</c:v>
                </c:pt>
                <c:pt idx="4677">
                  <c:v>1.51786333333334E-4</c:v>
                </c:pt>
                <c:pt idx="4678">
                  <c:v>1.5155600000000066E-4</c:v>
                </c:pt>
                <c:pt idx="4679">
                  <c:v>1.5155100000000069E-4</c:v>
                </c:pt>
                <c:pt idx="4680">
                  <c:v>1.5202166666666809E-4</c:v>
                </c:pt>
                <c:pt idx="4681">
                  <c:v>1.5248233333333406E-4</c:v>
                </c:pt>
                <c:pt idx="4682">
                  <c:v>1.5248233333333406E-4</c:v>
                </c:pt>
                <c:pt idx="4683">
                  <c:v>1.5248233333333406E-4</c:v>
                </c:pt>
                <c:pt idx="4684">
                  <c:v>1.5225200000000113E-4</c:v>
                </c:pt>
                <c:pt idx="4685">
                  <c:v>1.5248733333333427E-4</c:v>
                </c:pt>
                <c:pt idx="4686">
                  <c:v>1.5295300000000076E-4</c:v>
                </c:pt>
                <c:pt idx="4687">
                  <c:v>1.5202166666666771E-4</c:v>
                </c:pt>
                <c:pt idx="4688">
                  <c:v>1.5201666666666766E-4</c:v>
                </c:pt>
                <c:pt idx="4689">
                  <c:v>1.5225200000000078E-4</c:v>
                </c:pt>
                <c:pt idx="4690">
                  <c:v>1.5201666666666766E-4</c:v>
                </c:pt>
                <c:pt idx="4691">
                  <c:v>1.517863333333337E-4</c:v>
                </c:pt>
                <c:pt idx="4692">
                  <c:v>1.5109033333333399E-4</c:v>
                </c:pt>
                <c:pt idx="4693">
                  <c:v>1.5178633333333378E-4</c:v>
                </c:pt>
                <c:pt idx="4694">
                  <c:v>1.5202166666666771E-4</c:v>
                </c:pt>
                <c:pt idx="4695">
                  <c:v>1.5155100000000069E-4</c:v>
                </c:pt>
                <c:pt idx="4696">
                  <c:v>1.5202166666666787E-4</c:v>
                </c:pt>
                <c:pt idx="4697">
                  <c:v>1.5202166666666787E-4</c:v>
                </c:pt>
                <c:pt idx="4698">
                  <c:v>1.517863333333337E-4</c:v>
                </c:pt>
                <c:pt idx="4699">
                  <c:v>1.5178633333333378E-4</c:v>
                </c:pt>
                <c:pt idx="4700">
                  <c:v>1.517863333333337E-4</c:v>
                </c:pt>
                <c:pt idx="4701">
                  <c:v>1.5225200000000078E-4</c:v>
                </c:pt>
                <c:pt idx="4702">
                  <c:v>1.5201666666666766E-4</c:v>
                </c:pt>
                <c:pt idx="4703">
                  <c:v>1.5202166666666771E-4</c:v>
                </c:pt>
                <c:pt idx="4704">
                  <c:v>1.5202166666666771E-4</c:v>
                </c:pt>
                <c:pt idx="4705">
                  <c:v>1.5202666666666784E-4</c:v>
                </c:pt>
                <c:pt idx="4706">
                  <c:v>1.5202166666666771E-4</c:v>
                </c:pt>
                <c:pt idx="4707">
                  <c:v>1.5155600000000039E-4</c:v>
                </c:pt>
                <c:pt idx="4708">
                  <c:v>1.5178633333333378E-4</c:v>
                </c:pt>
                <c:pt idx="4709">
                  <c:v>1.5132066666666752E-4</c:v>
                </c:pt>
                <c:pt idx="4710">
                  <c:v>1.517863333333337E-4</c:v>
                </c:pt>
                <c:pt idx="4711">
                  <c:v>1.5225700000000099E-4</c:v>
                </c:pt>
                <c:pt idx="4712">
                  <c:v>1.5248733333333438E-4</c:v>
                </c:pt>
                <c:pt idx="4713">
                  <c:v>1.5202166666666771E-4</c:v>
                </c:pt>
                <c:pt idx="4714">
                  <c:v>1.5178633333333378E-4</c:v>
                </c:pt>
                <c:pt idx="4715">
                  <c:v>1.5201666666666766E-4</c:v>
                </c:pt>
                <c:pt idx="4716">
                  <c:v>1.5271766666666772E-4</c:v>
                </c:pt>
                <c:pt idx="4717">
                  <c:v>1.5225200000000056E-4</c:v>
                </c:pt>
                <c:pt idx="4718">
                  <c:v>1.5271766666666772E-4</c:v>
                </c:pt>
                <c:pt idx="4719">
                  <c:v>1.5295300000000076E-4</c:v>
                </c:pt>
                <c:pt idx="4720">
                  <c:v>1.5225200000000056E-4</c:v>
                </c:pt>
                <c:pt idx="4721">
                  <c:v>1.5271766666666748E-4</c:v>
                </c:pt>
                <c:pt idx="4722">
                  <c:v>1.5202166666666771E-4</c:v>
                </c:pt>
                <c:pt idx="4723">
                  <c:v>1.5225200000000056E-4</c:v>
                </c:pt>
                <c:pt idx="4724">
                  <c:v>1.5202166666666771E-4</c:v>
                </c:pt>
                <c:pt idx="4725">
                  <c:v>1.5202166666666771E-4</c:v>
                </c:pt>
                <c:pt idx="4726">
                  <c:v>1.5248733333333427E-4</c:v>
                </c:pt>
                <c:pt idx="4727">
                  <c:v>1.5202166666666771E-4</c:v>
                </c:pt>
                <c:pt idx="4728">
                  <c:v>1.5225700000000099E-4</c:v>
                </c:pt>
                <c:pt idx="4729">
                  <c:v>1.5202166666666771E-4</c:v>
                </c:pt>
                <c:pt idx="4730">
                  <c:v>1.5225200000000056E-4</c:v>
                </c:pt>
                <c:pt idx="4731">
                  <c:v>1.5248733333333438E-4</c:v>
                </c:pt>
                <c:pt idx="4732">
                  <c:v>1.5248733333333427E-4</c:v>
                </c:pt>
                <c:pt idx="4733">
                  <c:v>1.5271766666666748E-4</c:v>
                </c:pt>
                <c:pt idx="4734">
                  <c:v>1.5225700000000099E-4</c:v>
                </c:pt>
                <c:pt idx="4735">
                  <c:v>1.5225700000000099E-4</c:v>
                </c:pt>
                <c:pt idx="4736">
                  <c:v>1.5225200000000056E-4</c:v>
                </c:pt>
                <c:pt idx="4737">
                  <c:v>1.5225200000000056E-4</c:v>
                </c:pt>
                <c:pt idx="4738">
                  <c:v>1.5179133333333394E-4</c:v>
                </c:pt>
                <c:pt idx="4739">
                  <c:v>1.5271766666666748E-4</c:v>
                </c:pt>
                <c:pt idx="4740">
                  <c:v>1.5271766666666748E-4</c:v>
                </c:pt>
                <c:pt idx="4741">
                  <c:v>1.5271766666666772E-4</c:v>
                </c:pt>
                <c:pt idx="4742">
                  <c:v>1.5248733333333427E-4</c:v>
                </c:pt>
                <c:pt idx="4743">
                  <c:v>1.5364900000000074E-4</c:v>
                </c:pt>
                <c:pt idx="4744">
                  <c:v>1.5295300000000046E-4</c:v>
                </c:pt>
                <c:pt idx="4745">
                  <c:v>1.5248733333333406E-4</c:v>
                </c:pt>
                <c:pt idx="4746">
                  <c:v>1.5271766666666734E-4</c:v>
                </c:pt>
                <c:pt idx="4747">
                  <c:v>1.5271766666666734E-4</c:v>
                </c:pt>
                <c:pt idx="4748">
                  <c:v>1.5271766666666734E-4</c:v>
                </c:pt>
                <c:pt idx="4749">
                  <c:v>1.5225200000000078E-4</c:v>
                </c:pt>
                <c:pt idx="4750">
                  <c:v>1.5248733333333392E-4</c:v>
                </c:pt>
                <c:pt idx="4751">
                  <c:v>1.5295300000000046E-4</c:v>
                </c:pt>
                <c:pt idx="4752">
                  <c:v>1.5318333333333374E-4</c:v>
                </c:pt>
                <c:pt idx="4753">
                  <c:v>1.5318333333333374E-4</c:v>
                </c:pt>
                <c:pt idx="4754">
                  <c:v>1.5271766666666734E-4</c:v>
                </c:pt>
                <c:pt idx="4755">
                  <c:v>1.5295300000000035E-4</c:v>
                </c:pt>
                <c:pt idx="4756">
                  <c:v>1.5318333333333374E-4</c:v>
                </c:pt>
                <c:pt idx="4757">
                  <c:v>1.5318333333333374E-4</c:v>
                </c:pt>
                <c:pt idx="4758">
                  <c:v>1.5318333333333374E-4</c:v>
                </c:pt>
                <c:pt idx="4759">
                  <c:v>1.5318333333333374E-4</c:v>
                </c:pt>
                <c:pt idx="4760">
                  <c:v>1.5318333333333374E-4</c:v>
                </c:pt>
                <c:pt idx="4761">
                  <c:v>1.5435000000000077E-4</c:v>
                </c:pt>
                <c:pt idx="4762">
                  <c:v>1.5435000000000066E-4</c:v>
                </c:pt>
                <c:pt idx="4763">
                  <c:v>1.5365400000000111E-4</c:v>
                </c:pt>
                <c:pt idx="4764">
                  <c:v>1.5364900000000074E-4</c:v>
                </c:pt>
                <c:pt idx="4765">
                  <c:v>1.5411466666666768E-4</c:v>
                </c:pt>
                <c:pt idx="4766">
                  <c:v>1.5411466666666768E-4</c:v>
                </c:pt>
                <c:pt idx="4767">
                  <c:v>1.5365400000000111E-4</c:v>
                </c:pt>
                <c:pt idx="4768">
                  <c:v>1.5411466666666768E-4</c:v>
                </c:pt>
                <c:pt idx="4769">
                  <c:v>1.5364900000000074E-4</c:v>
                </c:pt>
                <c:pt idx="4770">
                  <c:v>1.5411466666666768E-4</c:v>
                </c:pt>
                <c:pt idx="4771">
                  <c:v>1.5388433333333404E-4</c:v>
                </c:pt>
                <c:pt idx="4772">
                  <c:v>1.5388433333333404E-4</c:v>
                </c:pt>
                <c:pt idx="4773">
                  <c:v>1.5364900000000098E-4</c:v>
                </c:pt>
                <c:pt idx="4774">
                  <c:v>1.5388433333333432E-4</c:v>
                </c:pt>
                <c:pt idx="4775">
                  <c:v>1.543500000000005E-4</c:v>
                </c:pt>
                <c:pt idx="4776">
                  <c:v>1.5364900000000074E-4</c:v>
                </c:pt>
                <c:pt idx="4777">
                  <c:v>1.5364900000000074E-4</c:v>
                </c:pt>
                <c:pt idx="4778">
                  <c:v>1.5364900000000074E-4</c:v>
                </c:pt>
                <c:pt idx="4779">
                  <c:v>1.5458033333333378E-4</c:v>
                </c:pt>
                <c:pt idx="4780">
                  <c:v>1.5411466666666735E-4</c:v>
                </c:pt>
                <c:pt idx="4781">
                  <c:v>1.5387933333333402E-4</c:v>
                </c:pt>
                <c:pt idx="4782">
                  <c:v>1.5387933333333402E-4</c:v>
                </c:pt>
                <c:pt idx="4783">
                  <c:v>1.5411466666666735E-4</c:v>
                </c:pt>
                <c:pt idx="4784">
                  <c:v>1.5411466666666735E-4</c:v>
                </c:pt>
                <c:pt idx="4785">
                  <c:v>1.5458533333333408E-4</c:v>
                </c:pt>
                <c:pt idx="4786">
                  <c:v>1.5458033333333378E-4</c:v>
                </c:pt>
                <c:pt idx="4787">
                  <c:v>1.5458033333333378E-4</c:v>
                </c:pt>
                <c:pt idx="4788">
                  <c:v>1.5434999999999985E-4</c:v>
                </c:pt>
                <c:pt idx="4789">
                  <c:v>1.5434500000000039E-4</c:v>
                </c:pt>
                <c:pt idx="4790">
                  <c:v>1.5434999999999985E-4</c:v>
                </c:pt>
                <c:pt idx="4791">
                  <c:v>1.5411466666666719E-4</c:v>
                </c:pt>
                <c:pt idx="4792">
                  <c:v>1.5411466666666735E-4</c:v>
                </c:pt>
                <c:pt idx="4793">
                  <c:v>1.5411466666666735E-4</c:v>
                </c:pt>
                <c:pt idx="4794">
                  <c:v>1.5458033333333378E-4</c:v>
                </c:pt>
                <c:pt idx="4795">
                  <c:v>1.5411466666666735E-4</c:v>
                </c:pt>
                <c:pt idx="4796">
                  <c:v>1.5481566666666782E-4</c:v>
                </c:pt>
                <c:pt idx="4797">
                  <c:v>1.5505100000000105E-4</c:v>
                </c:pt>
                <c:pt idx="4798">
                  <c:v>1.5458033333333378E-4</c:v>
                </c:pt>
                <c:pt idx="4799">
                  <c:v>1.5505100000000105E-4</c:v>
                </c:pt>
                <c:pt idx="4800">
                  <c:v>1.5528133333333438E-4</c:v>
                </c:pt>
                <c:pt idx="4801">
                  <c:v>1.5504600000000086E-4</c:v>
                </c:pt>
                <c:pt idx="4802">
                  <c:v>1.5481566666666782E-4</c:v>
                </c:pt>
                <c:pt idx="4803">
                  <c:v>1.5481566666666782E-4</c:v>
                </c:pt>
                <c:pt idx="4804">
                  <c:v>1.5481566666666782E-4</c:v>
                </c:pt>
                <c:pt idx="4805">
                  <c:v>1.5458033333333378E-4</c:v>
                </c:pt>
                <c:pt idx="4806">
                  <c:v>1.5458533333333397E-4</c:v>
                </c:pt>
                <c:pt idx="4807">
                  <c:v>1.5481566666666782E-4</c:v>
                </c:pt>
                <c:pt idx="4808">
                  <c:v>1.5458533333333397E-4</c:v>
                </c:pt>
                <c:pt idx="4809">
                  <c:v>1.5481566666666782E-4</c:v>
                </c:pt>
                <c:pt idx="4810">
                  <c:v>1.5458533333333397E-4</c:v>
                </c:pt>
                <c:pt idx="4811">
                  <c:v>1.5411466666666735E-4</c:v>
                </c:pt>
                <c:pt idx="4812">
                  <c:v>1.5434999999999985E-4</c:v>
                </c:pt>
                <c:pt idx="4813">
                  <c:v>1.5434999999999985E-4</c:v>
                </c:pt>
                <c:pt idx="4814">
                  <c:v>1.5458033333333378E-4</c:v>
                </c:pt>
                <c:pt idx="4815">
                  <c:v>1.5458533333333397E-4</c:v>
                </c:pt>
                <c:pt idx="4816">
                  <c:v>1.5434500000000039E-4</c:v>
                </c:pt>
                <c:pt idx="4817">
                  <c:v>1.5481566666666782E-4</c:v>
                </c:pt>
                <c:pt idx="4818">
                  <c:v>1.5505100000000091E-4</c:v>
                </c:pt>
                <c:pt idx="4819">
                  <c:v>1.5434500000000085E-4</c:v>
                </c:pt>
                <c:pt idx="4820">
                  <c:v>1.5458533333333432E-4</c:v>
                </c:pt>
                <c:pt idx="4821">
                  <c:v>1.5505100000000091E-4</c:v>
                </c:pt>
                <c:pt idx="4822">
                  <c:v>1.5481566666666774E-4</c:v>
                </c:pt>
                <c:pt idx="4823">
                  <c:v>1.5458533333333397E-4</c:v>
                </c:pt>
                <c:pt idx="4824">
                  <c:v>1.550460000000007E-4</c:v>
                </c:pt>
                <c:pt idx="4825">
                  <c:v>1.550460000000007E-4</c:v>
                </c:pt>
                <c:pt idx="4826">
                  <c:v>1.5481566666666774E-4</c:v>
                </c:pt>
                <c:pt idx="4827">
                  <c:v>1.550460000000007E-4</c:v>
                </c:pt>
                <c:pt idx="4828">
                  <c:v>1.5551666666666747E-4</c:v>
                </c:pt>
                <c:pt idx="4829">
                  <c:v>1.5505100000000091E-4</c:v>
                </c:pt>
                <c:pt idx="4830">
                  <c:v>1.5481566666666774E-4</c:v>
                </c:pt>
                <c:pt idx="4831">
                  <c:v>1.550460000000007E-4</c:v>
                </c:pt>
                <c:pt idx="4832">
                  <c:v>1.5528133333333438E-4</c:v>
                </c:pt>
                <c:pt idx="4833">
                  <c:v>1.5505100000000091E-4</c:v>
                </c:pt>
                <c:pt idx="4834">
                  <c:v>1.5714400000000074E-4</c:v>
                </c:pt>
                <c:pt idx="4835">
                  <c:v>1.5528133333333438E-4</c:v>
                </c:pt>
                <c:pt idx="4836">
                  <c:v>1.5574700000000062E-4</c:v>
                </c:pt>
                <c:pt idx="4837">
                  <c:v>1.5528133333333438E-4</c:v>
                </c:pt>
                <c:pt idx="4838">
                  <c:v>1.5551166666666759E-4</c:v>
                </c:pt>
                <c:pt idx="4839">
                  <c:v>1.5528133333333438E-4</c:v>
                </c:pt>
                <c:pt idx="4840">
                  <c:v>1.5528133333333438E-4</c:v>
                </c:pt>
                <c:pt idx="4841">
                  <c:v>1.5505100000000105E-4</c:v>
                </c:pt>
                <c:pt idx="4842">
                  <c:v>1.5528133333333438E-4</c:v>
                </c:pt>
                <c:pt idx="4843">
                  <c:v>1.5551166666666759E-4</c:v>
                </c:pt>
                <c:pt idx="4844">
                  <c:v>1.5574700000000062E-4</c:v>
                </c:pt>
                <c:pt idx="4845">
                  <c:v>1.5505100000000091E-4</c:v>
                </c:pt>
                <c:pt idx="4846">
                  <c:v>1.5528133333333438E-4</c:v>
                </c:pt>
                <c:pt idx="4847">
                  <c:v>1.5528133333333438E-4</c:v>
                </c:pt>
                <c:pt idx="4848">
                  <c:v>1.5528133333333455E-4</c:v>
                </c:pt>
                <c:pt idx="4849">
                  <c:v>1.5528133333333438E-4</c:v>
                </c:pt>
                <c:pt idx="4850">
                  <c:v>1.5528133333333438E-4</c:v>
                </c:pt>
                <c:pt idx="4851">
                  <c:v>1.5481566666666774E-4</c:v>
                </c:pt>
                <c:pt idx="4852">
                  <c:v>1.5528133333333438E-4</c:v>
                </c:pt>
                <c:pt idx="4853">
                  <c:v>1.5527633333333398E-4</c:v>
                </c:pt>
                <c:pt idx="4854">
                  <c:v>1.5481566666666774E-4</c:v>
                </c:pt>
                <c:pt idx="4855">
                  <c:v>1.5481566666666774E-4</c:v>
                </c:pt>
                <c:pt idx="4856">
                  <c:v>1.5458033333333378E-4</c:v>
                </c:pt>
                <c:pt idx="4857">
                  <c:v>1.550460000000007E-4</c:v>
                </c:pt>
                <c:pt idx="4858">
                  <c:v>1.5481566666666774E-4</c:v>
                </c:pt>
                <c:pt idx="4859">
                  <c:v>1.5435000000000063E-4</c:v>
                </c:pt>
                <c:pt idx="4860">
                  <c:v>1.5528133333333438E-4</c:v>
                </c:pt>
                <c:pt idx="4861">
                  <c:v>1.5528133333333438E-4</c:v>
                </c:pt>
                <c:pt idx="4862">
                  <c:v>1.5528133333333438E-4</c:v>
                </c:pt>
                <c:pt idx="4863">
                  <c:v>1.5458533333333397E-4</c:v>
                </c:pt>
                <c:pt idx="4864">
                  <c:v>1.5458533333333432E-4</c:v>
                </c:pt>
                <c:pt idx="4865">
                  <c:v>1.543500000000005E-4</c:v>
                </c:pt>
                <c:pt idx="4866">
                  <c:v>1.5388433333333426E-4</c:v>
                </c:pt>
                <c:pt idx="4867">
                  <c:v>1.5435000000000066E-4</c:v>
                </c:pt>
                <c:pt idx="4868">
                  <c:v>1.5528133333333438E-4</c:v>
                </c:pt>
                <c:pt idx="4869">
                  <c:v>1.5458533333333405E-4</c:v>
                </c:pt>
                <c:pt idx="4870">
                  <c:v>1.5458533333333405E-4</c:v>
                </c:pt>
                <c:pt idx="4871">
                  <c:v>1.5481566666666782E-4</c:v>
                </c:pt>
                <c:pt idx="4872">
                  <c:v>1.5458033333333378E-4</c:v>
                </c:pt>
                <c:pt idx="4873">
                  <c:v>1.543500000000005E-4</c:v>
                </c:pt>
                <c:pt idx="4874">
                  <c:v>1.5458033333333378E-4</c:v>
                </c:pt>
                <c:pt idx="4875">
                  <c:v>1.5481566666666774E-4</c:v>
                </c:pt>
                <c:pt idx="4876">
                  <c:v>1.5481566666666774E-4</c:v>
                </c:pt>
                <c:pt idx="4877">
                  <c:v>1.5434999999999985E-4</c:v>
                </c:pt>
                <c:pt idx="4878">
                  <c:v>1.5411966666666708E-4</c:v>
                </c:pt>
                <c:pt idx="4879">
                  <c:v>1.5435000000000066E-4</c:v>
                </c:pt>
                <c:pt idx="4880">
                  <c:v>1.5411966666666738E-4</c:v>
                </c:pt>
                <c:pt idx="4881">
                  <c:v>1.5388933333333396E-4</c:v>
                </c:pt>
                <c:pt idx="4882">
                  <c:v>1.5458033333333378E-4</c:v>
                </c:pt>
                <c:pt idx="4883">
                  <c:v>1.5458033333333378E-4</c:v>
                </c:pt>
                <c:pt idx="4884">
                  <c:v>1.5458033333333378E-4</c:v>
                </c:pt>
                <c:pt idx="4885">
                  <c:v>1.5481566666666774E-4</c:v>
                </c:pt>
                <c:pt idx="4886">
                  <c:v>1.5435000000000066E-4</c:v>
                </c:pt>
                <c:pt idx="4887">
                  <c:v>1.5341866666666792E-4</c:v>
                </c:pt>
                <c:pt idx="4888">
                  <c:v>1.5388433333333426E-4</c:v>
                </c:pt>
                <c:pt idx="4889">
                  <c:v>1.5388433333333426E-4</c:v>
                </c:pt>
                <c:pt idx="4890">
                  <c:v>1.5388433333333426E-4</c:v>
                </c:pt>
                <c:pt idx="4891">
                  <c:v>1.5388933333333396E-4</c:v>
                </c:pt>
                <c:pt idx="4892">
                  <c:v>1.5434999999999985E-4</c:v>
                </c:pt>
                <c:pt idx="4893">
                  <c:v>1.5388433333333426E-4</c:v>
                </c:pt>
                <c:pt idx="4894">
                  <c:v>1.5364900000000087E-4</c:v>
                </c:pt>
                <c:pt idx="4895">
                  <c:v>1.5411966666666708E-4</c:v>
                </c:pt>
                <c:pt idx="4896">
                  <c:v>1.5434999999999985E-4</c:v>
                </c:pt>
                <c:pt idx="4897">
                  <c:v>1.5411466666666768E-4</c:v>
                </c:pt>
                <c:pt idx="4898">
                  <c:v>1.5388433333333426E-4</c:v>
                </c:pt>
                <c:pt idx="4899">
                  <c:v>1.5458033333333378E-4</c:v>
                </c:pt>
                <c:pt idx="4900">
                  <c:v>1.5458033333333378E-4</c:v>
                </c:pt>
                <c:pt idx="4901">
                  <c:v>1.5434999999999985E-4</c:v>
                </c:pt>
                <c:pt idx="4902">
                  <c:v>1.5434999999999985E-4</c:v>
                </c:pt>
                <c:pt idx="4903">
                  <c:v>1.5434999999999985E-4</c:v>
                </c:pt>
                <c:pt idx="4904">
                  <c:v>1.5434999999999985E-4</c:v>
                </c:pt>
                <c:pt idx="4905">
                  <c:v>1.5434999999999985E-4</c:v>
                </c:pt>
                <c:pt idx="4906">
                  <c:v>1.5434999999999985E-4</c:v>
                </c:pt>
                <c:pt idx="4907">
                  <c:v>1.5434500000000085E-4</c:v>
                </c:pt>
                <c:pt idx="4908">
                  <c:v>1.5434999999999985E-4</c:v>
                </c:pt>
                <c:pt idx="4909">
                  <c:v>1.5458533333333408E-4</c:v>
                </c:pt>
                <c:pt idx="4910">
                  <c:v>1.5481566666666774E-4</c:v>
                </c:pt>
                <c:pt idx="4911">
                  <c:v>1.5458533333333408E-4</c:v>
                </c:pt>
                <c:pt idx="4912">
                  <c:v>1.543500000000005E-4</c:v>
                </c:pt>
                <c:pt idx="4913">
                  <c:v>1.5481566666666774E-4</c:v>
                </c:pt>
                <c:pt idx="4914">
                  <c:v>1.5458033333333378E-4</c:v>
                </c:pt>
                <c:pt idx="4915">
                  <c:v>1.5574700000000076E-4</c:v>
                </c:pt>
                <c:pt idx="4916">
                  <c:v>1.5505100000000105E-4</c:v>
                </c:pt>
                <c:pt idx="4917">
                  <c:v>1.5505100000000105E-4</c:v>
                </c:pt>
                <c:pt idx="4918">
                  <c:v>1.5575200000000046E-4</c:v>
                </c:pt>
                <c:pt idx="4919">
                  <c:v>1.5528133333333438E-4</c:v>
                </c:pt>
                <c:pt idx="4920">
                  <c:v>1.5598233333333366E-4</c:v>
                </c:pt>
                <c:pt idx="4921">
                  <c:v>1.5574700000000062E-4</c:v>
                </c:pt>
                <c:pt idx="4922">
                  <c:v>1.555116666666674E-4</c:v>
                </c:pt>
                <c:pt idx="4923">
                  <c:v>1.5575200000000032E-4</c:v>
                </c:pt>
                <c:pt idx="4924">
                  <c:v>1.5621266666666756E-4</c:v>
                </c:pt>
                <c:pt idx="4925">
                  <c:v>1.5551666666666747E-4</c:v>
                </c:pt>
                <c:pt idx="4926">
                  <c:v>1.5574700000000062E-4</c:v>
                </c:pt>
                <c:pt idx="4927">
                  <c:v>1.5574700000000062E-4</c:v>
                </c:pt>
                <c:pt idx="4928">
                  <c:v>1.5574700000000062E-4</c:v>
                </c:pt>
                <c:pt idx="4929">
                  <c:v>1.5574700000000076E-4</c:v>
                </c:pt>
                <c:pt idx="4930">
                  <c:v>1.5551666666666747E-4</c:v>
                </c:pt>
                <c:pt idx="4931">
                  <c:v>1.5597733333333396E-4</c:v>
                </c:pt>
                <c:pt idx="4932">
                  <c:v>1.5598233333333382E-4</c:v>
                </c:pt>
                <c:pt idx="4933">
                  <c:v>1.5528133333333455E-4</c:v>
                </c:pt>
                <c:pt idx="4934">
                  <c:v>1.5551666666666747E-4</c:v>
                </c:pt>
                <c:pt idx="4935">
                  <c:v>1.5551666666666769E-4</c:v>
                </c:pt>
                <c:pt idx="4936">
                  <c:v>1.5551666666666734E-4</c:v>
                </c:pt>
                <c:pt idx="4937">
                  <c:v>1.5481566666666815E-4</c:v>
                </c:pt>
                <c:pt idx="4938">
                  <c:v>1.5481566666666815E-4</c:v>
                </c:pt>
                <c:pt idx="4939">
                  <c:v>1.5528133333333455E-4</c:v>
                </c:pt>
                <c:pt idx="4940">
                  <c:v>1.5504600000000108E-4</c:v>
                </c:pt>
                <c:pt idx="4941">
                  <c:v>1.5528633333333411E-4</c:v>
                </c:pt>
                <c:pt idx="4942">
                  <c:v>1.559823333333335E-4</c:v>
                </c:pt>
                <c:pt idx="4943">
                  <c:v>1.5551666666666734E-4</c:v>
                </c:pt>
                <c:pt idx="4944">
                  <c:v>1.5481566666666815E-4</c:v>
                </c:pt>
                <c:pt idx="4945">
                  <c:v>1.5505100000000116E-4</c:v>
                </c:pt>
                <c:pt idx="4946">
                  <c:v>1.5481566666666815E-4</c:v>
                </c:pt>
                <c:pt idx="4947">
                  <c:v>1.5528133333333455E-4</c:v>
                </c:pt>
                <c:pt idx="4948">
                  <c:v>1.5505100000000116E-4</c:v>
                </c:pt>
                <c:pt idx="4949">
                  <c:v>1.5574700000000062E-4</c:v>
                </c:pt>
                <c:pt idx="4950">
                  <c:v>1.5528133333333455E-4</c:v>
                </c:pt>
                <c:pt idx="4951">
                  <c:v>1.5505100000000116E-4</c:v>
                </c:pt>
                <c:pt idx="4952">
                  <c:v>1.5481566666666774E-4</c:v>
                </c:pt>
                <c:pt idx="4953">
                  <c:v>1.5505100000000105E-4</c:v>
                </c:pt>
                <c:pt idx="4954">
                  <c:v>1.5667833333333451E-4</c:v>
                </c:pt>
                <c:pt idx="4955">
                  <c:v>1.5481566666666782E-4</c:v>
                </c:pt>
                <c:pt idx="4956">
                  <c:v>1.5481566666666782E-4</c:v>
                </c:pt>
                <c:pt idx="4957">
                  <c:v>1.5528133333333455E-4</c:v>
                </c:pt>
                <c:pt idx="4958">
                  <c:v>1.5598233333333382E-4</c:v>
                </c:pt>
                <c:pt idx="4959">
                  <c:v>1.5644800000000128E-4</c:v>
                </c:pt>
                <c:pt idx="4960">
                  <c:v>1.562126666666677E-4</c:v>
                </c:pt>
                <c:pt idx="4961">
                  <c:v>1.5598233333333382E-4</c:v>
                </c:pt>
                <c:pt idx="4962">
                  <c:v>1.5575200000000046E-4</c:v>
                </c:pt>
                <c:pt idx="4963">
                  <c:v>1.5598233333333382E-4</c:v>
                </c:pt>
                <c:pt idx="4964">
                  <c:v>1.5598233333333382E-4</c:v>
                </c:pt>
                <c:pt idx="4965">
                  <c:v>1.555116666666674E-4</c:v>
                </c:pt>
                <c:pt idx="4966">
                  <c:v>1.5528633333333392E-4</c:v>
                </c:pt>
                <c:pt idx="4967">
                  <c:v>1.5551666666666734E-4</c:v>
                </c:pt>
                <c:pt idx="4968">
                  <c:v>1.5574700000000062E-4</c:v>
                </c:pt>
                <c:pt idx="4969">
                  <c:v>1.5528633333333425E-4</c:v>
                </c:pt>
                <c:pt idx="4970">
                  <c:v>1.5575200000000046E-4</c:v>
                </c:pt>
                <c:pt idx="4971">
                  <c:v>1.5574700000000062E-4</c:v>
                </c:pt>
                <c:pt idx="4972">
                  <c:v>1.5528633333333425E-4</c:v>
                </c:pt>
                <c:pt idx="4973">
                  <c:v>1.5551666666666734E-4</c:v>
                </c:pt>
                <c:pt idx="4974">
                  <c:v>1.5574700000000062E-4</c:v>
                </c:pt>
                <c:pt idx="4975">
                  <c:v>1.5551666666666747E-4</c:v>
                </c:pt>
                <c:pt idx="4976">
                  <c:v>1.562126666666677E-4</c:v>
                </c:pt>
                <c:pt idx="4977">
                  <c:v>1.5644800000000106E-4</c:v>
                </c:pt>
                <c:pt idx="4978">
                  <c:v>1.5667833333333429E-4</c:v>
                </c:pt>
                <c:pt idx="4979">
                  <c:v>1.5644800000000112E-4</c:v>
                </c:pt>
                <c:pt idx="4980">
                  <c:v>1.559823333333339E-4</c:v>
                </c:pt>
                <c:pt idx="4981">
                  <c:v>1.562126666666677E-4</c:v>
                </c:pt>
                <c:pt idx="4982">
                  <c:v>1.5644800000000112E-4</c:v>
                </c:pt>
                <c:pt idx="4983">
                  <c:v>1.5575200000000046E-4</c:v>
                </c:pt>
                <c:pt idx="4984">
                  <c:v>1.5621766666666751E-4</c:v>
                </c:pt>
                <c:pt idx="4985">
                  <c:v>1.5575200000000032E-4</c:v>
                </c:pt>
                <c:pt idx="4986">
                  <c:v>1.5551666666666734E-4</c:v>
                </c:pt>
                <c:pt idx="4987">
                  <c:v>1.5551666666666704E-4</c:v>
                </c:pt>
                <c:pt idx="4988">
                  <c:v>1.5505100000000091E-4</c:v>
                </c:pt>
                <c:pt idx="4989">
                  <c:v>1.5482066666666771E-4</c:v>
                </c:pt>
                <c:pt idx="4990">
                  <c:v>1.5435000000000077E-4</c:v>
                </c:pt>
                <c:pt idx="4991">
                  <c:v>1.5411966666666754E-4</c:v>
                </c:pt>
                <c:pt idx="4992">
                  <c:v>1.5481566666666796E-4</c:v>
                </c:pt>
                <c:pt idx="4993">
                  <c:v>1.5505100000000091E-4</c:v>
                </c:pt>
                <c:pt idx="4994">
                  <c:v>1.5551666666666704E-4</c:v>
                </c:pt>
                <c:pt idx="4995">
                  <c:v>1.5575200000000016E-4</c:v>
                </c:pt>
                <c:pt idx="4996">
                  <c:v>1.5551666666666734E-4</c:v>
                </c:pt>
                <c:pt idx="4997">
                  <c:v>1.5714900000000066E-4</c:v>
                </c:pt>
                <c:pt idx="4998">
                  <c:v>1.5621766666666786E-4</c:v>
                </c:pt>
                <c:pt idx="4999">
                  <c:v>1.5574700000000062E-4</c:v>
                </c:pt>
                <c:pt idx="5000">
                  <c:v>1.5551666666666747E-4</c:v>
                </c:pt>
                <c:pt idx="5001">
                  <c:v>1.5528633333333425E-4</c:v>
                </c:pt>
                <c:pt idx="5002">
                  <c:v>1.5528633333333425E-4</c:v>
                </c:pt>
                <c:pt idx="5003">
                  <c:v>1.5528633333333425E-4</c:v>
                </c:pt>
                <c:pt idx="5004">
                  <c:v>1.5528633333333411E-4</c:v>
                </c:pt>
                <c:pt idx="5005">
                  <c:v>1.5551666666666734E-4</c:v>
                </c:pt>
                <c:pt idx="5006">
                  <c:v>1.5574700000000062E-4</c:v>
                </c:pt>
                <c:pt idx="5007">
                  <c:v>1.5551666666666734E-4</c:v>
                </c:pt>
                <c:pt idx="5008">
                  <c:v>1.5481566666666815E-4</c:v>
                </c:pt>
                <c:pt idx="5009">
                  <c:v>1.5505100000000105E-4</c:v>
                </c:pt>
                <c:pt idx="5010">
                  <c:v>1.5551666666666734E-4</c:v>
                </c:pt>
                <c:pt idx="5011">
                  <c:v>1.5551666666666747E-4</c:v>
                </c:pt>
                <c:pt idx="5012">
                  <c:v>1.5482066666666763E-4</c:v>
                </c:pt>
                <c:pt idx="5013">
                  <c:v>1.5551666666666747E-4</c:v>
                </c:pt>
                <c:pt idx="5014">
                  <c:v>1.5528133333333455E-4</c:v>
                </c:pt>
                <c:pt idx="5015">
                  <c:v>1.5481566666666796E-4</c:v>
                </c:pt>
                <c:pt idx="5016">
                  <c:v>1.557520000000004E-4</c:v>
                </c:pt>
                <c:pt idx="5017">
                  <c:v>1.5735933333333395E-4</c:v>
                </c:pt>
                <c:pt idx="5018">
                  <c:v>1.5528133333333455E-4</c:v>
                </c:pt>
                <c:pt idx="5019">
                  <c:v>1.5528633333333411E-4</c:v>
                </c:pt>
                <c:pt idx="5020">
                  <c:v>1.5551666666666747E-4</c:v>
                </c:pt>
                <c:pt idx="5021">
                  <c:v>1.5528133333333455E-4</c:v>
                </c:pt>
                <c:pt idx="5022">
                  <c:v>1.5528133333333455E-4</c:v>
                </c:pt>
                <c:pt idx="5023">
                  <c:v>1.5481566666666796E-4</c:v>
                </c:pt>
                <c:pt idx="5024">
                  <c:v>1.5528633333333392E-4</c:v>
                </c:pt>
                <c:pt idx="5025">
                  <c:v>1.5481566666666796E-4</c:v>
                </c:pt>
                <c:pt idx="5026">
                  <c:v>1.5505100000000105E-4</c:v>
                </c:pt>
                <c:pt idx="5027">
                  <c:v>1.5505100000000105E-4</c:v>
                </c:pt>
                <c:pt idx="5028">
                  <c:v>1.5481566666666796E-4</c:v>
                </c:pt>
                <c:pt idx="5029">
                  <c:v>1.5435000000000066E-4</c:v>
                </c:pt>
                <c:pt idx="5030">
                  <c:v>1.5458533333333432E-4</c:v>
                </c:pt>
                <c:pt idx="5031">
                  <c:v>1.5528633333333438E-4</c:v>
                </c:pt>
                <c:pt idx="5032">
                  <c:v>1.5528133333333455E-4</c:v>
                </c:pt>
                <c:pt idx="5033">
                  <c:v>1.557520000000004E-4</c:v>
                </c:pt>
                <c:pt idx="5034">
                  <c:v>1.5598233333333366E-4</c:v>
                </c:pt>
                <c:pt idx="5035">
                  <c:v>1.5668333333333421E-4</c:v>
                </c:pt>
                <c:pt idx="5036">
                  <c:v>1.5598233333333366E-4</c:v>
                </c:pt>
                <c:pt idx="5037">
                  <c:v>1.5598233333333366E-4</c:v>
                </c:pt>
                <c:pt idx="5038">
                  <c:v>1.5644800000000082E-4</c:v>
                </c:pt>
                <c:pt idx="5039">
                  <c:v>1.5621766666666791E-4</c:v>
                </c:pt>
                <c:pt idx="5040">
                  <c:v>1.5574700000000062E-4</c:v>
                </c:pt>
                <c:pt idx="5041">
                  <c:v>1.5621766666666786E-4</c:v>
                </c:pt>
                <c:pt idx="5042">
                  <c:v>1.5574700000000062E-4</c:v>
                </c:pt>
                <c:pt idx="5043">
                  <c:v>1.5598233333333366E-4</c:v>
                </c:pt>
                <c:pt idx="5044">
                  <c:v>1.5575200000000032E-4</c:v>
                </c:pt>
                <c:pt idx="5045">
                  <c:v>1.5575200000000032E-4</c:v>
                </c:pt>
                <c:pt idx="5046">
                  <c:v>1.5528633333333392E-4</c:v>
                </c:pt>
                <c:pt idx="5047">
                  <c:v>1.5528633333333392E-4</c:v>
                </c:pt>
                <c:pt idx="5048">
                  <c:v>1.5575200000000032E-4</c:v>
                </c:pt>
                <c:pt idx="5049">
                  <c:v>1.5575200000000016E-4</c:v>
                </c:pt>
                <c:pt idx="5050">
                  <c:v>1.5575200000000032E-4</c:v>
                </c:pt>
                <c:pt idx="5051">
                  <c:v>1.5552166666666744E-4</c:v>
                </c:pt>
                <c:pt idx="5052">
                  <c:v>1.5574699999999981E-4</c:v>
                </c:pt>
                <c:pt idx="5053">
                  <c:v>1.5528633333333392E-4</c:v>
                </c:pt>
                <c:pt idx="5054">
                  <c:v>1.5551666666666704E-4</c:v>
                </c:pt>
                <c:pt idx="5055">
                  <c:v>1.5552166666666744E-4</c:v>
                </c:pt>
                <c:pt idx="5056">
                  <c:v>1.5528633333333384E-4</c:v>
                </c:pt>
                <c:pt idx="5057">
                  <c:v>1.5505100000000069E-4</c:v>
                </c:pt>
                <c:pt idx="5058">
                  <c:v>1.5552166666666744E-4</c:v>
                </c:pt>
                <c:pt idx="5059">
                  <c:v>1.5481566666666782E-4</c:v>
                </c:pt>
                <c:pt idx="5060">
                  <c:v>1.557520000000004E-4</c:v>
                </c:pt>
                <c:pt idx="5061">
                  <c:v>1.5528633333333411E-4</c:v>
                </c:pt>
                <c:pt idx="5062">
                  <c:v>1.557520000000004E-4</c:v>
                </c:pt>
                <c:pt idx="5063">
                  <c:v>1.5552166666666744E-4</c:v>
                </c:pt>
                <c:pt idx="5064">
                  <c:v>1.5575200000000032E-4</c:v>
                </c:pt>
                <c:pt idx="5065">
                  <c:v>1.5575200000000046E-4</c:v>
                </c:pt>
                <c:pt idx="5066">
                  <c:v>1.5621766666666786E-4</c:v>
                </c:pt>
                <c:pt idx="5067">
                  <c:v>1.5574700000000076E-4</c:v>
                </c:pt>
                <c:pt idx="5068">
                  <c:v>1.5528633333333411E-4</c:v>
                </c:pt>
                <c:pt idx="5069">
                  <c:v>1.5551666666666747E-4</c:v>
                </c:pt>
                <c:pt idx="5070">
                  <c:v>1.5551666666666747E-4</c:v>
                </c:pt>
                <c:pt idx="5071">
                  <c:v>1.5575200000000032E-4</c:v>
                </c:pt>
                <c:pt idx="5072">
                  <c:v>1.5505100000000091E-4</c:v>
                </c:pt>
                <c:pt idx="5073">
                  <c:v>1.5505100000000105E-4</c:v>
                </c:pt>
                <c:pt idx="5074">
                  <c:v>1.5552166666666744E-4</c:v>
                </c:pt>
                <c:pt idx="5075">
                  <c:v>1.5575200000000032E-4</c:v>
                </c:pt>
                <c:pt idx="5076">
                  <c:v>1.5528633333333392E-4</c:v>
                </c:pt>
                <c:pt idx="5077">
                  <c:v>1.5505100000000105E-4</c:v>
                </c:pt>
                <c:pt idx="5078">
                  <c:v>1.5552166666666744E-4</c:v>
                </c:pt>
                <c:pt idx="5079">
                  <c:v>1.5481566666666782E-4</c:v>
                </c:pt>
                <c:pt idx="5080">
                  <c:v>1.5482066666666771E-4</c:v>
                </c:pt>
                <c:pt idx="5081">
                  <c:v>1.5482066666666771E-4</c:v>
                </c:pt>
                <c:pt idx="5082">
                  <c:v>1.5528633333333411E-4</c:v>
                </c:pt>
                <c:pt idx="5083">
                  <c:v>1.5458533333333408E-4</c:v>
                </c:pt>
                <c:pt idx="5084">
                  <c:v>1.5482066666666771E-4</c:v>
                </c:pt>
                <c:pt idx="5085">
                  <c:v>1.5482066666666793E-4</c:v>
                </c:pt>
                <c:pt idx="5086">
                  <c:v>1.5505100000000105E-4</c:v>
                </c:pt>
                <c:pt idx="5087">
                  <c:v>1.5482066666666771E-4</c:v>
                </c:pt>
                <c:pt idx="5088">
                  <c:v>1.5505100000000091E-4</c:v>
                </c:pt>
                <c:pt idx="5089">
                  <c:v>1.5551666666666734E-4</c:v>
                </c:pt>
                <c:pt idx="5090">
                  <c:v>1.5459033333333421E-4</c:v>
                </c:pt>
                <c:pt idx="5091">
                  <c:v>1.5528633333333411E-4</c:v>
                </c:pt>
                <c:pt idx="5092">
                  <c:v>1.5505600000000099E-4</c:v>
                </c:pt>
                <c:pt idx="5093">
                  <c:v>1.5458533333333432E-4</c:v>
                </c:pt>
                <c:pt idx="5094">
                  <c:v>1.545903333333341E-4</c:v>
                </c:pt>
                <c:pt idx="5095">
                  <c:v>1.5435500000000101E-4</c:v>
                </c:pt>
                <c:pt idx="5096">
                  <c:v>1.5481566666666796E-4</c:v>
                </c:pt>
                <c:pt idx="5097">
                  <c:v>1.5482066666666771E-4</c:v>
                </c:pt>
                <c:pt idx="5098">
                  <c:v>1.5551666666666734E-4</c:v>
                </c:pt>
                <c:pt idx="5099">
                  <c:v>1.5528633333333411E-4</c:v>
                </c:pt>
                <c:pt idx="5100">
                  <c:v>1.5528633333333411E-4</c:v>
                </c:pt>
                <c:pt idx="5101">
                  <c:v>1.5575700000000067E-4</c:v>
                </c:pt>
                <c:pt idx="5102">
                  <c:v>1.5575700000000067E-4</c:v>
                </c:pt>
                <c:pt idx="5103">
                  <c:v>1.5621766666666791E-4</c:v>
                </c:pt>
                <c:pt idx="5104">
                  <c:v>1.5598733333333417E-4</c:v>
                </c:pt>
                <c:pt idx="5105">
                  <c:v>1.5552166666666755E-4</c:v>
                </c:pt>
                <c:pt idx="5106">
                  <c:v>1.5528633333333411E-4</c:v>
                </c:pt>
                <c:pt idx="5107">
                  <c:v>1.5528633333333411E-4</c:v>
                </c:pt>
                <c:pt idx="5108">
                  <c:v>1.5551666666666734E-4</c:v>
                </c:pt>
                <c:pt idx="5109">
                  <c:v>1.5528633333333411E-4</c:v>
                </c:pt>
                <c:pt idx="5110">
                  <c:v>1.5505600000000099E-4</c:v>
                </c:pt>
                <c:pt idx="5111">
                  <c:v>1.5528633333333392E-4</c:v>
                </c:pt>
                <c:pt idx="5112">
                  <c:v>1.5482066666666793E-4</c:v>
                </c:pt>
                <c:pt idx="5113">
                  <c:v>1.5575200000000032E-4</c:v>
                </c:pt>
                <c:pt idx="5114">
                  <c:v>1.5575200000000032E-4</c:v>
                </c:pt>
                <c:pt idx="5115">
                  <c:v>1.5552166666666744E-4</c:v>
                </c:pt>
                <c:pt idx="5116">
                  <c:v>1.5598733333333374E-4</c:v>
                </c:pt>
                <c:pt idx="5117">
                  <c:v>1.559823333333335E-4</c:v>
                </c:pt>
                <c:pt idx="5118">
                  <c:v>1.5552166666666744E-4</c:v>
                </c:pt>
                <c:pt idx="5119">
                  <c:v>1.559823333333335E-4</c:v>
                </c:pt>
                <c:pt idx="5120">
                  <c:v>1.559823333333335E-4</c:v>
                </c:pt>
                <c:pt idx="5121">
                  <c:v>1.5575200000000032E-4</c:v>
                </c:pt>
                <c:pt idx="5122">
                  <c:v>1.5598733333333374E-4</c:v>
                </c:pt>
                <c:pt idx="5123">
                  <c:v>1.5645300000000065E-4</c:v>
                </c:pt>
                <c:pt idx="5124">
                  <c:v>1.5598733333333374E-4</c:v>
                </c:pt>
                <c:pt idx="5125">
                  <c:v>1.5528633333333411E-4</c:v>
                </c:pt>
                <c:pt idx="5126">
                  <c:v>1.5621766666666751E-4</c:v>
                </c:pt>
                <c:pt idx="5127">
                  <c:v>1.5644800000000082E-4</c:v>
                </c:pt>
                <c:pt idx="5128">
                  <c:v>1.5621766666666786E-4</c:v>
                </c:pt>
                <c:pt idx="5129">
                  <c:v>1.5552166666666755E-4</c:v>
                </c:pt>
                <c:pt idx="5130">
                  <c:v>1.5621766666666743E-4</c:v>
                </c:pt>
                <c:pt idx="5131">
                  <c:v>1.5552166666666744E-4</c:v>
                </c:pt>
                <c:pt idx="5132">
                  <c:v>1.5528633333333392E-4</c:v>
                </c:pt>
                <c:pt idx="5133">
                  <c:v>1.5575700000000067E-4</c:v>
                </c:pt>
                <c:pt idx="5134">
                  <c:v>1.5552666666666736E-4</c:v>
                </c:pt>
                <c:pt idx="5135">
                  <c:v>1.5528633333333392E-4</c:v>
                </c:pt>
                <c:pt idx="5136">
                  <c:v>1.5505600000000099E-4</c:v>
                </c:pt>
                <c:pt idx="5137">
                  <c:v>1.5505100000000105E-4</c:v>
                </c:pt>
                <c:pt idx="5138">
                  <c:v>1.5505600000000085E-4</c:v>
                </c:pt>
                <c:pt idx="5139">
                  <c:v>1.5482066666666771E-4</c:v>
                </c:pt>
                <c:pt idx="5140">
                  <c:v>1.5482066666666771E-4</c:v>
                </c:pt>
                <c:pt idx="5141">
                  <c:v>1.5529133333333449E-4</c:v>
                </c:pt>
                <c:pt idx="5142">
                  <c:v>1.5552166666666744E-4</c:v>
                </c:pt>
                <c:pt idx="5143">
                  <c:v>1.5528633333333425E-4</c:v>
                </c:pt>
                <c:pt idx="5144">
                  <c:v>1.5552166666666744E-4</c:v>
                </c:pt>
                <c:pt idx="5145">
                  <c:v>1.5552166666666755E-4</c:v>
                </c:pt>
                <c:pt idx="5146">
                  <c:v>1.557520000000004E-4</c:v>
                </c:pt>
                <c:pt idx="5147">
                  <c:v>1.5505600000000085E-4</c:v>
                </c:pt>
                <c:pt idx="5148">
                  <c:v>1.5529133333333449E-4</c:v>
                </c:pt>
                <c:pt idx="5149">
                  <c:v>1.5505600000000085E-4</c:v>
                </c:pt>
                <c:pt idx="5150">
                  <c:v>1.5482066666666771E-4</c:v>
                </c:pt>
                <c:pt idx="5151">
                  <c:v>1.5575200000000046E-4</c:v>
                </c:pt>
                <c:pt idx="5152">
                  <c:v>1.5505600000000085E-4</c:v>
                </c:pt>
                <c:pt idx="5153">
                  <c:v>1.5575700000000078E-4</c:v>
                </c:pt>
                <c:pt idx="5154">
                  <c:v>1.5529133333333449E-4</c:v>
                </c:pt>
                <c:pt idx="5155">
                  <c:v>1.5575200000000046E-4</c:v>
                </c:pt>
                <c:pt idx="5156">
                  <c:v>1.5575700000000067E-4</c:v>
                </c:pt>
                <c:pt idx="5157">
                  <c:v>1.5505600000000085E-4</c:v>
                </c:pt>
                <c:pt idx="5158">
                  <c:v>1.5575700000000032E-4</c:v>
                </c:pt>
                <c:pt idx="5159">
                  <c:v>1.5598733333333374E-4</c:v>
                </c:pt>
                <c:pt idx="5160">
                  <c:v>1.5575700000000078E-4</c:v>
                </c:pt>
                <c:pt idx="5161">
                  <c:v>1.5506100000000088E-4</c:v>
                </c:pt>
                <c:pt idx="5162">
                  <c:v>1.5552166666666755E-4</c:v>
                </c:pt>
                <c:pt idx="5163">
                  <c:v>1.5552666666666736E-4</c:v>
                </c:pt>
                <c:pt idx="5164">
                  <c:v>1.5552166666666755E-4</c:v>
                </c:pt>
                <c:pt idx="5165">
                  <c:v>1.5552166666666755E-4</c:v>
                </c:pt>
                <c:pt idx="5166">
                  <c:v>1.5552166666666755E-4</c:v>
                </c:pt>
                <c:pt idx="5167">
                  <c:v>1.5505600000000099E-4</c:v>
                </c:pt>
                <c:pt idx="5168">
                  <c:v>1.5506100000000088E-4</c:v>
                </c:pt>
                <c:pt idx="5169">
                  <c:v>1.5552166666666782E-4</c:v>
                </c:pt>
                <c:pt idx="5170">
                  <c:v>1.5552166666666782E-4</c:v>
                </c:pt>
                <c:pt idx="5171">
                  <c:v>1.5505600000000085E-4</c:v>
                </c:pt>
                <c:pt idx="5172">
                  <c:v>1.5529133333333411E-4</c:v>
                </c:pt>
                <c:pt idx="5173">
                  <c:v>1.5482566666666784E-4</c:v>
                </c:pt>
                <c:pt idx="5174">
                  <c:v>1.5505600000000085E-4</c:v>
                </c:pt>
                <c:pt idx="5175">
                  <c:v>1.5482566666666784E-4</c:v>
                </c:pt>
                <c:pt idx="5176">
                  <c:v>1.5529133333333449E-4</c:v>
                </c:pt>
                <c:pt idx="5177">
                  <c:v>1.5482566666666784E-4</c:v>
                </c:pt>
                <c:pt idx="5178">
                  <c:v>1.5505600000000085E-4</c:v>
                </c:pt>
                <c:pt idx="5179">
                  <c:v>1.5529133333333449E-4</c:v>
                </c:pt>
                <c:pt idx="5180">
                  <c:v>1.5505600000000048E-4</c:v>
                </c:pt>
                <c:pt idx="5181">
                  <c:v>1.5506100000000104E-4</c:v>
                </c:pt>
                <c:pt idx="5182">
                  <c:v>1.5482566666666784E-4</c:v>
                </c:pt>
                <c:pt idx="5183">
                  <c:v>1.5506100000000104E-4</c:v>
                </c:pt>
                <c:pt idx="5184">
                  <c:v>1.5505600000000048E-4</c:v>
                </c:pt>
                <c:pt idx="5185">
                  <c:v>1.5506100000000104E-4</c:v>
                </c:pt>
                <c:pt idx="5186">
                  <c:v>1.5506100000000104E-4</c:v>
                </c:pt>
                <c:pt idx="5187">
                  <c:v>1.5506100000000104E-4</c:v>
                </c:pt>
                <c:pt idx="5188">
                  <c:v>1.5529133333333449E-4</c:v>
                </c:pt>
                <c:pt idx="5189">
                  <c:v>1.5482566666666784E-4</c:v>
                </c:pt>
                <c:pt idx="5190">
                  <c:v>1.545953333333341E-4</c:v>
                </c:pt>
                <c:pt idx="5191">
                  <c:v>1.548256666666676E-4</c:v>
                </c:pt>
                <c:pt idx="5192">
                  <c:v>1.5505600000000072E-4</c:v>
                </c:pt>
                <c:pt idx="5193">
                  <c:v>1.545953333333341E-4</c:v>
                </c:pt>
                <c:pt idx="5194">
                  <c:v>1.5505600000000048E-4</c:v>
                </c:pt>
                <c:pt idx="5195">
                  <c:v>1.5482566666666784E-4</c:v>
                </c:pt>
                <c:pt idx="5196">
                  <c:v>1.5436000000000066E-4</c:v>
                </c:pt>
                <c:pt idx="5197">
                  <c:v>1.548256666666676E-4</c:v>
                </c:pt>
                <c:pt idx="5198">
                  <c:v>1.5505600000000048E-4</c:v>
                </c:pt>
                <c:pt idx="5199">
                  <c:v>1.5552666666666723E-4</c:v>
                </c:pt>
                <c:pt idx="5200">
                  <c:v>1.55291333333334E-4</c:v>
                </c:pt>
                <c:pt idx="5201">
                  <c:v>1.5505600000000048E-4</c:v>
                </c:pt>
                <c:pt idx="5202">
                  <c:v>1.548256666666676E-4</c:v>
                </c:pt>
                <c:pt idx="5203">
                  <c:v>1.545953333333341E-4</c:v>
                </c:pt>
                <c:pt idx="5204">
                  <c:v>1.5459033333333375E-4</c:v>
                </c:pt>
                <c:pt idx="5205">
                  <c:v>1.545953333333341E-4</c:v>
                </c:pt>
                <c:pt idx="5206">
                  <c:v>1.5435500000000066E-4</c:v>
                </c:pt>
                <c:pt idx="5207">
                  <c:v>1.5412966666666732E-4</c:v>
                </c:pt>
                <c:pt idx="5208">
                  <c:v>1.5436000000000052E-4</c:v>
                </c:pt>
                <c:pt idx="5209">
                  <c:v>1.5459533333333396E-4</c:v>
                </c:pt>
                <c:pt idx="5210">
                  <c:v>1.5459033333333375E-4</c:v>
                </c:pt>
                <c:pt idx="5211">
                  <c:v>1.548256666666676E-4</c:v>
                </c:pt>
                <c:pt idx="5212">
                  <c:v>1.5483066666666762E-4</c:v>
                </c:pt>
                <c:pt idx="5213">
                  <c:v>1.5482566666666784E-4</c:v>
                </c:pt>
                <c:pt idx="5214">
                  <c:v>1.545953333333341E-4</c:v>
                </c:pt>
                <c:pt idx="5215">
                  <c:v>1.545953333333341E-4</c:v>
                </c:pt>
                <c:pt idx="5216">
                  <c:v>1.5506100000000088E-4</c:v>
                </c:pt>
                <c:pt idx="5217">
                  <c:v>1.5506100000000088E-4</c:v>
                </c:pt>
                <c:pt idx="5218">
                  <c:v>1.5483066666666762E-4</c:v>
                </c:pt>
                <c:pt idx="5219">
                  <c:v>1.5459533333333396E-4</c:v>
                </c:pt>
                <c:pt idx="5220">
                  <c:v>1.548256666666676E-4</c:v>
                </c:pt>
                <c:pt idx="5221">
                  <c:v>1.548256666666676E-4</c:v>
                </c:pt>
                <c:pt idx="5222">
                  <c:v>1.548256666666676E-4</c:v>
                </c:pt>
                <c:pt idx="5223">
                  <c:v>1.5482566666666784E-4</c:v>
                </c:pt>
                <c:pt idx="5224">
                  <c:v>1.5506100000000088E-4</c:v>
                </c:pt>
                <c:pt idx="5225">
                  <c:v>1.5459533333333396E-4</c:v>
                </c:pt>
                <c:pt idx="5226">
                  <c:v>1.548256666666676E-4</c:v>
                </c:pt>
                <c:pt idx="5227">
                  <c:v>1.5529633333333394E-4</c:v>
                </c:pt>
                <c:pt idx="5228">
                  <c:v>1.5506100000000104E-4</c:v>
                </c:pt>
                <c:pt idx="5229">
                  <c:v>1.5552666666666723E-4</c:v>
                </c:pt>
                <c:pt idx="5230">
                  <c:v>1.5575700000000032E-4</c:v>
                </c:pt>
                <c:pt idx="5231">
                  <c:v>1.5575700000000067E-4</c:v>
                </c:pt>
                <c:pt idx="5232">
                  <c:v>1.5529133333333411E-4</c:v>
                </c:pt>
                <c:pt idx="5233">
                  <c:v>1.5529633333333394E-4</c:v>
                </c:pt>
                <c:pt idx="5234">
                  <c:v>1.5529133333333411E-4</c:v>
                </c:pt>
                <c:pt idx="5235">
                  <c:v>1.5506100000000104E-4</c:v>
                </c:pt>
                <c:pt idx="5236">
                  <c:v>1.5599233333333365E-4</c:v>
                </c:pt>
                <c:pt idx="5237">
                  <c:v>1.5576200000000018E-4</c:v>
                </c:pt>
                <c:pt idx="5238">
                  <c:v>1.5552666666666723E-4</c:v>
                </c:pt>
                <c:pt idx="5239">
                  <c:v>1.5576200000000018E-4</c:v>
                </c:pt>
                <c:pt idx="5240">
                  <c:v>1.5552666666666736E-4</c:v>
                </c:pt>
                <c:pt idx="5241">
                  <c:v>1.562226666666675E-4</c:v>
                </c:pt>
                <c:pt idx="5242">
                  <c:v>1.5506100000000053E-4</c:v>
                </c:pt>
                <c:pt idx="5243">
                  <c:v>1.5506100000000088E-4</c:v>
                </c:pt>
                <c:pt idx="5244">
                  <c:v>1.55291333333334E-4</c:v>
                </c:pt>
                <c:pt idx="5245">
                  <c:v>1.5529133333333411E-4</c:v>
                </c:pt>
                <c:pt idx="5246">
                  <c:v>1.5529633333333394E-4</c:v>
                </c:pt>
                <c:pt idx="5247">
                  <c:v>1.5529633333333394E-4</c:v>
                </c:pt>
                <c:pt idx="5248">
                  <c:v>1.5575700000000067E-4</c:v>
                </c:pt>
                <c:pt idx="5249">
                  <c:v>1.5552666666666723E-4</c:v>
                </c:pt>
                <c:pt idx="5250">
                  <c:v>1.5506100000000088E-4</c:v>
                </c:pt>
                <c:pt idx="5251">
                  <c:v>1.5529633333333394E-4</c:v>
                </c:pt>
                <c:pt idx="5252">
                  <c:v>1.5552666666666736E-4</c:v>
                </c:pt>
                <c:pt idx="5253">
                  <c:v>1.5552666666666736E-4</c:v>
                </c:pt>
                <c:pt idx="5254">
                  <c:v>1.5622266666666737E-4</c:v>
                </c:pt>
                <c:pt idx="5255">
                  <c:v>1.5599233333333365E-4</c:v>
                </c:pt>
                <c:pt idx="5256">
                  <c:v>1.5552666666666723E-4</c:v>
                </c:pt>
                <c:pt idx="5257">
                  <c:v>1.5483066666666762E-4</c:v>
                </c:pt>
                <c:pt idx="5258">
                  <c:v>1.5506100000000088E-4</c:v>
                </c:pt>
                <c:pt idx="5259">
                  <c:v>1.5529633333333394E-4</c:v>
                </c:pt>
                <c:pt idx="5260">
                  <c:v>1.5483066666666762E-4</c:v>
                </c:pt>
                <c:pt idx="5261">
                  <c:v>1.5529633333333413E-4</c:v>
                </c:pt>
                <c:pt idx="5262">
                  <c:v>1.5529133333333427E-4</c:v>
                </c:pt>
                <c:pt idx="5263">
                  <c:v>1.5552666666666723E-4</c:v>
                </c:pt>
                <c:pt idx="5264">
                  <c:v>1.5552666666666736E-4</c:v>
                </c:pt>
                <c:pt idx="5265">
                  <c:v>1.5599233333333365E-4</c:v>
                </c:pt>
                <c:pt idx="5266">
                  <c:v>1.5576200000000018E-4</c:v>
                </c:pt>
                <c:pt idx="5267">
                  <c:v>1.548256666666676E-4</c:v>
                </c:pt>
                <c:pt idx="5268">
                  <c:v>1.5552666666666736E-4</c:v>
                </c:pt>
                <c:pt idx="5269">
                  <c:v>1.5552666666666736E-4</c:v>
                </c:pt>
                <c:pt idx="5270">
                  <c:v>1.5575700000000067E-4</c:v>
                </c:pt>
                <c:pt idx="5271">
                  <c:v>1.5529633333333394E-4</c:v>
                </c:pt>
                <c:pt idx="5272">
                  <c:v>1.5552666666666736E-4</c:v>
                </c:pt>
                <c:pt idx="5273">
                  <c:v>1.5575700000000067E-4</c:v>
                </c:pt>
                <c:pt idx="5274">
                  <c:v>1.5575700000000078E-4</c:v>
                </c:pt>
                <c:pt idx="5275">
                  <c:v>1.5552666666666723E-4</c:v>
                </c:pt>
                <c:pt idx="5276">
                  <c:v>1.5552666666666723E-4</c:v>
                </c:pt>
                <c:pt idx="5277">
                  <c:v>1.5575700000000032E-4</c:v>
                </c:pt>
                <c:pt idx="5278">
                  <c:v>1.5529133333333411E-4</c:v>
                </c:pt>
                <c:pt idx="5279">
                  <c:v>1.5552666666666736E-4</c:v>
                </c:pt>
                <c:pt idx="5280">
                  <c:v>1.5599233333333376E-4</c:v>
                </c:pt>
                <c:pt idx="5281">
                  <c:v>1.5529633333333394E-4</c:v>
                </c:pt>
                <c:pt idx="5282">
                  <c:v>1.5553166666666755E-4</c:v>
                </c:pt>
                <c:pt idx="5283">
                  <c:v>1.5576200000000048E-4</c:v>
                </c:pt>
                <c:pt idx="5284">
                  <c:v>1.5622766666666753E-4</c:v>
                </c:pt>
                <c:pt idx="5285">
                  <c:v>1.5599233333333398E-4</c:v>
                </c:pt>
                <c:pt idx="5286">
                  <c:v>1.5622766666666764E-4</c:v>
                </c:pt>
                <c:pt idx="5287">
                  <c:v>1.5599233333333376E-4</c:v>
                </c:pt>
                <c:pt idx="5288">
                  <c:v>1.5645800000000095E-4</c:v>
                </c:pt>
                <c:pt idx="5289">
                  <c:v>1.5623266666666726E-4</c:v>
                </c:pt>
                <c:pt idx="5290">
                  <c:v>1.5599233333333376E-4</c:v>
                </c:pt>
                <c:pt idx="5291">
                  <c:v>1.5576200000000032E-4</c:v>
                </c:pt>
                <c:pt idx="5292">
                  <c:v>1.5622266666666761E-4</c:v>
                </c:pt>
                <c:pt idx="5293">
                  <c:v>1.5599733333333392E-4</c:v>
                </c:pt>
                <c:pt idx="5294">
                  <c:v>1.5669333333333412E-4</c:v>
                </c:pt>
                <c:pt idx="5295">
                  <c:v>1.5622766666666753E-4</c:v>
                </c:pt>
                <c:pt idx="5296">
                  <c:v>1.5622766666666764E-4</c:v>
                </c:pt>
                <c:pt idx="5297">
                  <c:v>1.5622766666666764E-4</c:v>
                </c:pt>
                <c:pt idx="5298">
                  <c:v>1.5576200000000032E-4</c:v>
                </c:pt>
                <c:pt idx="5299">
                  <c:v>1.5576200000000048E-4</c:v>
                </c:pt>
                <c:pt idx="5300">
                  <c:v>1.5576200000000048E-4</c:v>
                </c:pt>
                <c:pt idx="5301">
                  <c:v>1.5622766666666764E-4</c:v>
                </c:pt>
                <c:pt idx="5302">
                  <c:v>1.5622766666666764E-4</c:v>
                </c:pt>
                <c:pt idx="5303">
                  <c:v>1.5622766666666764E-4</c:v>
                </c:pt>
                <c:pt idx="5304">
                  <c:v>1.5622766666666764E-4</c:v>
                </c:pt>
                <c:pt idx="5305">
                  <c:v>1.5599233333333376E-4</c:v>
                </c:pt>
                <c:pt idx="5306">
                  <c:v>1.5622766666666764E-4</c:v>
                </c:pt>
                <c:pt idx="5307">
                  <c:v>1.5622766666666764E-4</c:v>
                </c:pt>
                <c:pt idx="5308">
                  <c:v>1.5622766666666764E-4</c:v>
                </c:pt>
                <c:pt idx="5309">
                  <c:v>1.5622766666666764E-4</c:v>
                </c:pt>
                <c:pt idx="5310">
                  <c:v>1.5622766666666764E-4</c:v>
                </c:pt>
                <c:pt idx="5311">
                  <c:v>1.5622766666666764E-4</c:v>
                </c:pt>
                <c:pt idx="5312">
                  <c:v>1.5599233333333376E-4</c:v>
                </c:pt>
                <c:pt idx="5313">
                  <c:v>1.5645800000000114E-4</c:v>
                </c:pt>
                <c:pt idx="5314">
                  <c:v>1.5646300000000075E-4</c:v>
                </c:pt>
                <c:pt idx="5315">
                  <c:v>1.5645800000000114E-4</c:v>
                </c:pt>
                <c:pt idx="5316">
                  <c:v>1.5669333333333401E-4</c:v>
                </c:pt>
                <c:pt idx="5317">
                  <c:v>1.5692866666666767E-4</c:v>
                </c:pt>
                <c:pt idx="5318">
                  <c:v>1.5692866666666767E-4</c:v>
                </c:pt>
                <c:pt idx="5319">
                  <c:v>1.5669333333333412E-4</c:v>
                </c:pt>
                <c:pt idx="5320">
                  <c:v>1.5692366666666732E-4</c:v>
                </c:pt>
                <c:pt idx="5321">
                  <c:v>1.5622766666666764E-4</c:v>
                </c:pt>
                <c:pt idx="5322">
                  <c:v>1.5669333333333425E-4</c:v>
                </c:pt>
                <c:pt idx="5323">
                  <c:v>1.5576700000000015E-4</c:v>
                </c:pt>
                <c:pt idx="5324">
                  <c:v>1.5646300000000075E-4</c:v>
                </c:pt>
                <c:pt idx="5325">
                  <c:v>1.5622766666666764E-4</c:v>
                </c:pt>
                <c:pt idx="5326">
                  <c:v>1.5599733333333392E-4</c:v>
                </c:pt>
                <c:pt idx="5327">
                  <c:v>1.5599733333333392E-4</c:v>
                </c:pt>
                <c:pt idx="5328">
                  <c:v>1.5599233333333365E-4</c:v>
                </c:pt>
                <c:pt idx="5329">
                  <c:v>1.5646300000000092E-4</c:v>
                </c:pt>
                <c:pt idx="5330">
                  <c:v>1.5715900000000052E-4</c:v>
                </c:pt>
                <c:pt idx="5331">
                  <c:v>1.5669333333333434E-4</c:v>
                </c:pt>
                <c:pt idx="5332">
                  <c:v>1.5692866666666767E-4</c:v>
                </c:pt>
                <c:pt idx="5333">
                  <c:v>1.5669333333333412E-4</c:v>
                </c:pt>
                <c:pt idx="5334">
                  <c:v>1.5692866666666767E-4</c:v>
                </c:pt>
                <c:pt idx="5335">
                  <c:v>1.5692866666666767E-4</c:v>
                </c:pt>
                <c:pt idx="5336">
                  <c:v>1.5692866666666767E-4</c:v>
                </c:pt>
                <c:pt idx="5337">
                  <c:v>1.5715900000000052E-4</c:v>
                </c:pt>
                <c:pt idx="5338">
                  <c:v>1.5669333333333401E-4</c:v>
                </c:pt>
                <c:pt idx="5339">
                  <c:v>1.5645800000000114E-4</c:v>
                </c:pt>
                <c:pt idx="5340">
                  <c:v>1.5646300000000075E-4</c:v>
                </c:pt>
                <c:pt idx="5341">
                  <c:v>1.5692866666666767E-4</c:v>
                </c:pt>
                <c:pt idx="5342">
                  <c:v>1.5552666666666736E-4</c:v>
                </c:pt>
                <c:pt idx="5343">
                  <c:v>1.5646300000000092E-4</c:v>
                </c:pt>
                <c:pt idx="5344">
                  <c:v>1.5622766666666764E-4</c:v>
                </c:pt>
                <c:pt idx="5345">
                  <c:v>1.5622766666666764E-4</c:v>
                </c:pt>
                <c:pt idx="5346">
                  <c:v>1.5622766666666764E-4</c:v>
                </c:pt>
                <c:pt idx="5347">
                  <c:v>1.5599733333333392E-4</c:v>
                </c:pt>
                <c:pt idx="5348">
                  <c:v>1.5599233333333398E-4</c:v>
                </c:pt>
                <c:pt idx="5349">
                  <c:v>1.5599233333333376E-4</c:v>
                </c:pt>
                <c:pt idx="5350">
                  <c:v>1.5646300000000075E-4</c:v>
                </c:pt>
                <c:pt idx="5351">
                  <c:v>1.5576200000000048E-4</c:v>
                </c:pt>
                <c:pt idx="5352">
                  <c:v>1.5669333333333401E-4</c:v>
                </c:pt>
                <c:pt idx="5353">
                  <c:v>1.5669833333333433E-4</c:v>
                </c:pt>
                <c:pt idx="5354">
                  <c:v>1.5715900000000052E-4</c:v>
                </c:pt>
                <c:pt idx="5355">
                  <c:v>1.5739433333333407E-4</c:v>
                </c:pt>
                <c:pt idx="5356">
                  <c:v>1.571590000000006E-4</c:v>
                </c:pt>
                <c:pt idx="5357">
                  <c:v>1.5646300000000092E-4</c:v>
                </c:pt>
                <c:pt idx="5358">
                  <c:v>1.5692366666666765E-4</c:v>
                </c:pt>
                <c:pt idx="5359">
                  <c:v>1.5669333333333425E-4</c:v>
                </c:pt>
                <c:pt idx="5360">
                  <c:v>1.5622766666666764E-4</c:v>
                </c:pt>
                <c:pt idx="5361">
                  <c:v>1.5669333333333425E-4</c:v>
                </c:pt>
                <c:pt idx="5362">
                  <c:v>1.5669333333333425E-4</c:v>
                </c:pt>
                <c:pt idx="5363">
                  <c:v>1.5692866666666767E-4</c:v>
                </c:pt>
                <c:pt idx="5364">
                  <c:v>1.5669333333333434E-4</c:v>
                </c:pt>
                <c:pt idx="5365">
                  <c:v>1.5715900000000052E-4</c:v>
                </c:pt>
                <c:pt idx="5366">
                  <c:v>1.5739433333333407E-4</c:v>
                </c:pt>
                <c:pt idx="5367">
                  <c:v>1.5716400000000049E-4</c:v>
                </c:pt>
                <c:pt idx="5368">
                  <c:v>1.5738933333333394E-4</c:v>
                </c:pt>
                <c:pt idx="5369">
                  <c:v>1.5762966666666713E-4</c:v>
                </c:pt>
                <c:pt idx="5370">
                  <c:v>1.5739433333333396E-4</c:v>
                </c:pt>
                <c:pt idx="5371">
                  <c:v>1.5738933333333372E-4</c:v>
                </c:pt>
                <c:pt idx="5372">
                  <c:v>1.5739433333333385E-4</c:v>
                </c:pt>
                <c:pt idx="5373">
                  <c:v>1.5786000000000028E-4</c:v>
                </c:pt>
                <c:pt idx="5374">
                  <c:v>1.5739433333333385E-4</c:v>
                </c:pt>
                <c:pt idx="5375">
                  <c:v>1.5762966666666749E-4</c:v>
                </c:pt>
                <c:pt idx="5376">
                  <c:v>1.5739433333333385E-4</c:v>
                </c:pt>
                <c:pt idx="5377">
                  <c:v>1.5715900000000052E-4</c:v>
                </c:pt>
                <c:pt idx="5378">
                  <c:v>1.5739433333333385E-4</c:v>
                </c:pt>
                <c:pt idx="5379">
                  <c:v>1.5786000000000028E-4</c:v>
                </c:pt>
                <c:pt idx="5380">
                  <c:v>1.5762466666666765E-4</c:v>
                </c:pt>
                <c:pt idx="5381">
                  <c:v>1.5692866666666781E-4</c:v>
                </c:pt>
                <c:pt idx="5382">
                  <c:v>1.5762966666666727E-4</c:v>
                </c:pt>
                <c:pt idx="5383">
                  <c:v>1.5739433333333385E-4</c:v>
                </c:pt>
                <c:pt idx="5384">
                  <c:v>1.5762966666666727E-4</c:v>
                </c:pt>
                <c:pt idx="5385">
                  <c:v>1.5669833333333422E-4</c:v>
                </c:pt>
                <c:pt idx="5386">
                  <c:v>1.5669833333333422E-4</c:v>
                </c:pt>
                <c:pt idx="5387">
                  <c:v>1.571590000000006E-4</c:v>
                </c:pt>
                <c:pt idx="5388">
                  <c:v>1.5669333333333434E-4</c:v>
                </c:pt>
                <c:pt idx="5389">
                  <c:v>1.5646300000000092E-4</c:v>
                </c:pt>
                <c:pt idx="5390">
                  <c:v>1.5692366666666765E-4</c:v>
                </c:pt>
                <c:pt idx="5391">
                  <c:v>1.5739433333333385E-4</c:v>
                </c:pt>
                <c:pt idx="5392">
                  <c:v>1.5739433333333385E-4</c:v>
                </c:pt>
                <c:pt idx="5393">
                  <c:v>1.5739433333333385E-4</c:v>
                </c:pt>
                <c:pt idx="5394">
                  <c:v>1.5762966666666727E-4</c:v>
                </c:pt>
                <c:pt idx="5395">
                  <c:v>1.5762466666666752E-4</c:v>
                </c:pt>
                <c:pt idx="5396">
                  <c:v>1.5739433333333385E-4</c:v>
                </c:pt>
                <c:pt idx="5397">
                  <c:v>1.5739433333333385E-4</c:v>
                </c:pt>
                <c:pt idx="5398">
                  <c:v>1.5716400000000049E-4</c:v>
                </c:pt>
                <c:pt idx="5399">
                  <c:v>1.5739433333333385E-4</c:v>
                </c:pt>
                <c:pt idx="5400">
                  <c:v>1.5715900000000052E-4</c:v>
                </c:pt>
                <c:pt idx="5401">
                  <c:v>1.578600000000008E-4</c:v>
                </c:pt>
                <c:pt idx="5402">
                  <c:v>1.5809033333333432E-4</c:v>
                </c:pt>
                <c:pt idx="5403">
                  <c:v>1.5786000000000104E-4</c:v>
                </c:pt>
                <c:pt idx="5404">
                  <c:v>1.5925700000000103E-4</c:v>
                </c:pt>
                <c:pt idx="5405">
                  <c:v>1.5855600000000037E-4</c:v>
                </c:pt>
                <c:pt idx="5406">
                  <c:v>1.5879133333333392E-4</c:v>
                </c:pt>
                <c:pt idx="5407">
                  <c:v>1.5856100000000086E-4</c:v>
                </c:pt>
                <c:pt idx="5408">
                  <c:v>1.5832566666666766E-4</c:v>
                </c:pt>
                <c:pt idx="5409">
                  <c:v>1.5879133333333406E-4</c:v>
                </c:pt>
                <c:pt idx="5410">
                  <c:v>1.5856100000000086E-4</c:v>
                </c:pt>
                <c:pt idx="5411">
                  <c:v>1.5856100000000086E-4</c:v>
                </c:pt>
                <c:pt idx="5412">
                  <c:v>1.5855600000000037E-4</c:v>
                </c:pt>
                <c:pt idx="5413">
                  <c:v>1.5832566666666766E-4</c:v>
                </c:pt>
                <c:pt idx="5414">
                  <c:v>1.5855600000000037E-4</c:v>
                </c:pt>
                <c:pt idx="5415">
                  <c:v>1.5855600000000026E-4</c:v>
                </c:pt>
                <c:pt idx="5416">
                  <c:v>1.5762466666666765E-4</c:v>
                </c:pt>
                <c:pt idx="5417">
                  <c:v>1.5762466666666765E-4</c:v>
                </c:pt>
                <c:pt idx="5418">
                  <c:v>1.5739433333333385E-4</c:v>
                </c:pt>
                <c:pt idx="5419">
                  <c:v>1.5738933333333356E-4</c:v>
                </c:pt>
                <c:pt idx="5420">
                  <c:v>1.5715400000000006E-4</c:v>
                </c:pt>
                <c:pt idx="5421">
                  <c:v>1.5715900000000014E-4</c:v>
                </c:pt>
                <c:pt idx="5422">
                  <c:v>1.5715400000000052E-4</c:v>
                </c:pt>
                <c:pt idx="5423">
                  <c:v>1.5762466666666765E-4</c:v>
                </c:pt>
                <c:pt idx="5424">
                  <c:v>1.5692866666666743E-4</c:v>
                </c:pt>
                <c:pt idx="5425">
                  <c:v>1.5762466666666752E-4</c:v>
                </c:pt>
                <c:pt idx="5426">
                  <c:v>1.5692366666666732E-4</c:v>
                </c:pt>
                <c:pt idx="5427">
                  <c:v>1.5669333333333412E-4</c:v>
                </c:pt>
                <c:pt idx="5428">
                  <c:v>1.5669333333333412E-4</c:v>
                </c:pt>
                <c:pt idx="5429">
                  <c:v>1.5645800000000078E-4</c:v>
                </c:pt>
                <c:pt idx="5430">
                  <c:v>1.5668833333333431E-4</c:v>
                </c:pt>
                <c:pt idx="5431">
                  <c:v>1.5669333333333423E-4</c:v>
                </c:pt>
                <c:pt idx="5432">
                  <c:v>1.573893333333341E-4</c:v>
                </c:pt>
                <c:pt idx="5433">
                  <c:v>1.5762466666666765E-4</c:v>
                </c:pt>
                <c:pt idx="5434">
                  <c:v>1.5739433333333396E-4</c:v>
                </c:pt>
                <c:pt idx="5435">
                  <c:v>1.5738933333333356E-4</c:v>
                </c:pt>
                <c:pt idx="5436">
                  <c:v>1.5622766666666783E-4</c:v>
                </c:pt>
                <c:pt idx="5437">
                  <c:v>1.5692366666666732E-4</c:v>
                </c:pt>
                <c:pt idx="5438">
                  <c:v>1.5645800000000078E-4</c:v>
                </c:pt>
                <c:pt idx="5439">
                  <c:v>1.5692366666666732E-4</c:v>
                </c:pt>
                <c:pt idx="5440">
                  <c:v>1.5715900000000052E-4</c:v>
                </c:pt>
                <c:pt idx="5441">
                  <c:v>1.5668833333333415E-4</c:v>
                </c:pt>
                <c:pt idx="5442">
                  <c:v>1.5668833333333415E-4</c:v>
                </c:pt>
                <c:pt idx="5443">
                  <c:v>1.5715400000000071E-4</c:v>
                </c:pt>
                <c:pt idx="5444">
                  <c:v>1.5552666666666736E-4</c:v>
                </c:pt>
                <c:pt idx="5445">
                  <c:v>1.5552666666666723E-4</c:v>
                </c:pt>
                <c:pt idx="5446">
                  <c:v>1.5576200000000048E-4</c:v>
                </c:pt>
                <c:pt idx="5447">
                  <c:v>1.5576200000000032E-4</c:v>
                </c:pt>
                <c:pt idx="5448">
                  <c:v>1.5552666666666723E-4</c:v>
                </c:pt>
                <c:pt idx="5449">
                  <c:v>1.5599733333333392E-4</c:v>
                </c:pt>
                <c:pt idx="5450">
                  <c:v>1.5576200000000032E-4</c:v>
                </c:pt>
                <c:pt idx="5451">
                  <c:v>1.5552666666666723E-4</c:v>
                </c:pt>
                <c:pt idx="5452">
                  <c:v>1.5599233333333365E-4</c:v>
                </c:pt>
                <c:pt idx="5453">
                  <c:v>1.571590000000006E-4</c:v>
                </c:pt>
                <c:pt idx="5454">
                  <c:v>1.5738933333333394E-4</c:v>
                </c:pt>
                <c:pt idx="5455">
                  <c:v>1.5645800000000078E-4</c:v>
                </c:pt>
                <c:pt idx="5456">
                  <c:v>1.562226666666675E-4</c:v>
                </c:pt>
                <c:pt idx="5457">
                  <c:v>1.5692366666666732E-4</c:v>
                </c:pt>
                <c:pt idx="5458">
                  <c:v>1.5715900000000052E-4</c:v>
                </c:pt>
                <c:pt idx="5459">
                  <c:v>1.5785500000000126E-4</c:v>
                </c:pt>
                <c:pt idx="5460">
                  <c:v>1.5809033333333446E-4</c:v>
                </c:pt>
                <c:pt idx="5461">
                  <c:v>1.5808533333333451E-4</c:v>
                </c:pt>
                <c:pt idx="5462">
                  <c:v>1.578550000000011E-4</c:v>
                </c:pt>
                <c:pt idx="5463">
                  <c:v>1.5739433333333418E-4</c:v>
                </c:pt>
                <c:pt idx="5464">
                  <c:v>1.5738933333333372E-4</c:v>
                </c:pt>
                <c:pt idx="5465">
                  <c:v>1.5809533333333454E-4</c:v>
                </c:pt>
                <c:pt idx="5466">
                  <c:v>1.5832066666666752E-4</c:v>
                </c:pt>
                <c:pt idx="5467">
                  <c:v>1.5878633333333406E-4</c:v>
                </c:pt>
                <c:pt idx="5468">
                  <c:v>1.5855600000000056E-4</c:v>
                </c:pt>
                <c:pt idx="5469">
                  <c:v>1.5855600000000056E-4</c:v>
                </c:pt>
                <c:pt idx="5470">
                  <c:v>1.5855600000000056E-4</c:v>
                </c:pt>
                <c:pt idx="5471">
                  <c:v>1.5715400000000087E-4</c:v>
                </c:pt>
                <c:pt idx="5472">
                  <c:v>1.5855600000000075E-4</c:v>
                </c:pt>
                <c:pt idx="5473">
                  <c:v>1.573893333333341E-4</c:v>
                </c:pt>
                <c:pt idx="5474">
                  <c:v>1.5762466666666765E-4</c:v>
                </c:pt>
                <c:pt idx="5475">
                  <c:v>1.578550000000011E-4</c:v>
                </c:pt>
                <c:pt idx="5476">
                  <c:v>1.5785500000000091E-4</c:v>
                </c:pt>
                <c:pt idx="5477">
                  <c:v>1.5785500000000091E-4</c:v>
                </c:pt>
                <c:pt idx="5478">
                  <c:v>1.578550000000011E-4</c:v>
                </c:pt>
                <c:pt idx="5479">
                  <c:v>1.5761966666666749E-4</c:v>
                </c:pt>
                <c:pt idx="5480">
                  <c:v>1.5761966666666749E-4</c:v>
                </c:pt>
                <c:pt idx="5481">
                  <c:v>1.5738933333333372E-4</c:v>
                </c:pt>
                <c:pt idx="5482">
                  <c:v>1.5809033333333413E-4</c:v>
                </c:pt>
                <c:pt idx="5483">
                  <c:v>1.578550000000011E-4</c:v>
                </c:pt>
                <c:pt idx="5484">
                  <c:v>1.5738933333333372E-4</c:v>
                </c:pt>
                <c:pt idx="5485">
                  <c:v>1.5762466666666765E-4</c:v>
                </c:pt>
                <c:pt idx="5486">
                  <c:v>1.5738933333333372E-4</c:v>
                </c:pt>
                <c:pt idx="5487">
                  <c:v>1.5762466666666765E-4</c:v>
                </c:pt>
                <c:pt idx="5488">
                  <c:v>1.5809033333333413E-4</c:v>
                </c:pt>
                <c:pt idx="5489">
                  <c:v>1.5785500000000091E-4</c:v>
                </c:pt>
                <c:pt idx="5490">
                  <c:v>1.5762466666666765E-4</c:v>
                </c:pt>
                <c:pt idx="5491">
                  <c:v>1.5762466666666765E-4</c:v>
                </c:pt>
                <c:pt idx="5492">
                  <c:v>1.5739433333333396E-4</c:v>
                </c:pt>
                <c:pt idx="5493">
                  <c:v>1.5762466666666765E-4</c:v>
                </c:pt>
                <c:pt idx="5494">
                  <c:v>1.5739433333333396E-4</c:v>
                </c:pt>
                <c:pt idx="5495">
                  <c:v>1.5739433333333396E-4</c:v>
                </c:pt>
                <c:pt idx="5496">
                  <c:v>1.5785500000000091E-4</c:v>
                </c:pt>
                <c:pt idx="5497">
                  <c:v>1.5809533333333454E-4</c:v>
                </c:pt>
                <c:pt idx="5498">
                  <c:v>1.5715900000000036E-4</c:v>
                </c:pt>
                <c:pt idx="5499">
                  <c:v>1.578600000000008E-4</c:v>
                </c:pt>
                <c:pt idx="5500">
                  <c:v>1.5739433333333396E-4</c:v>
                </c:pt>
                <c:pt idx="5501">
                  <c:v>1.5762466666666765E-4</c:v>
                </c:pt>
                <c:pt idx="5502">
                  <c:v>1.5692866666666748E-4</c:v>
                </c:pt>
                <c:pt idx="5503">
                  <c:v>1.5738933333333356E-4</c:v>
                </c:pt>
                <c:pt idx="5504">
                  <c:v>1.5762466666666765E-4</c:v>
                </c:pt>
                <c:pt idx="5505">
                  <c:v>1.5762466666666765E-4</c:v>
                </c:pt>
                <c:pt idx="5506">
                  <c:v>1.5762466666666765E-4</c:v>
                </c:pt>
                <c:pt idx="5507">
                  <c:v>1.5739433333333396E-4</c:v>
                </c:pt>
                <c:pt idx="5508">
                  <c:v>1.5576700000000072E-4</c:v>
                </c:pt>
                <c:pt idx="5509">
                  <c:v>1.5716400000000076E-4</c:v>
                </c:pt>
                <c:pt idx="5510">
                  <c:v>1.5739433333333396E-4</c:v>
                </c:pt>
                <c:pt idx="5511">
                  <c:v>1.5739433333333418E-4</c:v>
                </c:pt>
                <c:pt idx="5512">
                  <c:v>1.5739433333333396E-4</c:v>
                </c:pt>
                <c:pt idx="5513">
                  <c:v>1.5762466666666776E-4</c:v>
                </c:pt>
                <c:pt idx="5514">
                  <c:v>1.5809533333333454E-4</c:v>
                </c:pt>
                <c:pt idx="5515">
                  <c:v>1.5809533333333454E-4</c:v>
                </c:pt>
                <c:pt idx="5516">
                  <c:v>1.5762466666666776E-4</c:v>
                </c:pt>
                <c:pt idx="5517">
                  <c:v>1.5809533333333454E-4</c:v>
                </c:pt>
                <c:pt idx="5518">
                  <c:v>1.578600000000008E-4</c:v>
                </c:pt>
                <c:pt idx="5519">
                  <c:v>1.578600000000008E-4</c:v>
                </c:pt>
                <c:pt idx="5520">
                  <c:v>1.578600000000008E-4</c:v>
                </c:pt>
                <c:pt idx="5521">
                  <c:v>1.5832566666666785E-4</c:v>
                </c:pt>
                <c:pt idx="5522">
                  <c:v>1.5856100000000086E-4</c:v>
                </c:pt>
                <c:pt idx="5523">
                  <c:v>1.5878633333333376E-4</c:v>
                </c:pt>
                <c:pt idx="5524">
                  <c:v>1.5902666666666769E-4</c:v>
                </c:pt>
                <c:pt idx="5525">
                  <c:v>1.5902166666666788E-4</c:v>
                </c:pt>
                <c:pt idx="5526">
                  <c:v>1.5856100000000096E-4</c:v>
                </c:pt>
                <c:pt idx="5527">
                  <c:v>1.5879133333333427E-4</c:v>
                </c:pt>
                <c:pt idx="5528">
                  <c:v>1.5855600000000056E-4</c:v>
                </c:pt>
                <c:pt idx="5529">
                  <c:v>1.5856100000000086E-4</c:v>
                </c:pt>
                <c:pt idx="5530">
                  <c:v>1.5856100000000086E-4</c:v>
                </c:pt>
                <c:pt idx="5531">
                  <c:v>1.5879633333333405E-4</c:v>
                </c:pt>
                <c:pt idx="5532">
                  <c:v>1.5902666666666769E-4</c:v>
                </c:pt>
                <c:pt idx="5533">
                  <c:v>1.5833066666666755E-4</c:v>
                </c:pt>
                <c:pt idx="5534">
                  <c:v>1.5809533333333427E-4</c:v>
                </c:pt>
                <c:pt idx="5535">
                  <c:v>1.5832566666666766E-4</c:v>
                </c:pt>
                <c:pt idx="5536">
                  <c:v>1.5833066666666755E-4</c:v>
                </c:pt>
                <c:pt idx="5537">
                  <c:v>1.578600000000008E-4</c:v>
                </c:pt>
                <c:pt idx="5538">
                  <c:v>1.5833066666666755E-4</c:v>
                </c:pt>
                <c:pt idx="5539">
                  <c:v>1.5786500000000123E-4</c:v>
                </c:pt>
                <c:pt idx="5540">
                  <c:v>1.5879633333333405E-4</c:v>
                </c:pt>
                <c:pt idx="5541">
                  <c:v>1.5810033333333434E-4</c:v>
                </c:pt>
                <c:pt idx="5542">
                  <c:v>1.5832566666666793E-4</c:v>
                </c:pt>
                <c:pt idx="5543">
                  <c:v>1.5949233333333387E-4</c:v>
                </c:pt>
                <c:pt idx="5544">
                  <c:v>1.5925700000000103E-4</c:v>
                </c:pt>
                <c:pt idx="5545">
                  <c:v>1.5926200000000081E-4</c:v>
                </c:pt>
                <c:pt idx="5546">
                  <c:v>1.590316666666679E-4</c:v>
                </c:pt>
                <c:pt idx="5547">
                  <c:v>1.5856100000000105E-4</c:v>
                </c:pt>
                <c:pt idx="5548">
                  <c:v>1.5879633333333405E-4</c:v>
                </c:pt>
                <c:pt idx="5549">
                  <c:v>1.5879633333333405E-4</c:v>
                </c:pt>
                <c:pt idx="5550">
                  <c:v>1.5902666666666783E-4</c:v>
                </c:pt>
                <c:pt idx="5551">
                  <c:v>1.5879633333333405E-4</c:v>
                </c:pt>
                <c:pt idx="5552">
                  <c:v>1.5810033333333448E-4</c:v>
                </c:pt>
                <c:pt idx="5553">
                  <c:v>1.5833066666666768E-4</c:v>
                </c:pt>
                <c:pt idx="5554">
                  <c:v>1.5879633333333405E-4</c:v>
                </c:pt>
                <c:pt idx="5555">
                  <c:v>1.5833066666666755E-4</c:v>
                </c:pt>
                <c:pt idx="5556">
                  <c:v>1.590316666666679E-4</c:v>
                </c:pt>
                <c:pt idx="5557">
                  <c:v>1.5809533333333427E-4</c:v>
                </c:pt>
                <c:pt idx="5558">
                  <c:v>1.5786500000000109E-4</c:v>
                </c:pt>
                <c:pt idx="5559">
                  <c:v>1.5763466666666781E-4</c:v>
                </c:pt>
                <c:pt idx="5560">
                  <c:v>1.5762966666666759E-4</c:v>
                </c:pt>
                <c:pt idx="5561">
                  <c:v>1.5786500000000109E-4</c:v>
                </c:pt>
                <c:pt idx="5562">
                  <c:v>1.5809533333333427E-4</c:v>
                </c:pt>
                <c:pt idx="5563">
                  <c:v>1.5833566666666787E-4</c:v>
                </c:pt>
                <c:pt idx="5564">
                  <c:v>1.5763466666666781E-4</c:v>
                </c:pt>
                <c:pt idx="5565">
                  <c:v>1.5810033333333424E-4</c:v>
                </c:pt>
                <c:pt idx="5566">
                  <c:v>1.5786500000000123E-4</c:v>
                </c:pt>
                <c:pt idx="5567">
                  <c:v>1.5879133333333427E-4</c:v>
                </c:pt>
                <c:pt idx="5568">
                  <c:v>1.5833066666666768E-4</c:v>
                </c:pt>
                <c:pt idx="5569">
                  <c:v>1.5856600000000061E-4</c:v>
                </c:pt>
                <c:pt idx="5570">
                  <c:v>1.5856100000000105E-4</c:v>
                </c:pt>
                <c:pt idx="5571">
                  <c:v>1.5879633333333392E-4</c:v>
                </c:pt>
                <c:pt idx="5572">
                  <c:v>1.5879633333333392E-4</c:v>
                </c:pt>
                <c:pt idx="5573">
                  <c:v>1.5810033333333399E-4</c:v>
                </c:pt>
                <c:pt idx="5574">
                  <c:v>1.5810033333333399E-4</c:v>
                </c:pt>
                <c:pt idx="5575">
                  <c:v>1.5809533333333427E-4</c:v>
                </c:pt>
                <c:pt idx="5576">
                  <c:v>1.5810033333333399E-4</c:v>
                </c:pt>
                <c:pt idx="5577">
                  <c:v>1.576346666666677E-4</c:v>
                </c:pt>
                <c:pt idx="5578">
                  <c:v>1.5833066666666768E-4</c:v>
                </c:pt>
                <c:pt idx="5579">
                  <c:v>1.5810033333333434E-4</c:v>
                </c:pt>
                <c:pt idx="5580">
                  <c:v>1.5786500000000066E-4</c:v>
                </c:pt>
                <c:pt idx="5581">
                  <c:v>1.5740433333333415E-4</c:v>
                </c:pt>
                <c:pt idx="5582">
                  <c:v>1.5833066666666768E-4</c:v>
                </c:pt>
                <c:pt idx="5583">
                  <c:v>1.5786500000000085E-4</c:v>
                </c:pt>
                <c:pt idx="5584">
                  <c:v>1.5856600000000026E-4</c:v>
                </c:pt>
                <c:pt idx="5585">
                  <c:v>1.5949733333333409E-4</c:v>
                </c:pt>
                <c:pt idx="5586">
                  <c:v>1.5879633333333392E-4</c:v>
                </c:pt>
                <c:pt idx="5587">
                  <c:v>1.5833066666666755E-4</c:v>
                </c:pt>
                <c:pt idx="5588">
                  <c:v>1.5879633333333408E-4</c:v>
                </c:pt>
                <c:pt idx="5589">
                  <c:v>1.5902666666666783E-4</c:v>
                </c:pt>
                <c:pt idx="5590">
                  <c:v>1.5879633333333405E-4</c:v>
                </c:pt>
                <c:pt idx="5591">
                  <c:v>1.5879633333333405E-4</c:v>
                </c:pt>
                <c:pt idx="5592">
                  <c:v>1.5833066666666755E-4</c:v>
                </c:pt>
                <c:pt idx="5593">
                  <c:v>1.5810033333333434E-4</c:v>
                </c:pt>
                <c:pt idx="5594">
                  <c:v>1.5763466666666792E-4</c:v>
                </c:pt>
                <c:pt idx="5595">
                  <c:v>1.5763466666666792E-4</c:v>
                </c:pt>
                <c:pt idx="5596">
                  <c:v>1.5716900000000076E-4</c:v>
                </c:pt>
                <c:pt idx="5597">
                  <c:v>1.5739933333333388E-4</c:v>
                </c:pt>
                <c:pt idx="5598">
                  <c:v>1.5670333333333411E-4</c:v>
                </c:pt>
                <c:pt idx="5599">
                  <c:v>1.5786500000000123E-4</c:v>
                </c:pt>
                <c:pt idx="5600">
                  <c:v>1.5787000000000112E-4</c:v>
                </c:pt>
                <c:pt idx="5601">
                  <c:v>1.5762966666666759E-4</c:v>
                </c:pt>
                <c:pt idx="5602">
                  <c:v>1.5856600000000072E-4</c:v>
                </c:pt>
                <c:pt idx="5603">
                  <c:v>1.5810033333333424E-4</c:v>
                </c:pt>
                <c:pt idx="5604">
                  <c:v>1.5786500000000123E-4</c:v>
                </c:pt>
                <c:pt idx="5605">
                  <c:v>1.5810033333333448E-4</c:v>
                </c:pt>
                <c:pt idx="5606">
                  <c:v>1.5809533333333456E-4</c:v>
                </c:pt>
                <c:pt idx="5607">
                  <c:v>1.5833066666666776E-4</c:v>
                </c:pt>
                <c:pt idx="5608">
                  <c:v>1.5833066666666776E-4</c:v>
                </c:pt>
                <c:pt idx="5609">
                  <c:v>1.5926200000000081E-4</c:v>
                </c:pt>
                <c:pt idx="5610">
                  <c:v>1.5856600000000072E-4</c:v>
                </c:pt>
                <c:pt idx="5611">
                  <c:v>1.5879633333333408E-4</c:v>
                </c:pt>
                <c:pt idx="5612">
                  <c:v>1.5810033333333434E-4</c:v>
                </c:pt>
                <c:pt idx="5613">
                  <c:v>1.5856600000000061E-4</c:v>
                </c:pt>
                <c:pt idx="5614">
                  <c:v>1.5903166666666774E-4</c:v>
                </c:pt>
                <c:pt idx="5615">
                  <c:v>1.5856600000000061E-4</c:v>
                </c:pt>
                <c:pt idx="5616">
                  <c:v>1.5833066666666755E-4</c:v>
                </c:pt>
                <c:pt idx="5617">
                  <c:v>1.5903166666666774E-4</c:v>
                </c:pt>
                <c:pt idx="5618">
                  <c:v>1.5903166666666774E-4</c:v>
                </c:pt>
                <c:pt idx="5619">
                  <c:v>1.5879633333333376E-4</c:v>
                </c:pt>
                <c:pt idx="5620">
                  <c:v>1.5879633333333376E-4</c:v>
                </c:pt>
                <c:pt idx="5621">
                  <c:v>1.5879633333333376E-4</c:v>
                </c:pt>
                <c:pt idx="5622">
                  <c:v>1.5856100000000086E-4</c:v>
                </c:pt>
                <c:pt idx="5623">
                  <c:v>1.5879633333333392E-4</c:v>
                </c:pt>
                <c:pt idx="5624">
                  <c:v>1.5902666666666769E-4</c:v>
                </c:pt>
                <c:pt idx="5625">
                  <c:v>1.5879633333333376E-4</c:v>
                </c:pt>
                <c:pt idx="5626">
                  <c:v>1.5879133333333392E-4</c:v>
                </c:pt>
                <c:pt idx="5627">
                  <c:v>1.594973333333342E-4</c:v>
                </c:pt>
                <c:pt idx="5628">
                  <c:v>1.5856600000000061E-4</c:v>
                </c:pt>
                <c:pt idx="5629">
                  <c:v>1.5926200000000081E-4</c:v>
                </c:pt>
                <c:pt idx="5630">
                  <c:v>1.594973333333342E-4</c:v>
                </c:pt>
                <c:pt idx="5631">
                  <c:v>1.5972766666666753E-4</c:v>
                </c:pt>
                <c:pt idx="5632">
                  <c:v>1.5972766666666753E-4</c:v>
                </c:pt>
                <c:pt idx="5633">
                  <c:v>1.5949233333333387E-4</c:v>
                </c:pt>
                <c:pt idx="5634">
                  <c:v>1.594973333333342E-4</c:v>
                </c:pt>
                <c:pt idx="5635">
                  <c:v>1.5972766666666742E-4</c:v>
                </c:pt>
                <c:pt idx="5636">
                  <c:v>1.5972766666666753E-4</c:v>
                </c:pt>
                <c:pt idx="5637">
                  <c:v>1.5995800000000092E-4</c:v>
                </c:pt>
                <c:pt idx="5638">
                  <c:v>1.6042366666666768E-4</c:v>
                </c:pt>
                <c:pt idx="5639">
                  <c:v>1.5996300000000054E-4</c:v>
                </c:pt>
                <c:pt idx="5640">
                  <c:v>1.5995800000000049E-4</c:v>
                </c:pt>
                <c:pt idx="5641">
                  <c:v>1.5972766666666742E-4</c:v>
                </c:pt>
                <c:pt idx="5642">
                  <c:v>1.5996300000000054E-4</c:v>
                </c:pt>
                <c:pt idx="5643">
                  <c:v>1.6018833333333413E-4</c:v>
                </c:pt>
                <c:pt idx="5644">
                  <c:v>1.5949233333333387E-4</c:v>
                </c:pt>
                <c:pt idx="5645">
                  <c:v>1.5972766666666742E-4</c:v>
                </c:pt>
                <c:pt idx="5646">
                  <c:v>1.60428666666668E-4</c:v>
                </c:pt>
                <c:pt idx="5647">
                  <c:v>1.5995800000000082E-4</c:v>
                </c:pt>
                <c:pt idx="5648">
                  <c:v>1.594973333333342E-4</c:v>
                </c:pt>
                <c:pt idx="5649">
                  <c:v>1.6019333333333377E-4</c:v>
                </c:pt>
                <c:pt idx="5650">
                  <c:v>1.6019333333333377E-4</c:v>
                </c:pt>
                <c:pt idx="5651">
                  <c:v>1.592620000000007E-4</c:v>
                </c:pt>
                <c:pt idx="5652">
                  <c:v>1.6019333333333396E-4</c:v>
                </c:pt>
                <c:pt idx="5653">
                  <c:v>1.6019333333333396E-4</c:v>
                </c:pt>
                <c:pt idx="5654">
                  <c:v>1.6019333333333377E-4</c:v>
                </c:pt>
                <c:pt idx="5655">
                  <c:v>1.592620000000007E-4</c:v>
                </c:pt>
                <c:pt idx="5656">
                  <c:v>1.5949233333333401E-4</c:v>
                </c:pt>
                <c:pt idx="5657">
                  <c:v>1.5995800000000092E-4</c:v>
                </c:pt>
                <c:pt idx="5658">
                  <c:v>1.5949233333333425E-4</c:v>
                </c:pt>
                <c:pt idx="5659">
                  <c:v>1.5996300000000084E-4</c:v>
                </c:pt>
                <c:pt idx="5660">
                  <c:v>1.5995800000000092E-4</c:v>
                </c:pt>
                <c:pt idx="5661">
                  <c:v>1.6019333333333415E-4</c:v>
                </c:pt>
                <c:pt idx="5662">
                  <c:v>1.5972766666666753E-4</c:v>
                </c:pt>
                <c:pt idx="5663">
                  <c:v>1.6019333333333396E-4</c:v>
                </c:pt>
                <c:pt idx="5664">
                  <c:v>1.6065900000000077E-4</c:v>
                </c:pt>
                <c:pt idx="5665">
                  <c:v>1.6019333333333415E-4</c:v>
                </c:pt>
                <c:pt idx="5666">
                  <c:v>1.5972766666666775E-4</c:v>
                </c:pt>
                <c:pt idx="5667">
                  <c:v>1.60428666666668E-4</c:v>
                </c:pt>
                <c:pt idx="5668">
                  <c:v>1.60428666666668E-4</c:v>
                </c:pt>
                <c:pt idx="5669">
                  <c:v>1.6019833333333436E-4</c:v>
                </c:pt>
                <c:pt idx="5670">
                  <c:v>1.6019333333333396E-4</c:v>
                </c:pt>
                <c:pt idx="5671">
                  <c:v>1.5996800000000097E-4</c:v>
                </c:pt>
                <c:pt idx="5672">
                  <c:v>1.594973333333342E-4</c:v>
                </c:pt>
                <c:pt idx="5673">
                  <c:v>1.5973266666666748E-4</c:v>
                </c:pt>
                <c:pt idx="5674">
                  <c:v>1.594973333333342E-4</c:v>
                </c:pt>
                <c:pt idx="5675">
                  <c:v>1.594973333333342E-4</c:v>
                </c:pt>
                <c:pt idx="5676">
                  <c:v>1.6043366666666792E-4</c:v>
                </c:pt>
                <c:pt idx="5677">
                  <c:v>1.6066400000000139E-4</c:v>
                </c:pt>
                <c:pt idx="5678">
                  <c:v>1.60428666666668E-4</c:v>
                </c:pt>
                <c:pt idx="5679">
                  <c:v>1.6019833333333436E-4</c:v>
                </c:pt>
                <c:pt idx="5680">
                  <c:v>1.5996300000000076E-4</c:v>
                </c:pt>
                <c:pt idx="5681">
                  <c:v>1.6066400000000125E-4</c:v>
                </c:pt>
                <c:pt idx="5682">
                  <c:v>1.6089433333333451E-4</c:v>
                </c:pt>
                <c:pt idx="5683">
                  <c:v>1.6043366666666792E-4</c:v>
                </c:pt>
                <c:pt idx="5684">
                  <c:v>1.6066400000000125E-4</c:v>
                </c:pt>
                <c:pt idx="5685">
                  <c:v>1.6089433333333467E-4</c:v>
                </c:pt>
                <c:pt idx="5686">
                  <c:v>1.60428666666668E-4</c:v>
                </c:pt>
                <c:pt idx="5687">
                  <c:v>1.5996300000000054E-4</c:v>
                </c:pt>
                <c:pt idx="5688">
                  <c:v>1.6019333333333396E-4</c:v>
                </c:pt>
                <c:pt idx="5689">
                  <c:v>1.6019333333333377E-4</c:v>
                </c:pt>
                <c:pt idx="5690">
                  <c:v>1.590316666666679E-4</c:v>
                </c:pt>
                <c:pt idx="5691">
                  <c:v>1.6089433333333416E-4</c:v>
                </c:pt>
                <c:pt idx="5692">
                  <c:v>1.6019333333333377E-4</c:v>
                </c:pt>
                <c:pt idx="5693">
                  <c:v>1.5996300000000076E-4</c:v>
                </c:pt>
                <c:pt idx="5694">
                  <c:v>1.5996800000000076E-4</c:v>
                </c:pt>
                <c:pt idx="5695">
                  <c:v>1.5995800000000049E-4</c:v>
                </c:pt>
                <c:pt idx="5696">
                  <c:v>1.6019833333333404E-4</c:v>
                </c:pt>
                <c:pt idx="5697">
                  <c:v>1.5973266666666734E-4</c:v>
                </c:pt>
                <c:pt idx="5698">
                  <c:v>1.6019833333333426E-4</c:v>
                </c:pt>
                <c:pt idx="5699">
                  <c:v>1.5996300000000054E-4</c:v>
                </c:pt>
                <c:pt idx="5700">
                  <c:v>1.6042866666666778E-4</c:v>
                </c:pt>
                <c:pt idx="5701">
                  <c:v>1.5973266666666734E-4</c:v>
                </c:pt>
                <c:pt idx="5702">
                  <c:v>1.5996300000000054E-4</c:v>
                </c:pt>
                <c:pt idx="5703">
                  <c:v>1.5972766666666742E-4</c:v>
                </c:pt>
                <c:pt idx="5704">
                  <c:v>1.5973266666666734E-4</c:v>
                </c:pt>
                <c:pt idx="5705">
                  <c:v>1.6019333333333377E-4</c:v>
                </c:pt>
                <c:pt idx="5706">
                  <c:v>1.5996300000000027E-4</c:v>
                </c:pt>
                <c:pt idx="5707">
                  <c:v>1.6042866666666765E-4</c:v>
                </c:pt>
                <c:pt idx="5708">
                  <c:v>1.5950233333333395E-4</c:v>
                </c:pt>
                <c:pt idx="5709">
                  <c:v>1.5996300000000076E-4</c:v>
                </c:pt>
                <c:pt idx="5710">
                  <c:v>1.5996300000000076E-4</c:v>
                </c:pt>
                <c:pt idx="5711">
                  <c:v>1.5996300000000076E-4</c:v>
                </c:pt>
                <c:pt idx="5712">
                  <c:v>1.60428666666668E-4</c:v>
                </c:pt>
                <c:pt idx="5713">
                  <c:v>1.6066400000000101E-4</c:v>
                </c:pt>
                <c:pt idx="5714">
                  <c:v>1.5996300000000054E-4</c:v>
                </c:pt>
                <c:pt idx="5715">
                  <c:v>1.5996800000000097E-4</c:v>
                </c:pt>
                <c:pt idx="5716">
                  <c:v>1.5996300000000076E-4</c:v>
                </c:pt>
                <c:pt idx="5717">
                  <c:v>1.60428666666668E-4</c:v>
                </c:pt>
                <c:pt idx="5718">
                  <c:v>1.6019833333333426E-4</c:v>
                </c:pt>
                <c:pt idx="5719">
                  <c:v>1.5973266666666734E-4</c:v>
                </c:pt>
                <c:pt idx="5720">
                  <c:v>1.5926200000000081E-4</c:v>
                </c:pt>
                <c:pt idx="5721">
                  <c:v>1.5949733333333409E-4</c:v>
                </c:pt>
                <c:pt idx="5722">
                  <c:v>1.5949733333333409E-4</c:v>
                </c:pt>
                <c:pt idx="5723">
                  <c:v>1.5996300000000054E-4</c:v>
                </c:pt>
                <c:pt idx="5724">
                  <c:v>1.5996300000000054E-4</c:v>
                </c:pt>
                <c:pt idx="5725">
                  <c:v>1.6019333333333396E-4</c:v>
                </c:pt>
                <c:pt idx="5726">
                  <c:v>1.5996300000000084E-4</c:v>
                </c:pt>
                <c:pt idx="5727">
                  <c:v>1.5996300000000076E-4</c:v>
                </c:pt>
                <c:pt idx="5728">
                  <c:v>1.6065900000000077E-4</c:v>
                </c:pt>
                <c:pt idx="5729">
                  <c:v>1.6065900000000077E-4</c:v>
                </c:pt>
                <c:pt idx="5730">
                  <c:v>1.6089433333333429E-4</c:v>
                </c:pt>
                <c:pt idx="5731">
                  <c:v>1.60428666666668E-4</c:v>
                </c:pt>
                <c:pt idx="5732">
                  <c:v>1.6089433333333429E-4</c:v>
                </c:pt>
                <c:pt idx="5733">
                  <c:v>1.6019333333333396E-4</c:v>
                </c:pt>
                <c:pt idx="5734">
                  <c:v>1.6019333333333396E-4</c:v>
                </c:pt>
                <c:pt idx="5735">
                  <c:v>1.60428666666668E-4</c:v>
                </c:pt>
                <c:pt idx="5736">
                  <c:v>1.60428666666668E-4</c:v>
                </c:pt>
                <c:pt idx="5737">
                  <c:v>1.6089433333333429E-4</c:v>
                </c:pt>
                <c:pt idx="5738">
                  <c:v>1.6042866666666811E-4</c:v>
                </c:pt>
                <c:pt idx="5739">
                  <c:v>1.6112466666666784E-4</c:v>
                </c:pt>
                <c:pt idx="5740">
                  <c:v>1.6019333333333396E-4</c:v>
                </c:pt>
                <c:pt idx="5741">
                  <c:v>1.6112966666666763E-4</c:v>
                </c:pt>
                <c:pt idx="5742">
                  <c:v>1.6159033333333427E-4</c:v>
                </c:pt>
                <c:pt idx="5743">
                  <c:v>1.6136000000000085E-4</c:v>
                </c:pt>
                <c:pt idx="5744">
                  <c:v>1.6182566666666796E-4</c:v>
                </c:pt>
                <c:pt idx="5745">
                  <c:v>1.6112466666666784E-4</c:v>
                </c:pt>
                <c:pt idx="5746">
                  <c:v>1.6089433333333429E-4</c:v>
                </c:pt>
                <c:pt idx="5747">
                  <c:v>1.6019833333333436E-4</c:v>
                </c:pt>
                <c:pt idx="5748">
                  <c:v>1.6136000000000099E-4</c:v>
                </c:pt>
                <c:pt idx="5749">
                  <c:v>1.6159033333333414E-4</c:v>
                </c:pt>
                <c:pt idx="5750">
                  <c:v>1.6135500000000115E-4</c:v>
                </c:pt>
                <c:pt idx="5751">
                  <c:v>1.6205600000000073E-4</c:v>
                </c:pt>
                <c:pt idx="5752">
                  <c:v>1.6159033333333427E-4</c:v>
                </c:pt>
                <c:pt idx="5753">
                  <c:v>1.6159033333333427E-4</c:v>
                </c:pt>
                <c:pt idx="5754">
                  <c:v>1.6112966666666763E-4</c:v>
                </c:pt>
                <c:pt idx="5755">
                  <c:v>1.618256666666678E-4</c:v>
                </c:pt>
                <c:pt idx="5756">
                  <c:v>1.6206100000000105E-4</c:v>
                </c:pt>
                <c:pt idx="5757">
                  <c:v>1.618256666666678E-4</c:v>
                </c:pt>
                <c:pt idx="5758">
                  <c:v>1.6206100000000105E-4</c:v>
                </c:pt>
                <c:pt idx="5759">
                  <c:v>1.6228633333333417E-4</c:v>
                </c:pt>
                <c:pt idx="5760">
                  <c:v>1.6206100000000105E-4</c:v>
                </c:pt>
                <c:pt idx="5761">
                  <c:v>1.6206100000000105E-4</c:v>
                </c:pt>
                <c:pt idx="5762">
                  <c:v>1.6206100000000086E-4</c:v>
                </c:pt>
                <c:pt idx="5763">
                  <c:v>1.6205600000000108E-4</c:v>
                </c:pt>
                <c:pt idx="5764">
                  <c:v>1.625266666666675E-4</c:v>
                </c:pt>
                <c:pt idx="5765">
                  <c:v>1.6229133333333428E-4</c:v>
                </c:pt>
                <c:pt idx="5766">
                  <c:v>1.6275699999999989E-4</c:v>
                </c:pt>
                <c:pt idx="5767">
                  <c:v>1.6252166666666786E-4</c:v>
                </c:pt>
                <c:pt idx="5768">
                  <c:v>1.6205600000000089E-4</c:v>
                </c:pt>
                <c:pt idx="5769">
                  <c:v>1.6206100000000105E-4</c:v>
                </c:pt>
                <c:pt idx="5770">
                  <c:v>1.6276200000000035E-4</c:v>
                </c:pt>
                <c:pt idx="5771">
                  <c:v>1.6229133333333428E-4</c:v>
                </c:pt>
                <c:pt idx="5772">
                  <c:v>1.6229133333333425E-4</c:v>
                </c:pt>
                <c:pt idx="5773">
                  <c:v>1.6229133333333425E-4</c:v>
                </c:pt>
                <c:pt idx="5774">
                  <c:v>1.6275700000000065E-4</c:v>
                </c:pt>
                <c:pt idx="5775">
                  <c:v>1.6229133333333425E-4</c:v>
                </c:pt>
                <c:pt idx="5776">
                  <c:v>1.6252666666666737E-4</c:v>
                </c:pt>
                <c:pt idx="5777">
                  <c:v>1.6276200000000054E-4</c:v>
                </c:pt>
                <c:pt idx="5778">
                  <c:v>1.6322266666666765E-4</c:v>
                </c:pt>
                <c:pt idx="5779">
                  <c:v>1.6322266666666765E-4</c:v>
                </c:pt>
                <c:pt idx="5780">
                  <c:v>1.6275700000000081E-4</c:v>
                </c:pt>
                <c:pt idx="5781">
                  <c:v>1.6275700000000065E-4</c:v>
                </c:pt>
                <c:pt idx="5782">
                  <c:v>1.6182566666666812E-4</c:v>
                </c:pt>
                <c:pt idx="5783">
                  <c:v>1.6205600000000108E-4</c:v>
                </c:pt>
                <c:pt idx="5784">
                  <c:v>1.6159033333333411E-4</c:v>
                </c:pt>
                <c:pt idx="5785">
                  <c:v>1.6182566666666812E-4</c:v>
                </c:pt>
                <c:pt idx="5786">
                  <c:v>1.622963333333343E-4</c:v>
                </c:pt>
                <c:pt idx="5787">
                  <c:v>1.629873333333341E-4</c:v>
                </c:pt>
                <c:pt idx="5788">
                  <c:v>1.6298733333333426E-4</c:v>
                </c:pt>
                <c:pt idx="5789">
                  <c:v>1.6322266666666765E-4</c:v>
                </c:pt>
                <c:pt idx="5790">
                  <c:v>1.6275700000000106E-4</c:v>
                </c:pt>
                <c:pt idx="5791">
                  <c:v>1.6252666666666726E-4</c:v>
                </c:pt>
                <c:pt idx="5792">
                  <c:v>1.6252166666666786E-4</c:v>
                </c:pt>
                <c:pt idx="5793">
                  <c:v>1.6298733333333385E-4</c:v>
                </c:pt>
                <c:pt idx="5794">
                  <c:v>1.6299233333333393E-4</c:v>
                </c:pt>
                <c:pt idx="5795">
                  <c:v>1.6299233333333393E-4</c:v>
                </c:pt>
                <c:pt idx="5796">
                  <c:v>1.6229133333333428E-4</c:v>
                </c:pt>
                <c:pt idx="5797">
                  <c:v>1.6275700000000065E-4</c:v>
                </c:pt>
                <c:pt idx="5798">
                  <c:v>1.6322266666666746E-4</c:v>
                </c:pt>
                <c:pt idx="5799">
                  <c:v>1.6299233333333393E-4</c:v>
                </c:pt>
                <c:pt idx="5800">
                  <c:v>1.6275700000000081E-4</c:v>
                </c:pt>
                <c:pt idx="5801">
                  <c:v>1.6298733333333388E-4</c:v>
                </c:pt>
                <c:pt idx="5802">
                  <c:v>1.6322266666666746E-4</c:v>
                </c:pt>
                <c:pt idx="5803">
                  <c:v>1.6368833333333462E-4</c:v>
                </c:pt>
                <c:pt idx="5804">
                  <c:v>1.6322266666666746E-4</c:v>
                </c:pt>
                <c:pt idx="5805">
                  <c:v>1.6322266666666746E-4</c:v>
                </c:pt>
                <c:pt idx="5806">
                  <c:v>1.6392366666666771E-4</c:v>
                </c:pt>
                <c:pt idx="5807">
                  <c:v>1.6368833333333448E-4</c:v>
                </c:pt>
                <c:pt idx="5808">
                  <c:v>1.6392366666666771E-4</c:v>
                </c:pt>
                <c:pt idx="5809">
                  <c:v>1.6415900000000082E-4</c:v>
                </c:pt>
                <c:pt idx="5810">
                  <c:v>1.6415400000000102E-4</c:v>
                </c:pt>
                <c:pt idx="5811">
                  <c:v>1.6368833333333432E-4</c:v>
                </c:pt>
                <c:pt idx="5812">
                  <c:v>1.6368833333333462E-4</c:v>
                </c:pt>
                <c:pt idx="5813">
                  <c:v>1.6415400000000102E-4</c:v>
                </c:pt>
                <c:pt idx="5814">
                  <c:v>1.6392366666666754E-4</c:v>
                </c:pt>
                <c:pt idx="5815">
                  <c:v>1.6368833333333432E-4</c:v>
                </c:pt>
                <c:pt idx="5816">
                  <c:v>1.6368833333333432E-4</c:v>
                </c:pt>
                <c:pt idx="5817">
                  <c:v>1.6461966666666758E-4</c:v>
                </c:pt>
                <c:pt idx="5818">
                  <c:v>1.6391866666666755E-4</c:v>
                </c:pt>
                <c:pt idx="5819">
                  <c:v>1.6415900000000082E-4</c:v>
                </c:pt>
                <c:pt idx="5820">
                  <c:v>1.6415400000000102E-4</c:v>
                </c:pt>
                <c:pt idx="5821">
                  <c:v>1.6392366666666754E-4</c:v>
                </c:pt>
                <c:pt idx="5822">
                  <c:v>1.6392366666666754E-4</c:v>
                </c:pt>
                <c:pt idx="5823">
                  <c:v>1.6415400000000102E-4</c:v>
                </c:pt>
                <c:pt idx="5824">
                  <c:v>1.6438433333333425E-4</c:v>
                </c:pt>
                <c:pt idx="5825">
                  <c:v>1.6415400000000102E-4</c:v>
                </c:pt>
                <c:pt idx="5826">
                  <c:v>1.6438933333333392E-4</c:v>
                </c:pt>
                <c:pt idx="5827">
                  <c:v>1.6415400000000102E-4</c:v>
                </c:pt>
                <c:pt idx="5828">
                  <c:v>1.6438433333333446E-4</c:v>
                </c:pt>
                <c:pt idx="5829">
                  <c:v>1.6415400000000102E-4</c:v>
                </c:pt>
                <c:pt idx="5830">
                  <c:v>1.650803333333345E-4</c:v>
                </c:pt>
                <c:pt idx="5831">
                  <c:v>1.6555100000000068E-4</c:v>
                </c:pt>
                <c:pt idx="5832">
                  <c:v>1.6461966666666788E-4</c:v>
                </c:pt>
                <c:pt idx="5833">
                  <c:v>1.6461966666666807E-4</c:v>
                </c:pt>
                <c:pt idx="5834">
                  <c:v>1.6508533333333452E-4</c:v>
                </c:pt>
                <c:pt idx="5835">
                  <c:v>1.6438433333333425E-4</c:v>
                </c:pt>
                <c:pt idx="5836">
                  <c:v>1.6392366666666754E-4</c:v>
                </c:pt>
                <c:pt idx="5837">
                  <c:v>1.6508533333333452E-4</c:v>
                </c:pt>
                <c:pt idx="5838">
                  <c:v>1.6461966666666758E-4</c:v>
                </c:pt>
                <c:pt idx="5839">
                  <c:v>1.6508533333333452E-4</c:v>
                </c:pt>
                <c:pt idx="5840">
                  <c:v>1.6532066666666786E-4</c:v>
                </c:pt>
                <c:pt idx="5841">
                  <c:v>1.65551000000001E-4</c:v>
                </c:pt>
                <c:pt idx="5842">
                  <c:v>1.6485500000000165E-4</c:v>
                </c:pt>
                <c:pt idx="5843">
                  <c:v>1.6461966666666785E-4</c:v>
                </c:pt>
                <c:pt idx="5844">
                  <c:v>1.6485000000000127E-4</c:v>
                </c:pt>
                <c:pt idx="5845">
                  <c:v>1.6508533333333493E-4</c:v>
                </c:pt>
                <c:pt idx="5846">
                  <c:v>1.6461966666666788E-4</c:v>
                </c:pt>
                <c:pt idx="5847">
                  <c:v>1.6415400000000102E-4</c:v>
                </c:pt>
                <c:pt idx="5848">
                  <c:v>1.6461966666666807E-4</c:v>
                </c:pt>
                <c:pt idx="5849">
                  <c:v>1.6461966666666785E-4</c:v>
                </c:pt>
                <c:pt idx="5850">
                  <c:v>1.6438933333333416E-4</c:v>
                </c:pt>
                <c:pt idx="5851">
                  <c:v>1.6462466666666785E-4</c:v>
                </c:pt>
                <c:pt idx="5852">
                  <c:v>1.6485500000000105E-4</c:v>
                </c:pt>
                <c:pt idx="5853">
                  <c:v>1.6485500000000105E-4</c:v>
                </c:pt>
                <c:pt idx="5854">
                  <c:v>1.6485500000000105E-4</c:v>
                </c:pt>
                <c:pt idx="5855">
                  <c:v>1.6555100000000087E-4</c:v>
                </c:pt>
                <c:pt idx="5856">
                  <c:v>1.6508533333333439E-4</c:v>
                </c:pt>
                <c:pt idx="5857">
                  <c:v>1.6531566666666778E-4</c:v>
                </c:pt>
                <c:pt idx="5858">
                  <c:v>1.65551000000001E-4</c:v>
                </c:pt>
                <c:pt idx="5859">
                  <c:v>1.65551000000001E-4</c:v>
                </c:pt>
                <c:pt idx="5860">
                  <c:v>1.65551000000001E-4</c:v>
                </c:pt>
                <c:pt idx="5861">
                  <c:v>1.65551000000001E-4</c:v>
                </c:pt>
                <c:pt idx="5862">
                  <c:v>1.6578133333333431E-4</c:v>
                </c:pt>
                <c:pt idx="5863">
                  <c:v>1.6625200000000109E-4</c:v>
                </c:pt>
                <c:pt idx="5864">
                  <c:v>1.6508533333333439E-4</c:v>
                </c:pt>
                <c:pt idx="5865">
                  <c:v>1.6578633333333412E-4</c:v>
                </c:pt>
                <c:pt idx="5866">
                  <c:v>1.6578633333333412E-4</c:v>
                </c:pt>
                <c:pt idx="5867">
                  <c:v>1.6555100000000125E-4</c:v>
                </c:pt>
                <c:pt idx="5868">
                  <c:v>1.6555600000000084E-4</c:v>
                </c:pt>
                <c:pt idx="5869">
                  <c:v>1.6578633333333412E-4</c:v>
                </c:pt>
                <c:pt idx="5870">
                  <c:v>1.6532066666666745E-4</c:v>
                </c:pt>
                <c:pt idx="5871">
                  <c:v>1.6578633333333396E-4</c:v>
                </c:pt>
                <c:pt idx="5872">
                  <c:v>1.6508533333333477E-4</c:v>
                </c:pt>
                <c:pt idx="5873">
                  <c:v>1.6509033333333455E-4</c:v>
                </c:pt>
                <c:pt idx="5874">
                  <c:v>1.6555600000000068E-4</c:v>
                </c:pt>
                <c:pt idx="5875">
                  <c:v>1.6462466666666785E-4</c:v>
                </c:pt>
                <c:pt idx="5876">
                  <c:v>1.6532066666666791E-4</c:v>
                </c:pt>
                <c:pt idx="5877">
                  <c:v>1.65551000000001E-4</c:v>
                </c:pt>
                <c:pt idx="5878">
                  <c:v>1.6485500000000165E-4</c:v>
                </c:pt>
                <c:pt idx="5879">
                  <c:v>1.6462466666666804E-4</c:v>
                </c:pt>
                <c:pt idx="5880">
                  <c:v>1.6532066666666791E-4</c:v>
                </c:pt>
                <c:pt idx="5881">
                  <c:v>1.6532066666666786E-4</c:v>
                </c:pt>
                <c:pt idx="5882">
                  <c:v>1.6532066666666786E-4</c:v>
                </c:pt>
                <c:pt idx="5883">
                  <c:v>1.65551000000001E-4</c:v>
                </c:pt>
                <c:pt idx="5884">
                  <c:v>1.6601666666666784E-4</c:v>
                </c:pt>
                <c:pt idx="5885">
                  <c:v>1.65551000000001E-4</c:v>
                </c:pt>
                <c:pt idx="5886">
                  <c:v>1.6578633333333412E-4</c:v>
                </c:pt>
                <c:pt idx="5887">
                  <c:v>1.6578633333333412E-4</c:v>
                </c:pt>
                <c:pt idx="5888">
                  <c:v>1.657913333333342E-4</c:v>
                </c:pt>
                <c:pt idx="5889">
                  <c:v>1.6485500000000165E-4</c:v>
                </c:pt>
                <c:pt idx="5890">
                  <c:v>1.6439433333333448E-4</c:v>
                </c:pt>
                <c:pt idx="5891">
                  <c:v>1.6462466666666766E-4</c:v>
                </c:pt>
                <c:pt idx="5892">
                  <c:v>1.6555600000000084E-4</c:v>
                </c:pt>
                <c:pt idx="5893">
                  <c:v>1.6509533333333446E-4</c:v>
                </c:pt>
                <c:pt idx="5894">
                  <c:v>1.6462966666666776E-4</c:v>
                </c:pt>
                <c:pt idx="5895">
                  <c:v>1.6579133333333396E-4</c:v>
                </c:pt>
                <c:pt idx="5896">
                  <c:v>1.6462966666666776E-4</c:v>
                </c:pt>
                <c:pt idx="5897">
                  <c:v>1.6462466666666796E-4</c:v>
                </c:pt>
                <c:pt idx="5898">
                  <c:v>1.6439433333333448E-4</c:v>
                </c:pt>
                <c:pt idx="5899">
                  <c:v>1.6509033333333438E-4</c:v>
                </c:pt>
                <c:pt idx="5900">
                  <c:v>1.6509033333333438E-4</c:v>
                </c:pt>
                <c:pt idx="5901">
                  <c:v>1.653256666666678E-4</c:v>
                </c:pt>
                <c:pt idx="5902">
                  <c:v>1.653256666666678E-4</c:v>
                </c:pt>
                <c:pt idx="5903">
                  <c:v>1.6486500000000118E-4</c:v>
                </c:pt>
                <c:pt idx="5904">
                  <c:v>1.657913333333342E-4</c:v>
                </c:pt>
                <c:pt idx="5905">
                  <c:v>1.6556100000000089E-4</c:v>
                </c:pt>
                <c:pt idx="5906">
                  <c:v>1.6602166666666794E-4</c:v>
                </c:pt>
                <c:pt idx="5907">
                  <c:v>1.657913333333342E-4</c:v>
                </c:pt>
                <c:pt idx="5908">
                  <c:v>1.6578633333333412E-4</c:v>
                </c:pt>
                <c:pt idx="5909">
                  <c:v>1.6578633333333412E-4</c:v>
                </c:pt>
                <c:pt idx="5910">
                  <c:v>1.653156666666681E-4</c:v>
                </c:pt>
                <c:pt idx="5911">
                  <c:v>1.6578633333333412E-4</c:v>
                </c:pt>
                <c:pt idx="5912">
                  <c:v>1.6578633333333412E-4</c:v>
                </c:pt>
                <c:pt idx="5913">
                  <c:v>1.6578633333333396E-4</c:v>
                </c:pt>
                <c:pt idx="5914">
                  <c:v>1.6508533333333439E-4</c:v>
                </c:pt>
                <c:pt idx="5915">
                  <c:v>1.6532066666666759E-4</c:v>
                </c:pt>
                <c:pt idx="5916">
                  <c:v>1.6532066666666745E-4</c:v>
                </c:pt>
                <c:pt idx="5917">
                  <c:v>1.6555100000000087E-4</c:v>
                </c:pt>
                <c:pt idx="5918">
                  <c:v>1.6578633333333412E-4</c:v>
                </c:pt>
                <c:pt idx="5919">
                  <c:v>1.6624700000000112E-4</c:v>
                </c:pt>
                <c:pt idx="5920">
                  <c:v>1.6625200000000109E-4</c:v>
                </c:pt>
                <c:pt idx="5921">
                  <c:v>1.6578633333333412E-4</c:v>
                </c:pt>
                <c:pt idx="5922">
                  <c:v>1.6671766666666763E-4</c:v>
                </c:pt>
                <c:pt idx="5923">
                  <c:v>1.6601666666666784E-4</c:v>
                </c:pt>
                <c:pt idx="5924">
                  <c:v>1.6625200000000068E-4</c:v>
                </c:pt>
                <c:pt idx="5925">
                  <c:v>1.6625200000000109E-4</c:v>
                </c:pt>
                <c:pt idx="5926">
                  <c:v>1.6601666666666784E-4</c:v>
                </c:pt>
                <c:pt idx="5927">
                  <c:v>1.6601666666666784E-4</c:v>
                </c:pt>
                <c:pt idx="5928">
                  <c:v>1.6601666666666784E-4</c:v>
                </c:pt>
                <c:pt idx="5929">
                  <c:v>1.664873333333347E-4</c:v>
                </c:pt>
                <c:pt idx="5930">
                  <c:v>1.6601666666666784E-4</c:v>
                </c:pt>
                <c:pt idx="5931">
                  <c:v>1.66021666666668E-4</c:v>
                </c:pt>
                <c:pt idx="5932">
                  <c:v>1.6695300000000088E-4</c:v>
                </c:pt>
                <c:pt idx="5933">
                  <c:v>1.6601666666666784E-4</c:v>
                </c:pt>
                <c:pt idx="5934">
                  <c:v>1.6625200000000109E-4</c:v>
                </c:pt>
                <c:pt idx="5935">
                  <c:v>1.6648233333333399E-4</c:v>
                </c:pt>
                <c:pt idx="5936">
                  <c:v>1.6648233333333399E-4</c:v>
                </c:pt>
                <c:pt idx="5937">
                  <c:v>1.6718833333333446E-4</c:v>
                </c:pt>
                <c:pt idx="5938">
                  <c:v>1.6718333333333408E-4</c:v>
                </c:pt>
                <c:pt idx="5939">
                  <c:v>1.6625200000000068E-4</c:v>
                </c:pt>
                <c:pt idx="5940">
                  <c:v>1.6648233333333399E-4</c:v>
                </c:pt>
                <c:pt idx="5941">
                  <c:v>1.6648233333333399E-4</c:v>
                </c:pt>
                <c:pt idx="5942">
                  <c:v>1.6578633333333396E-4</c:v>
                </c:pt>
                <c:pt idx="5943">
                  <c:v>1.6578633333333412E-4</c:v>
                </c:pt>
                <c:pt idx="5944">
                  <c:v>1.6602166666666808E-4</c:v>
                </c:pt>
                <c:pt idx="5945">
                  <c:v>1.6671766666666771E-4</c:v>
                </c:pt>
                <c:pt idx="5946">
                  <c:v>1.6648733333333432E-4</c:v>
                </c:pt>
                <c:pt idx="5947">
                  <c:v>1.6741366666666758E-4</c:v>
                </c:pt>
                <c:pt idx="5948">
                  <c:v>1.6648233333333448E-4</c:v>
                </c:pt>
                <c:pt idx="5949">
                  <c:v>1.6601666666666757E-4</c:v>
                </c:pt>
                <c:pt idx="5950">
                  <c:v>1.6578633333333412E-4</c:v>
                </c:pt>
                <c:pt idx="5951">
                  <c:v>1.6578633333333412E-4</c:v>
                </c:pt>
                <c:pt idx="5952">
                  <c:v>1.6578633333333396E-4</c:v>
                </c:pt>
                <c:pt idx="5953">
                  <c:v>1.6555600000000068E-4</c:v>
                </c:pt>
                <c:pt idx="5954">
                  <c:v>1.66021666666668E-4</c:v>
                </c:pt>
                <c:pt idx="5955">
                  <c:v>1.6648733333333432E-4</c:v>
                </c:pt>
                <c:pt idx="5956">
                  <c:v>1.6602166666666794E-4</c:v>
                </c:pt>
                <c:pt idx="5957">
                  <c:v>1.662520000000009E-4</c:v>
                </c:pt>
                <c:pt idx="5958">
                  <c:v>1.6578633333333431E-4</c:v>
                </c:pt>
                <c:pt idx="5959">
                  <c:v>1.66021666666668E-4</c:v>
                </c:pt>
                <c:pt idx="5960">
                  <c:v>1.6625200000000109E-4</c:v>
                </c:pt>
                <c:pt idx="5961">
                  <c:v>1.6578633333333431E-4</c:v>
                </c:pt>
                <c:pt idx="5962">
                  <c:v>1.6578133333333431E-4</c:v>
                </c:pt>
                <c:pt idx="5963">
                  <c:v>1.6601666666666784E-4</c:v>
                </c:pt>
                <c:pt idx="5964">
                  <c:v>1.6624700000000123E-4</c:v>
                </c:pt>
                <c:pt idx="5965">
                  <c:v>1.6601666666666795E-4</c:v>
                </c:pt>
                <c:pt idx="5966">
                  <c:v>1.6648233333333448E-4</c:v>
                </c:pt>
                <c:pt idx="5967">
                  <c:v>1.6648233333333448E-4</c:v>
                </c:pt>
                <c:pt idx="5968">
                  <c:v>1.6648233333333448E-4</c:v>
                </c:pt>
                <c:pt idx="5969">
                  <c:v>1.6671766666666763E-4</c:v>
                </c:pt>
                <c:pt idx="5970">
                  <c:v>1.6624700000000123E-4</c:v>
                </c:pt>
                <c:pt idx="5971">
                  <c:v>1.6648733333333432E-4</c:v>
                </c:pt>
                <c:pt idx="5972">
                  <c:v>1.6671266666666744E-4</c:v>
                </c:pt>
                <c:pt idx="5973">
                  <c:v>1.6648233333333418E-4</c:v>
                </c:pt>
                <c:pt idx="5974">
                  <c:v>1.6601666666666795E-4</c:v>
                </c:pt>
                <c:pt idx="5975">
                  <c:v>1.6671766666666763E-4</c:v>
                </c:pt>
                <c:pt idx="5976">
                  <c:v>1.6671766666666763E-4</c:v>
                </c:pt>
                <c:pt idx="5977">
                  <c:v>1.6694800000000096E-4</c:v>
                </c:pt>
                <c:pt idx="5978">
                  <c:v>1.6671766666666763E-4</c:v>
                </c:pt>
                <c:pt idx="5979">
                  <c:v>1.6717833333333441E-4</c:v>
                </c:pt>
                <c:pt idx="5980">
                  <c:v>1.6671266666666744E-4</c:v>
                </c:pt>
                <c:pt idx="5981">
                  <c:v>1.6718333333333416E-4</c:v>
                </c:pt>
                <c:pt idx="5982">
                  <c:v>1.6648733333333432E-4</c:v>
                </c:pt>
                <c:pt idx="5983">
                  <c:v>1.6718333333333408E-4</c:v>
                </c:pt>
                <c:pt idx="5984">
                  <c:v>1.6718333333333416E-4</c:v>
                </c:pt>
                <c:pt idx="5985">
                  <c:v>1.6718333333333416E-4</c:v>
                </c:pt>
                <c:pt idx="5986">
                  <c:v>1.6718333333333408E-4</c:v>
                </c:pt>
                <c:pt idx="5987">
                  <c:v>1.6741366666666758E-4</c:v>
                </c:pt>
                <c:pt idx="5988">
                  <c:v>1.6718333333333416E-4</c:v>
                </c:pt>
                <c:pt idx="5989">
                  <c:v>1.6671766666666763E-4</c:v>
                </c:pt>
                <c:pt idx="5990">
                  <c:v>1.6694300000000064E-4</c:v>
                </c:pt>
                <c:pt idx="5991">
                  <c:v>1.6671766666666771E-4</c:v>
                </c:pt>
                <c:pt idx="5992">
                  <c:v>1.6648233333333418E-4</c:v>
                </c:pt>
                <c:pt idx="5993">
                  <c:v>1.6671766666666771E-4</c:v>
                </c:pt>
                <c:pt idx="5994">
                  <c:v>1.6671766666666771E-4</c:v>
                </c:pt>
                <c:pt idx="5995">
                  <c:v>1.6648233333333448E-4</c:v>
                </c:pt>
                <c:pt idx="5996">
                  <c:v>1.6625200000000068E-4</c:v>
                </c:pt>
                <c:pt idx="5997">
                  <c:v>1.6624700000000123E-4</c:v>
                </c:pt>
                <c:pt idx="5998">
                  <c:v>1.6578633333333412E-4</c:v>
                </c:pt>
                <c:pt idx="5999">
                  <c:v>1.6532066666666786E-4</c:v>
                </c:pt>
                <c:pt idx="6000">
                  <c:v>1.6555600000000103E-4</c:v>
                </c:pt>
                <c:pt idx="6001">
                  <c:v>1.66021666666668E-4</c:v>
                </c:pt>
                <c:pt idx="6002">
                  <c:v>1.65551000000001E-4</c:v>
                </c:pt>
                <c:pt idx="6003">
                  <c:v>1.7160966666666786E-4</c:v>
                </c:pt>
                <c:pt idx="6004">
                  <c:v>1.7184000000000104E-4</c:v>
                </c:pt>
                <c:pt idx="6005">
                  <c:v>1.716096666666677E-4</c:v>
                </c:pt>
                <c:pt idx="6006">
                  <c:v>1.7114400000000062E-4</c:v>
                </c:pt>
                <c:pt idx="6007">
                  <c:v>1.7160966666666759E-4</c:v>
                </c:pt>
                <c:pt idx="6008">
                  <c:v>1.7114400000000062E-4</c:v>
                </c:pt>
                <c:pt idx="6009">
                  <c:v>1.7207533333333437E-4</c:v>
                </c:pt>
                <c:pt idx="6010">
                  <c:v>1.7091366666666742E-4</c:v>
                </c:pt>
                <c:pt idx="6011">
                  <c:v>1.7137933333333385E-4</c:v>
                </c:pt>
                <c:pt idx="6012">
                  <c:v>1.7114400000000062E-4</c:v>
                </c:pt>
                <c:pt idx="6013">
                  <c:v>1.7067833333333414E-4</c:v>
                </c:pt>
                <c:pt idx="6014">
                  <c:v>1.7067833333333414E-4</c:v>
                </c:pt>
                <c:pt idx="6015">
                  <c:v>1.7114400000000062E-4</c:v>
                </c:pt>
                <c:pt idx="6016">
                  <c:v>1.7114400000000062E-4</c:v>
                </c:pt>
                <c:pt idx="6017">
                  <c:v>1.7067833333333447E-4</c:v>
                </c:pt>
                <c:pt idx="6018">
                  <c:v>1.7091366666666729E-4</c:v>
                </c:pt>
                <c:pt idx="6019">
                  <c:v>1.7091366666666758E-4</c:v>
                </c:pt>
                <c:pt idx="6020">
                  <c:v>1.7044300000000094E-4</c:v>
                </c:pt>
                <c:pt idx="6021">
                  <c:v>1.7044800000000116E-4</c:v>
                </c:pt>
                <c:pt idx="6022">
                  <c:v>1.6951666666666779E-4</c:v>
                </c:pt>
                <c:pt idx="6023">
                  <c:v>1.6998233333333424E-4</c:v>
                </c:pt>
                <c:pt idx="6024">
                  <c:v>1.6998233333333403E-4</c:v>
                </c:pt>
                <c:pt idx="6025">
                  <c:v>1.7044800000000099E-4</c:v>
                </c:pt>
                <c:pt idx="6026">
                  <c:v>1.6975200000000099E-4</c:v>
                </c:pt>
                <c:pt idx="6027">
                  <c:v>1.7044800000000078E-4</c:v>
                </c:pt>
                <c:pt idx="6028">
                  <c:v>1.7067833333333414E-4</c:v>
                </c:pt>
                <c:pt idx="6029">
                  <c:v>1.7137433333333418E-4</c:v>
                </c:pt>
                <c:pt idx="6030">
                  <c:v>1.7160966666666759E-4</c:v>
                </c:pt>
                <c:pt idx="6031">
                  <c:v>1.7114400000000079E-4</c:v>
                </c:pt>
                <c:pt idx="6032">
                  <c:v>1.7137933333333385E-4</c:v>
                </c:pt>
                <c:pt idx="6033">
                  <c:v>1.7091866666666766E-4</c:v>
                </c:pt>
                <c:pt idx="6034">
                  <c:v>1.7114900000000057E-4</c:v>
                </c:pt>
                <c:pt idx="6035">
                  <c:v>1.7115400000000078E-4</c:v>
                </c:pt>
                <c:pt idx="6036">
                  <c:v>1.7114900000000057E-4</c:v>
                </c:pt>
                <c:pt idx="6037">
                  <c:v>1.7138433333333406E-4</c:v>
                </c:pt>
                <c:pt idx="6038">
                  <c:v>1.704530000000008E-4</c:v>
                </c:pt>
                <c:pt idx="6039">
                  <c:v>1.704530000000008E-4</c:v>
                </c:pt>
                <c:pt idx="6040">
                  <c:v>1.6999233333333429E-4</c:v>
                </c:pt>
                <c:pt idx="6041">
                  <c:v>1.6998733333333429E-4</c:v>
                </c:pt>
                <c:pt idx="6042">
                  <c:v>1.6975700000000115E-4</c:v>
                </c:pt>
                <c:pt idx="6043">
                  <c:v>1.709186666666678E-4</c:v>
                </c:pt>
                <c:pt idx="6044">
                  <c:v>1.7068833333333435E-4</c:v>
                </c:pt>
                <c:pt idx="6045">
                  <c:v>1.704530000000008E-4</c:v>
                </c:pt>
                <c:pt idx="6046">
                  <c:v>1.704530000000008E-4</c:v>
                </c:pt>
                <c:pt idx="6047">
                  <c:v>1.709186666666678E-4</c:v>
                </c:pt>
                <c:pt idx="6048">
                  <c:v>1.7068333333333422E-4</c:v>
                </c:pt>
                <c:pt idx="6049">
                  <c:v>1.704530000000008E-4</c:v>
                </c:pt>
                <c:pt idx="6050">
                  <c:v>1.7138433333333406E-4</c:v>
                </c:pt>
                <c:pt idx="6051">
                  <c:v>1.70683333333334E-4</c:v>
                </c:pt>
                <c:pt idx="6052">
                  <c:v>1.7068833333333435E-4</c:v>
                </c:pt>
                <c:pt idx="6053">
                  <c:v>1.7068333333333422E-4</c:v>
                </c:pt>
                <c:pt idx="6054">
                  <c:v>1.704530000000008E-4</c:v>
                </c:pt>
                <c:pt idx="6055">
                  <c:v>1.704530000000008E-4</c:v>
                </c:pt>
                <c:pt idx="6056">
                  <c:v>1.6998733333333429E-4</c:v>
                </c:pt>
                <c:pt idx="6057">
                  <c:v>1.7022266666666776E-4</c:v>
                </c:pt>
                <c:pt idx="6058">
                  <c:v>1.6998733333333429E-4</c:v>
                </c:pt>
                <c:pt idx="6059">
                  <c:v>1.6998733333333451E-4</c:v>
                </c:pt>
                <c:pt idx="6060">
                  <c:v>1.7021766666666787E-4</c:v>
                </c:pt>
                <c:pt idx="6061">
                  <c:v>1.7045300000000067E-4</c:v>
                </c:pt>
                <c:pt idx="6062">
                  <c:v>1.6975200000000099E-4</c:v>
                </c:pt>
                <c:pt idx="6063">
                  <c:v>1.6975200000000099E-4</c:v>
                </c:pt>
                <c:pt idx="6064">
                  <c:v>1.699923333333341E-4</c:v>
                </c:pt>
                <c:pt idx="6065">
                  <c:v>1.7021766666666787E-4</c:v>
                </c:pt>
                <c:pt idx="6066">
                  <c:v>1.7021766666666787E-4</c:v>
                </c:pt>
                <c:pt idx="6067">
                  <c:v>1.7022266666666752E-4</c:v>
                </c:pt>
                <c:pt idx="6068">
                  <c:v>1.7021766666666787E-4</c:v>
                </c:pt>
                <c:pt idx="6069">
                  <c:v>1.7091866666666812E-4</c:v>
                </c:pt>
                <c:pt idx="6070">
                  <c:v>1.7021766666666806E-4</c:v>
                </c:pt>
                <c:pt idx="6071">
                  <c:v>1.7091866666666766E-4</c:v>
                </c:pt>
                <c:pt idx="6072">
                  <c:v>1.7022266666666752E-4</c:v>
                </c:pt>
                <c:pt idx="6073">
                  <c:v>1.70683333333334E-4</c:v>
                </c:pt>
                <c:pt idx="6074">
                  <c:v>1.7068833333333435E-4</c:v>
                </c:pt>
                <c:pt idx="6075">
                  <c:v>1.7068833333333435E-4</c:v>
                </c:pt>
                <c:pt idx="6076">
                  <c:v>1.70683333333334E-4</c:v>
                </c:pt>
                <c:pt idx="6077">
                  <c:v>1.7068833333333435E-4</c:v>
                </c:pt>
                <c:pt idx="6078">
                  <c:v>1.709186666666678E-4</c:v>
                </c:pt>
                <c:pt idx="6079">
                  <c:v>1.7068833333333435E-4</c:v>
                </c:pt>
                <c:pt idx="6080">
                  <c:v>1.7021766666666752E-4</c:v>
                </c:pt>
                <c:pt idx="6081">
                  <c:v>1.6882066666666786E-4</c:v>
                </c:pt>
                <c:pt idx="6082">
                  <c:v>1.6882066666666786E-4</c:v>
                </c:pt>
                <c:pt idx="6083">
                  <c:v>1.6998733333333429E-4</c:v>
                </c:pt>
                <c:pt idx="6084">
                  <c:v>1.7022266666666744E-4</c:v>
                </c:pt>
                <c:pt idx="6085">
                  <c:v>1.7022266666666744E-4</c:v>
                </c:pt>
                <c:pt idx="6086">
                  <c:v>1.6998733333333451E-4</c:v>
                </c:pt>
                <c:pt idx="6087">
                  <c:v>1.6998733333333429E-4</c:v>
                </c:pt>
                <c:pt idx="6088">
                  <c:v>1.7021766666666787E-4</c:v>
                </c:pt>
                <c:pt idx="6089">
                  <c:v>1.7045800000000134E-4</c:v>
                </c:pt>
                <c:pt idx="6090">
                  <c:v>1.709186666666678E-4</c:v>
                </c:pt>
                <c:pt idx="6091">
                  <c:v>1.709186666666678E-4</c:v>
                </c:pt>
                <c:pt idx="6092">
                  <c:v>1.709186666666678E-4</c:v>
                </c:pt>
                <c:pt idx="6093">
                  <c:v>1.7557533333333435E-4</c:v>
                </c:pt>
                <c:pt idx="6094">
                  <c:v>1.7138933333333401E-4</c:v>
                </c:pt>
                <c:pt idx="6095">
                  <c:v>1.7068333333333422E-4</c:v>
                </c:pt>
                <c:pt idx="6096">
                  <c:v>1.709186666666678E-4</c:v>
                </c:pt>
                <c:pt idx="6097">
                  <c:v>1.7115400000000078E-4</c:v>
                </c:pt>
                <c:pt idx="6098">
                  <c:v>1.7068833333333435E-4</c:v>
                </c:pt>
                <c:pt idx="6099">
                  <c:v>1.7045300000000067E-4</c:v>
                </c:pt>
                <c:pt idx="6100">
                  <c:v>1.7068333333333433E-4</c:v>
                </c:pt>
                <c:pt idx="6101">
                  <c:v>1.7115400000000078E-4</c:v>
                </c:pt>
                <c:pt idx="6102">
                  <c:v>1.7045300000000067E-4</c:v>
                </c:pt>
                <c:pt idx="6103">
                  <c:v>1.7068333333333422E-4</c:v>
                </c:pt>
                <c:pt idx="6104">
                  <c:v>1.7068833333333408E-4</c:v>
                </c:pt>
                <c:pt idx="6105">
                  <c:v>1.7091366666666758E-4</c:v>
                </c:pt>
                <c:pt idx="6106">
                  <c:v>1.7045300000000056E-4</c:v>
                </c:pt>
                <c:pt idx="6107">
                  <c:v>1.7068333333333422E-4</c:v>
                </c:pt>
                <c:pt idx="6108">
                  <c:v>1.7091866666666742E-4</c:v>
                </c:pt>
                <c:pt idx="6109">
                  <c:v>1.7045300000000067E-4</c:v>
                </c:pt>
                <c:pt idx="6110">
                  <c:v>1.7091866666666742E-4</c:v>
                </c:pt>
                <c:pt idx="6111">
                  <c:v>1.7068833333333408E-4</c:v>
                </c:pt>
                <c:pt idx="6112">
                  <c:v>1.709186666666678E-4</c:v>
                </c:pt>
                <c:pt idx="6113">
                  <c:v>1.7045300000000067E-4</c:v>
                </c:pt>
                <c:pt idx="6114">
                  <c:v>1.709186666666678E-4</c:v>
                </c:pt>
                <c:pt idx="6115">
                  <c:v>1.7114900000000067E-4</c:v>
                </c:pt>
                <c:pt idx="6116">
                  <c:v>1.7068833333333435E-4</c:v>
                </c:pt>
                <c:pt idx="6117">
                  <c:v>1.7045300000000067E-4</c:v>
                </c:pt>
                <c:pt idx="6118">
                  <c:v>1.7114900000000057E-4</c:v>
                </c:pt>
                <c:pt idx="6119">
                  <c:v>1.7091866666666742E-4</c:v>
                </c:pt>
                <c:pt idx="6120">
                  <c:v>1.7021766666666787E-4</c:v>
                </c:pt>
                <c:pt idx="6121">
                  <c:v>1.7114900000000057E-4</c:v>
                </c:pt>
                <c:pt idx="6122">
                  <c:v>1.7138433333333406E-4</c:v>
                </c:pt>
                <c:pt idx="6123">
                  <c:v>1.7114900000000084E-4</c:v>
                </c:pt>
                <c:pt idx="6124">
                  <c:v>1.7114900000000057E-4</c:v>
                </c:pt>
                <c:pt idx="6125">
                  <c:v>1.7114900000000057E-4</c:v>
                </c:pt>
                <c:pt idx="6126">
                  <c:v>1.7138433333333406E-4</c:v>
                </c:pt>
                <c:pt idx="6127">
                  <c:v>1.7114900000000057E-4</c:v>
                </c:pt>
                <c:pt idx="6128">
                  <c:v>1.7045800000000091E-4</c:v>
                </c:pt>
                <c:pt idx="6129">
                  <c:v>1.7068833333333435E-4</c:v>
                </c:pt>
                <c:pt idx="6130">
                  <c:v>1.7138433333333406E-4</c:v>
                </c:pt>
                <c:pt idx="6131">
                  <c:v>1.709186666666678E-4</c:v>
                </c:pt>
                <c:pt idx="6132">
                  <c:v>1.7114900000000057E-4</c:v>
                </c:pt>
                <c:pt idx="6133">
                  <c:v>1.7161466666666775E-4</c:v>
                </c:pt>
                <c:pt idx="6134">
                  <c:v>1.7137933333333374E-4</c:v>
                </c:pt>
                <c:pt idx="6135">
                  <c:v>1.7161466666666775E-4</c:v>
                </c:pt>
                <c:pt idx="6136">
                  <c:v>1.7114900000000057E-4</c:v>
                </c:pt>
                <c:pt idx="6137">
                  <c:v>1.7137933333333385E-4</c:v>
                </c:pt>
                <c:pt idx="6138">
                  <c:v>1.7115400000000078E-4</c:v>
                </c:pt>
                <c:pt idx="6139">
                  <c:v>1.7138433333333406E-4</c:v>
                </c:pt>
                <c:pt idx="6140">
                  <c:v>1.7184500000000123E-4</c:v>
                </c:pt>
                <c:pt idx="6141">
                  <c:v>1.7161466666666794E-4</c:v>
                </c:pt>
                <c:pt idx="6142">
                  <c:v>1.7161966666666786E-4</c:v>
                </c:pt>
                <c:pt idx="6143">
                  <c:v>1.7208033333333448E-4</c:v>
                </c:pt>
                <c:pt idx="6144">
                  <c:v>1.7208033333333448E-4</c:v>
                </c:pt>
                <c:pt idx="6145">
                  <c:v>1.7138933333333406E-4</c:v>
                </c:pt>
                <c:pt idx="6146">
                  <c:v>1.7184500000000123E-4</c:v>
                </c:pt>
                <c:pt idx="6147">
                  <c:v>1.7185000000000106E-4</c:v>
                </c:pt>
                <c:pt idx="6148">
                  <c:v>1.7161966666666786E-4</c:v>
                </c:pt>
                <c:pt idx="6149">
                  <c:v>1.7185000000000106E-4</c:v>
                </c:pt>
                <c:pt idx="6150">
                  <c:v>1.7254600000000066E-4</c:v>
                </c:pt>
                <c:pt idx="6151">
                  <c:v>1.7208033333333434E-4</c:v>
                </c:pt>
                <c:pt idx="6152">
                  <c:v>1.7185000000000106E-4</c:v>
                </c:pt>
                <c:pt idx="6153">
                  <c:v>1.7138933333333406E-4</c:v>
                </c:pt>
                <c:pt idx="6154">
                  <c:v>1.7208033333333448E-4</c:v>
                </c:pt>
                <c:pt idx="6155">
                  <c:v>1.7161966666666772E-4</c:v>
                </c:pt>
                <c:pt idx="6156">
                  <c:v>1.7185500000000133E-4</c:v>
                </c:pt>
                <c:pt idx="6157">
                  <c:v>1.7208033333333448E-4</c:v>
                </c:pt>
                <c:pt idx="6158">
                  <c:v>1.72315666666668E-4</c:v>
                </c:pt>
                <c:pt idx="6159">
                  <c:v>1.7185000000000106E-4</c:v>
                </c:pt>
                <c:pt idx="6160">
                  <c:v>1.7232066666666767E-4</c:v>
                </c:pt>
                <c:pt idx="6161">
                  <c:v>1.7161966666666772E-4</c:v>
                </c:pt>
                <c:pt idx="6162">
                  <c:v>1.7185000000000117E-4</c:v>
                </c:pt>
                <c:pt idx="6163">
                  <c:v>1.72315666666668E-4</c:v>
                </c:pt>
                <c:pt idx="6164">
                  <c:v>1.6835000000000108E-4</c:v>
                </c:pt>
                <c:pt idx="6165">
                  <c:v>1.6788433333333468E-4</c:v>
                </c:pt>
                <c:pt idx="6166">
                  <c:v>1.6695800000000115E-4</c:v>
                </c:pt>
                <c:pt idx="6167">
                  <c:v>1.6742366666666793E-4</c:v>
                </c:pt>
                <c:pt idx="6168">
                  <c:v>1.6742366666666793E-4</c:v>
                </c:pt>
                <c:pt idx="6169">
                  <c:v>1.6765400000000135E-4</c:v>
                </c:pt>
                <c:pt idx="6170">
                  <c:v>1.6742366666666774E-4</c:v>
                </c:pt>
                <c:pt idx="6171">
                  <c:v>1.6928633333333432E-4</c:v>
                </c:pt>
                <c:pt idx="6172">
                  <c:v>1.6788933333333411E-4</c:v>
                </c:pt>
                <c:pt idx="6173">
                  <c:v>1.6788933333333425E-4</c:v>
                </c:pt>
                <c:pt idx="6174">
                  <c:v>1.681196666666675E-4</c:v>
                </c:pt>
                <c:pt idx="6175">
                  <c:v>1.6812466666666774E-4</c:v>
                </c:pt>
                <c:pt idx="6176">
                  <c:v>1.6835500000000122E-4</c:v>
                </c:pt>
                <c:pt idx="6177">
                  <c:v>1.681246666666675E-4</c:v>
                </c:pt>
                <c:pt idx="6178">
                  <c:v>1.6882066666666786E-4</c:v>
                </c:pt>
                <c:pt idx="6179">
                  <c:v>1.6858533333333436E-4</c:v>
                </c:pt>
                <c:pt idx="6180">
                  <c:v>1.6812466666666799E-4</c:v>
                </c:pt>
                <c:pt idx="6181">
                  <c:v>1.683550000000013E-4</c:v>
                </c:pt>
                <c:pt idx="6182">
                  <c:v>1.6835500000000122E-4</c:v>
                </c:pt>
                <c:pt idx="6183">
                  <c:v>1.6811966666666804E-4</c:v>
                </c:pt>
                <c:pt idx="6184">
                  <c:v>1.6811966666666769E-4</c:v>
                </c:pt>
                <c:pt idx="6185">
                  <c:v>1.6835500000000146E-4</c:v>
                </c:pt>
                <c:pt idx="6186">
                  <c:v>1.683550000000013E-4</c:v>
                </c:pt>
                <c:pt idx="6187">
                  <c:v>1.6788933333333425E-4</c:v>
                </c:pt>
                <c:pt idx="6188">
                  <c:v>1.6765400000000135E-4</c:v>
                </c:pt>
                <c:pt idx="6189">
                  <c:v>1.6765900000000091E-4</c:v>
                </c:pt>
                <c:pt idx="6190">
                  <c:v>1.6788933333333468E-4</c:v>
                </c:pt>
                <c:pt idx="6191">
                  <c:v>1.6858533333333461E-4</c:v>
                </c:pt>
                <c:pt idx="6192">
                  <c:v>1.6858533333333436E-4</c:v>
                </c:pt>
                <c:pt idx="6193">
                  <c:v>1.6765900000000083E-4</c:v>
                </c:pt>
                <c:pt idx="6194">
                  <c:v>1.6788433333333455E-4</c:v>
                </c:pt>
                <c:pt idx="6195">
                  <c:v>1.681196666666675E-4</c:v>
                </c:pt>
                <c:pt idx="6196">
                  <c:v>1.6811966666666769E-4</c:v>
                </c:pt>
                <c:pt idx="6197">
                  <c:v>1.6836000000000073E-4</c:v>
                </c:pt>
                <c:pt idx="6198">
                  <c:v>1.6858533333333461E-4</c:v>
                </c:pt>
                <c:pt idx="6199">
                  <c:v>1.6882066666666786E-4</c:v>
                </c:pt>
                <c:pt idx="6200">
                  <c:v>1.6859033333333406E-4</c:v>
                </c:pt>
                <c:pt idx="6201">
                  <c:v>1.683550000000013E-4</c:v>
                </c:pt>
                <c:pt idx="6202">
                  <c:v>1.683550000000013E-4</c:v>
                </c:pt>
                <c:pt idx="6203">
                  <c:v>1.683550000000013E-4</c:v>
                </c:pt>
                <c:pt idx="6204">
                  <c:v>1.6882566666666813E-4</c:v>
                </c:pt>
                <c:pt idx="6205">
                  <c:v>1.6858533333333461E-4</c:v>
                </c:pt>
                <c:pt idx="6206">
                  <c:v>1.6905100000000114E-4</c:v>
                </c:pt>
                <c:pt idx="6207">
                  <c:v>1.6928633333333432E-4</c:v>
                </c:pt>
                <c:pt idx="6208">
                  <c:v>1.6928133333333448E-4</c:v>
                </c:pt>
                <c:pt idx="6209">
                  <c:v>1.6858533333333412E-4</c:v>
                </c:pt>
                <c:pt idx="6210">
                  <c:v>1.6882066666666786E-4</c:v>
                </c:pt>
                <c:pt idx="6211">
                  <c:v>1.6928133333333448E-4</c:v>
                </c:pt>
                <c:pt idx="6212">
                  <c:v>1.6859033333333414E-4</c:v>
                </c:pt>
                <c:pt idx="6213">
                  <c:v>1.6859033333333414E-4</c:v>
                </c:pt>
                <c:pt idx="6214">
                  <c:v>1.6905100000000114E-4</c:v>
                </c:pt>
                <c:pt idx="6215">
                  <c:v>1.6928133333333448E-4</c:v>
                </c:pt>
                <c:pt idx="6216">
                  <c:v>1.6951666666666765E-4</c:v>
                </c:pt>
                <c:pt idx="6217">
                  <c:v>1.6951666666666765E-4</c:v>
                </c:pt>
                <c:pt idx="6218">
                  <c:v>1.6882066666666786E-4</c:v>
                </c:pt>
                <c:pt idx="6219">
                  <c:v>1.6905100000000114E-4</c:v>
                </c:pt>
                <c:pt idx="6220">
                  <c:v>1.7021766666666752E-4</c:v>
                </c:pt>
                <c:pt idx="6221">
                  <c:v>1.6975200000000066E-4</c:v>
                </c:pt>
                <c:pt idx="6222">
                  <c:v>1.6952166666666795E-4</c:v>
                </c:pt>
                <c:pt idx="6223">
                  <c:v>1.6998233333333378E-4</c:v>
                </c:pt>
                <c:pt idx="6224">
                  <c:v>1.7044800000000075E-4</c:v>
                </c:pt>
                <c:pt idx="6225">
                  <c:v>1.6905100000000114E-4</c:v>
                </c:pt>
                <c:pt idx="6226">
                  <c:v>1.6905100000000128E-4</c:v>
                </c:pt>
                <c:pt idx="6227">
                  <c:v>1.68820666666668E-4</c:v>
                </c:pt>
                <c:pt idx="6228">
                  <c:v>1.6951166666666755E-4</c:v>
                </c:pt>
                <c:pt idx="6229">
                  <c:v>1.702176666666676E-4</c:v>
                </c:pt>
                <c:pt idx="6230">
                  <c:v>1.6951666666666733E-4</c:v>
                </c:pt>
                <c:pt idx="6231">
                  <c:v>1.6998233333333378E-4</c:v>
                </c:pt>
                <c:pt idx="6232">
                  <c:v>1.6998233333333378E-4</c:v>
                </c:pt>
                <c:pt idx="6233">
                  <c:v>1.6998233333333378E-4</c:v>
                </c:pt>
                <c:pt idx="6234">
                  <c:v>1.6998233333333378E-4</c:v>
                </c:pt>
                <c:pt idx="6235">
                  <c:v>1.6998233333333378E-4</c:v>
                </c:pt>
                <c:pt idx="6236">
                  <c:v>1.7021766666666752E-4</c:v>
                </c:pt>
                <c:pt idx="6237">
                  <c:v>1.7021766666666752E-4</c:v>
                </c:pt>
                <c:pt idx="6238">
                  <c:v>1.7114900000000067E-4</c:v>
                </c:pt>
                <c:pt idx="6239">
                  <c:v>1.7185000000000092E-4</c:v>
                </c:pt>
                <c:pt idx="6240">
                  <c:v>1.7045300000000056E-4</c:v>
                </c:pt>
                <c:pt idx="6241">
                  <c:v>1.70683333333334E-4</c:v>
                </c:pt>
                <c:pt idx="6242">
                  <c:v>1.7091366666666729E-4</c:v>
                </c:pt>
                <c:pt idx="6243">
                  <c:v>1.7114900000000057E-4</c:v>
                </c:pt>
                <c:pt idx="6244">
                  <c:v>1.7044800000000062E-4</c:v>
                </c:pt>
                <c:pt idx="6245">
                  <c:v>1.7044800000000075E-4</c:v>
                </c:pt>
                <c:pt idx="6246">
                  <c:v>1.7114900000000067E-4</c:v>
                </c:pt>
                <c:pt idx="6247">
                  <c:v>1.7137933333333366E-4</c:v>
                </c:pt>
                <c:pt idx="6248">
                  <c:v>1.7114900000000057E-4</c:v>
                </c:pt>
                <c:pt idx="6249">
                  <c:v>1.7068333333333387E-4</c:v>
                </c:pt>
                <c:pt idx="6250">
                  <c:v>1.7044800000000075E-4</c:v>
                </c:pt>
                <c:pt idx="6251">
                  <c:v>1.7067833333333414E-4</c:v>
                </c:pt>
                <c:pt idx="6252">
                  <c:v>1.7091366666666729E-4</c:v>
                </c:pt>
                <c:pt idx="6253">
                  <c:v>1.7114900000000057E-4</c:v>
                </c:pt>
                <c:pt idx="6254">
                  <c:v>1.7091366666666729E-4</c:v>
                </c:pt>
                <c:pt idx="6255">
                  <c:v>1.7044800000000078E-4</c:v>
                </c:pt>
                <c:pt idx="6256">
                  <c:v>1.7091866666666742E-4</c:v>
                </c:pt>
                <c:pt idx="6257">
                  <c:v>1.70683333333334E-4</c:v>
                </c:pt>
                <c:pt idx="6258">
                  <c:v>1.7044800000000075E-4</c:v>
                </c:pt>
                <c:pt idx="6259">
                  <c:v>1.7114900000000057E-4</c:v>
                </c:pt>
                <c:pt idx="6260">
                  <c:v>1.7067833333333422E-4</c:v>
                </c:pt>
                <c:pt idx="6261">
                  <c:v>1.7091366666666729E-4</c:v>
                </c:pt>
                <c:pt idx="6262">
                  <c:v>1.7091366666666742E-4</c:v>
                </c:pt>
                <c:pt idx="6263">
                  <c:v>1.7114900000000046E-4</c:v>
                </c:pt>
                <c:pt idx="6264">
                  <c:v>1.7091866666666742E-4</c:v>
                </c:pt>
                <c:pt idx="6265">
                  <c:v>1.7044800000000075E-4</c:v>
                </c:pt>
                <c:pt idx="6266">
                  <c:v>1.7021766666666752E-4</c:v>
                </c:pt>
                <c:pt idx="6267">
                  <c:v>1.7044800000000075E-4</c:v>
                </c:pt>
                <c:pt idx="6268">
                  <c:v>1.70683333333334E-4</c:v>
                </c:pt>
                <c:pt idx="6269">
                  <c:v>1.6998233333333389E-4</c:v>
                </c:pt>
                <c:pt idx="6270">
                  <c:v>1.7044800000000075E-4</c:v>
                </c:pt>
                <c:pt idx="6271">
                  <c:v>1.6975200000000066E-4</c:v>
                </c:pt>
                <c:pt idx="6272">
                  <c:v>1.6998233333333413E-4</c:v>
                </c:pt>
                <c:pt idx="6273">
                  <c:v>1.6951666666666765E-4</c:v>
                </c:pt>
                <c:pt idx="6274">
                  <c:v>1.7021266666666725E-4</c:v>
                </c:pt>
                <c:pt idx="6275">
                  <c:v>1.7044800000000078E-4</c:v>
                </c:pt>
                <c:pt idx="6276">
                  <c:v>1.6998233333333389E-4</c:v>
                </c:pt>
                <c:pt idx="6277">
                  <c:v>1.7021266666666725E-4</c:v>
                </c:pt>
                <c:pt idx="6278">
                  <c:v>1.70683333333334E-4</c:v>
                </c:pt>
                <c:pt idx="6279">
                  <c:v>1.7231566666666762E-4</c:v>
                </c:pt>
                <c:pt idx="6280">
                  <c:v>1.7044800000000075E-4</c:v>
                </c:pt>
                <c:pt idx="6281">
                  <c:v>1.7091366666666729E-4</c:v>
                </c:pt>
                <c:pt idx="6282">
                  <c:v>1.7091366666666729E-4</c:v>
                </c:pt>
                <c:pt idx="6283">
                  <c:v>1.7045300000000056E-4</c:v>
                </c:pt>
                <c:pt idx="6284">
                  <c:v>1.7091366666666729E-4</c:v>
                </c:pt>
                <c:pt idx="6285">
                  <c:v>1.7022266666666752E-4</c:v>
                </c:pt>
                <c:pt idx="6286">
                  <c:v>1.7091366666666729E-4</c:v>
                </c:pt>
                <c:pt idx="6287">
                  <c:v>1.7114900000000057E-4</c:v>
                </c:pt>
                <c:pt idx="6288">
                  <c:v>1.7091366666666729E-4</c:v>
                </c:pt>
                <c:pt idx="6289">
                  <c:v>1.70683333333334E-4</c:v>
                </c:pt>
                <c:pt idx="6290">
                  <c:v>1.704530000000008E-4</c:v>
                </c:pt>
                <c:pt idx="6291">
                  <c:v>1.702176666666676E-4</c:v>
                </c:pt>
                <c:pt idx="6292">
                  <c:v>1.7021766666666752E-4</c:v>
                </c:pt>
                <c:pt idx="6293">
                  <c:v>1.7068333333333387E-4</c:v>
                </c:pt>
                <c:pt idx="6294">
                  <c:v>1.7045300000000056E-4</c:v>
                </c:pt>
                <c:pt idx="6295">
                  <c:v>1.7045300000000056E-4</c:v>
                </c:pt>
                <c:pt idx="6296">
                  <c:v>1.7045300000000056E-4</c:v>
                </c:pt>
                <c:pt idx="6297">
                  <c:v>1.70683333333334E-4</c:v>
                </c:pt>
                <c:pt idx="6298">
                  <c:v>1.6952166666666754E-4</c:v>
                </c:pt>
                <c:pt idx="6299">
                  <c:v>1.6974700000000031E-4</c:v>
                </c:pt>
                <c:pt idx="6300">
                  <c:v>1.6975200000000055E-4</c:v>
                </c:pt>
                <c:pt idx="6301">
                  <c:v>1.6951666666666733E-4</c:v>
                </c:pt>
                <c:pt idx="6302">
                  <c:v>1.6952166666666776E-4</c:v>
                </c:pt>
                <c:pt idx="6303">
                  <c:v>1.6929133333333439E-4</c:v>
                </c:pt>
                <c:pt idx="6304">
                  <c:v>1.6928133333333472E-4</c:v>
                </c:pt>
                <c:pt idx="6305">
                  <c:v>1.68820666666668E-4</c:v>
                </c:pt>
                <c:pt idx="6306">
                  <c:v>1.68820666666668E-4</c:v>
                </c:pt>
                <c:pt idx="6307">
                  <c:v>1.6928133333333472E-4</c:v>
                </c:pt>
                <c:pt idx="6308">
                  <c:v>1.6905100000000114E-4</c:v>
                </c:pt>
                <c:pt idx="6309">
                  <c:v>1.6905600000000106E-4</c:v>
                </c:pt>
                <c:pt idx="6310">
                  <c:v>1.68820666666668E-4</c:v>
                </c:pt>
                <c:pt idx="6311">
                  <c:v>1.6928633333333432E-4</c:v>
                </c:pt>
                <c:pt idx="6312">
                  <c:v>1.6882066666666786E-4</c:v>
                </c:pt>
                <c:pt idx="6313">
                  <c:v>1.6905600000000106E-4</c:v>
                </c:pt>
                <c:pt idx="6314">
                  <c:v>1.6928133333333472E-4</c:v>
                </c:pt>
                <c:pt idx="6315">
                  <c:v>1.685853333333345E-4</c:v>
                </c:pt>
                <c:pt idx="6316">
                  <c:v>1.6882066666666786E-4</c:v>
                </c:pt>
                <c:pt idx="6317">
                  <c:v>1.6905600000000098E-4</c:v>
                </c:pt>
                <c:pt idx="6318">
                  <c:v>1.6928633333333432E-4</c:v>
                </c:pt>
                <c:pt idx="6319">
                  <c:v>1.6928633333333432E-4</c:v>
                </c:pt>
                <c:pt idx="6320">
                  <c:v>1.6905600000000071E-4</c:v>
                </c:pt>
                <c:pt idx="6321">
                  <c:v>1.6951666666666765E-4</c:v>
                </c:pt>
                <c:pt idx="6322">
                  <c:v>1.6905100000000128E-4</c:v>
                </c:pt>
                <c:pt idx="6323">
                  <c:v>1.6929133333333439E-4</c:v>
                </c:pt>
                <c:pt idx="6324">
                  <c:v>1.6905100000000114E-4</c:v>
                </c:pt>
                <c:pt idx="6325">
                  <c:v>1.6928633333333432E-4</c:v>
                </c:pt>
                <c:pt idx="6326">
                  <c:v>1.6905100000000114E-4</c:v>
                </c:pt>
                <c:pt idx="6327">
                  <c:v>1.6928633333333426E-4</c:v>
                </c:pt>
                <c:pt idx="6328">
                  <c:v>1.6928633333333432E-4</c:v>
                </c:pt>
                <c:pt idx="6329">
                  <c:v>1.6905600000000098E-4</c:v>
                </c:pt>
                <c:pt idx="6330">
                  <c:v>1.6905100000000114E-4</c:v>
                </c:pt>
                <c:pt idx="6331">
                  <c:v>1.6928633333333432E-4</c:v>
                </c:pt>
                <c:pt idx="6332">
                  <c:v>1.6928633333333426E-4</c:v>
                </c:pt>
                <c:pt idx="6333">
                  <c:v>1.688206666666677E-4</c:v>
                </c:pt>
                <c:pt idx="6334">
                  <c:v>1.6928633333333432E-4</c:v>
                </c:pt>
                <c:pt idx="6335">
                  <c:v>1.6929133333333439E-4</c:v>
                </c:pt>
                <c:pt idx="6336">
                  <c:v>1.6975200000000085E-4</c:v>
                </c:pt>
                <c:pt idx="6337">
                  <c:v>1.6928633333333448E-4</c:v>
                </c:pt>
                <c:pt idx="6338">
                  <c:v>1.6951666666666798E-4</c:v>
                </c:pt>
                <c:pt idx="6339">
                  <c:v>1.6975200000000088E-4</c:v>
                </c:pt>
                <c:pt idx="6340">
                  <c:v>1.6998233333333424E-4</c:v>
                </c:pt>
                <c:pt idx="6341">
                  <c:v>1.6998233333333424E-4</c:v>
                </c:pt>
                <c:pt idx="6342">
                  <c:v>1.6929133333333439E-4</c:v>
                </c:pt>
                <c:pt idx="6343">
                  <c:v>1.6928633333333448E-4</c:v>
                </c:pt>
                <c:pt idx="6344">
                  <c:v>1.6952166666666776E-4</c:v>
                </c:pt>
                <c:pt idx="6345">
                  <c:v>1.6998233333333424E-4</c:v>
                </c:pt>
                <c:pt idx="6346">
                  <c:v>1.7021766666666752E-4</c:v>
                </c:pt>
                <c:pt idx="6347">
                  <c:v>1.6998733333333451E-4</c:v>
                </c:pt>
                <c:pt idx="6348">
                  <c:v>1.6975200000000088E-4</c:v>
                </c:pt>
                <c:pt idx="6349">
                  <c:v>1.699873333333341E-4</c:v>
                </c:pt>
                <c:pt idx="6350">
                  <c:v>1.699873333333341E-4</c:v>
                </c:pt>
                <c:pt idx="6351">
                  <c:v>1.6998233333333424E-4</c:v>
                </c:pt>
                <c:pt idx="6352">
                  <c:v>1.6975200000000099E-4</c:v>
                </c:pt>
                <c:pt idx="6353">
                  <c:v>1.6975200000000066E-4</c:v>
                </c:pt>
                <c:pt idx="6354">
                  <c:v>1.6905600000000098E-4</c:v>
                </c:pt>
                <c:pt idx="6355">
                  <c:v>1.699873333333341E-4</c:v>
                </c:pt>
                <c:pt idx="6356">
                  <c:v>1.6975200000000088E-4</c:v>
                </c:pt>
                <c:pt idx="6357">
                  <c:v>1.7021766666666752E-4</c:v>
                </c:pt>
                <c:pt idx="6358">
                  <c:v>1.699873333333341E-4</c:v>
                </c:pt>
                <c:pt idx="6359">
                  <c:v>1.7045300000000067E-4</c:v>
                </c:pt>
                <c:pt idx="6360">
                  <c:v>1.7021766666666752E-4</c:v>
                </c:pt>
                <c:pt idx="6361">
                  <c:v>1.7091866666666766E-4</c:v>
                </c:pt>
                <c:pt idx="6362">
                  <c:v>1.7045300000000107E-4</c:v>
                </c:pt>
                <c:pt idx="6363">
                  <c:v>1.7091866666666766E-4</c:v>
                </c:pt>
                <c:pt idx="6364">
                  <c:v>1.7114900000000057E-4</c:v>
                </c:pt>
                <c:pt idx="6365">
                  <c:v>1.7021766666666793E-4</c:v>
                </c:pt>
                <c:pt idx="6366">
                  <c:v>1.7068833333333435E-4</c:v>
                </c:pt>
                <c:pt idx="6367">
                  <c:v>1.7068833333333435E-4</c:v>
                </c:pt>
                <c:pt idx="6368">
                  <c:v>1.7068333333333438E-4</c:v>
                </c:pt>
                <c:pt idx="6369">
                  <c:v>1.7091866666666766E-4</c:v>
                </c:pt>
                <c:pt idx="6370">
                  <c:v>1.7021766666666793E-4</c:v>
                </c:pt>
                <c:pt idx="6371">
                  <c:v>1.7091866666666766E-4</c:v>
                </c:pt>
                <c:pt idx="6372">
                  <c:v>1.7045300000000107E-4</c:v>
                </c:pt>
                <c:pt idx="6373">
                  <c:v>1.7091866666666766E-4</c:v>
                </c:pt>
                <c:pt idx="6374">
                  <c:v>1.7021766666666793E-4</c:v>
                </c:pt>
                <c:pt idx="6375">
                  <c:v>1.7045300000000067E-4</c:v>
                </c:pt>
                <c:pt idx="6376">
                  <c:v>1.7022266666666752E-4</c:v>
                </c:pt>
                <c:pt idx="6377">
                  <c:v>1.6998733333333451E-4</c:v>
                </c:pt>
                <c:pt idx="6378">
                  <c:v>1.7021766666666793E-4</c:v>
                </c:pt>
                <c:pt idx="6379">
                  <c:v>1.6975200000000085E-4</c:v>
                </c:pt>
                <c:pt idx="6380">
                  <c:v>1.6952166666666776E-4</c:v>
                </c:pt>
                <c:pt idx="6381">
                  <c:v>1.7021766666666793E-4</c:v>
                </c:pt>
                <c:pt idx="6382">
                  <c:v>1.6998733333333429E-4</c:v>
                </c:pt>
                <c:pt idx="6383">
                  <c:v>1.6975200000000066E-4</c:v>
                </c:pt>
                <c:pt idx="6384">
                  <c:v>1.6975200000000066E-4</c:v>
                </c:pt>
                <c:pt idx="6385">
                  <c:v>1.6998233333333413E-4</c:v>
                </c:pt>
                <c:pt idx="6386">
                  <c:v>1.6975200000000066E-4</c:v>
                </c:pt>
                <c:pt idx="6387">
                  <c:v>1.6975200000000066E-4</c:v>
                </c:pt>
                <c:pt idx="6388">
                  <c:v>1.6975200000000066E-4</c:v>
                </c:pt>
                <c:pt idx="6389">
                  <c:v>1.6975200000000066E-4</c:v>
                </c:pt>
                <c:pt idx="6390">
                  <c:v>1.6975200000000066E-4</c:v>
                </c:pt>
                <c:pt idx="6391">
                  <c:v>1.699873333333341E-4</c:v>
                </c:pt>
                <c:pt idx="6392">
                  <c:v>1.6975700000000098E-4</c:v>
                </c:pt>
                <c:pt idx="6393">
                  <c:v>1.6905600000000098E-4</c:v>
                </c:pt>
                <c:pt idx="6394">
                  <c:v>1.6952166666666776E-4</c:v>
                </c:pt>
                <c:pt idx="6395">
                  <c:v>1.6952166666666776E-4</c:v>
                </c:pt>
                <c:pt idx="6396">
                  <c:v>1.6952166666666776E-4</c:v>
                </c:pt>
                <c:pt idx="6397">
                  <c:v>1.6905600000000098E-4</c:v>
                </c:pt>
                <c:pt idx="6398">
                  <c:v>1.6905600000000071E-4</c:v>
                </c:pt>
                <c:pt idx="6399">
                  <c:v>1.6905600000000098E-4</c:v>
                </c:pt>
                <c:pt idx="6400">
                  <c:v>1.6975200000000088E-4</c:v>
                </c:pt>
                <c:pt idx="6401">
                  <c:v>1.6905600000000071E-4</c:v>
                </c:pt>
                <c:pt idx="6402">
                  <c:v>1.6928633333333426E-4</c:v>
                </c:pt>
                <c:pt idx="6403">
                  <c:v>1.6998733333333451E-4</c:v>
                </c:pt>
                <c:pt idx="6404">
                  <c:v>1.7068333333333422E-4</c:v>
                </c:pt>
                <c:pt idx="6405">
                  <c:v>1.70683333333334E-4</c:v>
                </c:pt>
                <c:pt idx="6406">
                  <c:v>1.7022266666666752E-4</c:v>
                </c:pt>
                <c:pt idx="6407">
                  <c:v>1.6998233333333403E-4</c:v>
                </c:pt>
                <c:pt idx="6408">
                  <c:v>1.6975700000000098E-4</c:v>
                </c:pt>
                <c:pt idx="6409">
                  <c:v>1.6998733333333429E-4</c:v>
                </c:pt>
                <c:pt idx="6410">
                  <c:v>1.6998733333333429E-4</c:v>
                </c:pt>
                <c:pt idx="6411">
                  <c:v>1.6975200000000066E-4</c:v>
                </c:pt>
                <c:pt idx="6412">
                  <c:v>1.6975200000000066E-4</c:v>
                </c:pt>
                <c:pt idx="6413">
                  <c:v>1.6975700000000098E-4</c:v>
                </c:pt>
                <c:pt idx="6414">
                  <c:v>1.702176666666676E-4</c:v>
                </c:pt>
                <c:pt idx="6415">
                  <c:v>1.6998733333333429E-4</c:v>
                </c:pt>
                <c:pt idx="6416">
                  <c:v>1.6998733333333429E-4</c:v>
                </c:pt>
                <c:pt idx="6417">
                  <c:v>1.702176666666676E-4</c:v>
                </c:pt>
                <c:pt idx="6418">
                  <c:v>1.6998733333333429E-4</c:v>
                </c:pt>
                <c:pt idx="6419">
                  <c:v>1.699873333333341E-4</c:v>
                </c:pt>
                <c:pt idx="6420">
                  <c:v>1.6975200000000066E-4</c:v>
                </c:pt>
                <c:pt idx="6421">
                  <c:v>1.6975200000000066E-4</c:v>
                </c:pt>
                <c:pt idx="6422">
                  <c:v>1.6952166666666776E-4</c:v>
                </c:pt>
                <c:pt idx="6423">
                  <c:v>1.6975700000000085E-4</c:v>
                </c:pt>
                <c:pt idx="6424">
                  <c:v>1.6975200000000066E-4</c:v>
                </c:pt>
                <c:pt idx="6425">
                  <c:v>1.7022266666666752E-4</c:v>
                </c:pt>
                <c:pt idx="6426">
                  <c:v>1.699873333333341E-4</c:v>
                </c:pt>
                <c:pt idx="6427">
                  <c:v>1.6975200000000066E-4</c:v>
                </c:pt>
                <c:pt idx="6428">
                  <c:v>1.6952166666666776E-4</c:v>
                </c:pt>
                <c:pt idx="6429">
                  <c:v>1.6952166666666776E-4</c:v>
                </c:pt>
                <c:pt idx="6430">
                  <c:v>1.6975700000000085E-4</c:v>
                </c:pt>
                <c:pt idx="6431">
                  <c:v>1.6929133333333456E-4</c:v>
                </c:pt>
                <c:pt idx="6432">
                  <c:v>1.6928633333333426E-4</c:v>
                </c:pt>
                <c:pt idx="6433">
                  <c:v>1.6929133333333456E-4</c:v>
                </c:pt>
                <c:pt idx="6434">
                  <c:v>1.6975200000000066E-4</c:v>
                </c:pt>
                <c:pt idx="6435">
                  <c:v>1.6952666666666773E-4</c:v>
                </c:pt>
                <c:pt idx="6436">
                  <c:v>1.6882566666666794E-4</c:v>
                </c:pt>
                <c:pt idx="6437">
                  <c:v>1.6929133333333456E-4</c:v>
                </c:pt>
                <c:pt idx="6438">
                  <c:v>1.6906100000000125E-4</c:v>
                </c:pt>
                <c:pt idx="6439">
                  <c:v>1.6905600000000098E-4</c:v>
                </c:pt>
                <c:pt idx="6440">
                  <c:v>1.6929133333333456E-4</c:v>
                </c:pt>
                <c:pt idx="6441">
                  <c:v>1.6928633333333426E-4</c:v>
                </c:pt>
                <c:pt idx="6442">
                  <c:v>1.6952666666666773E-4</c:v>
                </c:pt>
                <c:pt idx="6443">
                  <c:v>1.6905600000000098E-4</c:v>
                </c:pt>
                <c:pt idx="6444">
                  <c:v>1.6998733333333429E-4</c:v>
                </c:pt>
                <c:pt idx="6445">
                  <c:v>1.6929133333333456E-4</c:v>
                </c:pt>
                <c:pt idx="6446">
                  <c:v>1.6929133333333456E-4</c:v>
                </c:pt>
                <c:pt idx="6447">
                  <c:v>1.6929133333333456E-4</c:v>
                </c:pt>
                <c:pt idx="6448">
                  <c:v>1.6975700000000098E-4</c:v>
                </c:pt>
                <c:pt idx="6449">
                  <c:v>1.6999233333333429E-4</c:v>
                </c:pt>
                <c:pt idx="6450">
                  <c:v>1.6952166666666776E-4</c:v>
                </c:pt>
                <c:pt idx="6451">
                  <c:v>1.7022266666666752E-4</c:v>
                </c:pt>
                <c:pt idx="6452">
                  <c:v>1.6952666666666773E-4</c:v>
                </c:pt>
                <c:pt idx="6453">
                  <c:v>1.7185500000000127E-4</c:v>
                </c:pt>
                <c:pt idx="6454">
                  <c:v>1.6999233333333429E-4</c:v>
                </c:pt>
                <c:pt idx="6455">
                  <c:v>1.6999233333333429E-4</c:v>
                </c:pt>
                <c:pt idx="6456">
                  <c:v>1.7022266666666776E-4</c:v>
                </c:pt>
                <c:pt idx="6457">
                  <c:v>1.7045800000000107E-4</c:v>
                </c:pt>
                <c:pt idx="6458">
                  <c:v>1.7045800000000107E-4</c:v>
                </c:pt>
                <c:pt idx="6459">
                  <c:v>1.7045800000000107E-4</c:v>
                </c:pt>
                <c:pt idx="6460">
                  <c:v>1.7045800000000107E-4</c:v>
                </c:pt>
                <c:pt idx="6461">
                  <c:v>1.7068833333333435E-4</c:v>
                </c:pt>
                <c:pt idx="6462">
                  <c:v>1.7092366666666747E-4</c:v>
                </c:pt>
                <c:pt idx="6463">
                  <c:v>1.7069333333333424E-4</c:v>
                </c:pt>
                <c:pt idx="6464">
                  <c:v>1.7045800000000107E-4</c:v>
                </c:pt>
                <c:pt idx="6465">
                  <c:v>1.7022766666666782E-4</c:v>
                </c:pt>
                <c:pt idx="6466">
                  <c:v>1.7045800000000107E-4</c:v>
                </c:pt>
                <c:pt idx="6467">
                  <c:v>1.7022766666666782E-4</c:v>
                </c:pt>
                <c:pt idx="6468">
                  <c:v>1.7022766666666782E-4</c:v>
                </c:pt>
                <c:pt idx="6469">
                  <c:v>1.7046300000000069E-4</c:v>
                </c:pt>
                <c:pt idx="6470">
                  <c:v>1.6976200000000098E-4</c:v>
                </c:pt>
                <c:pt idx="6471">
                  <c:v>1.7022766666666782E-4</c:v>
                </c:pt>
                <c:pt idx="6472">
                  <c:v>1.6976200000000085E-4</c:v>
                </c:pt>
                <c:pt idx="6473">
                  <c:v>1.7045800000000107E-4</c:v>
                </c:pt>
                <c:pt idx="6474">
                  <c:v>1.6999733333333442E-4</c:v>
                </c:pt>
                <c:pt idx="6475">
                  <c:v>1.6976200000000085E-4</c:v>
                </c:pt>
                <c:pt idx="6476">
                  <c:v>1.699923333333341E-4</c:v>
                </c:pt>
                <c:pt idx="6477">
                  <c:v>1.6953166666666786E-4</c:v>
                </c:pt>
                <c:pt idx="6478">
                  <c:v>1.6975700000000085E-4</c:v>
                </c:pt>
                <c:pt idx="6479">
                  <c:v>1.6929633333333436E-4</c:v>
                </c:pt>
                <c:pt idx="6480">
                  <c:v>1.6952666666666751E-4</c:v>
                </c:pt>
                <c:pt idx="6481">
                  <c:v>1.7022766666666782E-4</c:v>
                </c:pt>
                <c:pt idx="6482">
                  <c:v>1.6976200000000085E-4</c:v>
                </c:pt>
                <c:pt idx="6483">
                  <c:v>1.7045800000000107E-4</c:v>
                </c:pt>
                <c:pt idx="6484">
                  <c:v>1.6999733333333442E-4</c:v>
                </c:pt>
                <c:pt idx="6485">
                  <c:v>1.7022766666666782E-4</c:v>
                </c:pt>
                <c:pt idx="6486">
                  <c:v>1.6999733333333442E-4</c:v>
                </c:pt>
                <c:pt idx="6487">
                  <c:v>1.7023266666666746E-4</c:v>
                </c:pt>
                <c:pt idx="6488">
                  <c:v>1.6999233333333429E-4</c:v>
                </c:pt>
                <c:pt idx="6489">
                  <c:v>1.7023266666666746E-4</c:v>
                </c:pt>
                <c:pt idx="6490">
                  <c:v>1.7045800000000107E-4</c:v>
                </c:pt>
                <c:pt idx="6491">
                  <c:v>1.7022766666666782E-4</c:v>
                </c:pt>
                <c:pt idx="6492">
                  <c:v>1.6929633333333415E-4</c:v>
                </c:pt>
                <c:pt idx="6493">
                  <c:v>1.6953166666666778E-4</c:v>
                </c:pt>
                <c:pt idx="6494">
                  <c:v>1.6953166666666786E-4</c:v>
                </c:pt>
                <c:pt idx="6495">
                  <c:v>1.6976700000000111E-4</c:v>
                </c:pt>
                <c:pt idx="6496">
                  <c:v>1.6929633333333436E-4</c:v>
                </c:pt>
                <c:pt idx="6497">
                  <c:v>1.6883066666666764E-4</c:v>
                </c:pt>
                <c:pt idx="6498">
                  <c:v>1.6906600000000084E-4</c:v>
                </c:pt>
                <c:pt idx="6499">
                  <c:v>1.6976200000000085E-4</c:v>
                </c:pt>
                <c:pt idx="6500">
                  <c:v>1.6929633333333415E-4</c:v>
                </c:pt>
                <c:pt idx="6501">
                  <c:v>1.6930133333333444E-4</c:v>
                </c:pt>
                <c:pt idx="6502">
                  <c:v>1.6930133333333444E-4</c:v>
                </c:pt>
                <c:pt idx="6503">
                  <c:v>1.6929633333333415E-4</c:v>
                </c:pt>
                <c:pt idx="6504">
                  <c:v>1.6906600000000084E-4</c:v>
                </c:pt>
                <c:pt idx="6505">
                  <c:v>1.6906100000000125E-4</c:v>
                </c:pt>
                <c:pt idx="6506">
                  <c:v>1.6930133333333444E-4</c:v>
                </c:pt>
                <c:pt idx="6507">
                  <c:v>1.6906600000000084E-4</c:v>
                </c:pt>
                <c:pt idx="6508">
                  <c:v>1.6883066666666764E-4</c:v>
                </c:pt>
                <c:pt idx="6509">
                  <c:v>1.6930133333333444E-4</c:v>
                </c:pt>
                <c:pt idx="6510">
                  <c:v>1.6929633333333436E-4</c:v>
                </c:pt>
                <c:pt idx="6511">
                  <c:v>1.6906600000000084E-4</c:v>
                </c:pt>
                <c:pt idx="6512">
                  <c:v>1.6929633333333436E-4</c:v>
                </c:pt>
                <c:pt idx="6513">
                  <c:v>1.6976700000000111E-4</c:v>
                </c:pt>
                <c:pt idx="6514">
                  <c:v>1.6906600000000084E-4</c:v>
                </c:pt>
                <c:pt idx="6515">
                  <c:v>1.6953166666666786E-4</c:v>
                </c:pt>
                <c:pt idx="6516">
                  <c:v>1.6930133333333444E-4</c:v>
                </c:pt>
                <c:pt idx="6517">
                  <c:v>1.6883066666666764E-4</c:v>
                </c:pt>
                <c:pt idx="6518">
                  <c:v>1.6906600000000084E-4</c:v>
                </c:pt>
                <c:pt idx="6519">
                  <c:v>1.6929633333333436E-4</c:v>
                </c:pt>
                <c:pt idx="6520">
                  <c:v>1.6953166666666786E-4</c:v>
                </c:pt>
                <c:pt idx="6521">
                  <c:v>1.6906600000000084E-4</c:v>
                </c:pt>
                <c:pt idx="6522">
                  <c:v>1.6906600000000084E-4</c:v>
                </c:pt>
                <c:pt idx="6523">
                  <c:v>1.6930133333333444E-4</c:v>
                </c:pt>
                <c:pt idx="6524">
                  <c:v>1.6883066666666764E-4</c:v>
                </c:pt>
                <c:pt idx="6525">
                  <c:v>1.6883066666666764E-4</c:v>
                </c:pt>
                <c:pt idx="6526">
                  <c:v>1.6883066666666764E-4</c:v>
                </c:pt>
                <c:pt idx="6527">
                  <c:v>1.6906600000000084E-4</c:v>
                </c:pt>
                <c:pt idx="6528">
                  <c:v>1.6860033333333444E-4</c:v>
                </c:pt>
                <c:pt idx="6529">
                  <c:v>1.6860033333333444E-4</c:v>
                </c:pt>
                <c:pt idx="6530">
                  <c:v>1.6860033333333444E-4</c:v>
                </c:pt>
                <c:pt idx="6531">
                  <c:v>1.6930133333333444E-4</c:v>
                </c:pt>
                <c:pt idx="6532">
                  <c:v>1.6906600000000084E-4</c:v>
                </c:pt>
                <c:pt idx="6533">
                  <c:v>1.6906600000000084E-4</c:v>
                </c:pt>
                <c:pt idx="6534">
                  <c:v>1.6860033333333444E-4</c:v>
                </c:pt>
                <c:pt idx="6535">
                  <c:v>1.6883066666666764E-4</c:v>
                </c:pt>
                <c:pt idx="6536">
                  <c:v>1.6883566666666796E-4</c:v>
                </c:pt>
                <c:pt idx="6537">
                  <c:v>1.6859533333333425E-4</c:v>
                </c:pt>
                <c:pt idx="6538">
                  <c:v>1.6906600000000084E-4</c:v>
                </c:pt>
                <c:pt idx="6539">
                  <c:v>1.6860033333333444E-4</c:v>
                </c:pt>
                <c:pt idx="6540">
                  <c:v>1.6883066666666764E-4</c:v>
                </c:pt>
                <c:pt idx="6541">
                  <c:v>1.6906600000000084E-4</c:v>
                </c:pt>
                <c:pt idx="6542">
                  <c:v>1.6883066666666764E-4</c:v>
                </c:pt>
                <c:pt idx="6543">
                  <c:v>1.6860033333333444E-4</c:v>
                </c:pt>
                <c:pt idx="6544">
                  <c:v>1.6906600000000084E-4</c:v>
                </c:pt>
                <c:pt idx="6545">
                  <c:v>1.6883566666666796E-4</c:v>
                </c:pt>
                <c:pt idx="6546">
                  <c:v>1.6860033333333455E-4</c:v>
                </c:pt>
                <c:pt idx="6547">
                  <c:v>1.6906600000000084E-4</c:v>
                </c:pt>
                <c:pt idx="6548">
                  <c:v>1.6907100000000127E-4</c:v>
                </c:pt>
                <c:pt idx="6549">
                  <c:v>1.6929633333333436E-4</c:v>
                </c:pt>
                <c:pt idx="6550">
                  <c:v>1.6883566666666796E-4</c:v>
                </c:pt>
                <c:pt idx="6551">
                  <c:v>1.6906600000000084E-4</c:v>
                </c:pt>
                <c:pt idx="6552">
                  <c:v>1.6906600000000084E-4</c:v>
                </c:pt>
                <c:pt idx="6553">
                  <c:v>1.6906600000000084E-4</c:v>
                </c:pt>
                <c:pt idx="6554">
                  <c:v>1.6906600000000084E-4</c:v>
                </c:pt>
                <c:pt idx="6555">
                  <c:v>1.6906600000000084E-4</c:v>
                </c:pt>
                <c:pt idx="6556">
                  <c:v>1.6906600000000084E-4</c:v>
                </c:pt>
                <c:pt idx="6557">
                  <c:v>1.6883566666666796E-4</c:v>
                </c:pt>
                <c:pt idx="6558">
                  <c:v>1.6906600000000084E-4</c:v>
                </c:pt>
                <c:pt idx="6559">
                  <c:v>1.6883566666666796E-4</c:v>
                </c:pt>
                <c:pt idx="6560">
                  <c:v>1.6906600000000084E-4</c:v>
                </c:pt>
                <c:pt idx="6561">
                  <c:v>1.6906600000000084E-4</c:v>
                </c:pt>
                <c:pt idx="6562">
                  <c:v>1.6906600000000084E-4</c:v>
                </c:pt>
                <c:pt idx="6563">
                  <c:v>1.6906600000000084E-4</c:v>
                </c:pt>
                <c:pt idx="6564">
                  <c:v>1.6906600000000084E-4</c:v>
                </c:pt>
                <c:pt idx="6565">
                  <c:v>1.6930133333333431E-4</c:v>
                </c:pt>
                <c:pt idx="6566">
                  <c:v>1.6906600000000084E-4</c:v>
                </c:pt>
                <c:pt idx="6567">
                  <c:v>1.6906600000000084E-4</c:v>
                </c:pt>
                <c:pt idx="6568">
                  <c:v>1.6930133333333431E-4</c:v>
                </c:pt>
                <c:pt idx="6569">
                  <c:v>1.6906600000000084E-4</c:v>
                </c:pt>
                <c:pt idx="6570">
                  <c:v>1.6906600000000084E-4</c:v>
                </c:pt>
                <c:pt idx="6571">
                  <c:v>1.6906600000000084E-4</c:v>
                </c:pt>
                <c:pt idx="6572">
                  <c:v>1.6930133333333431E-4</c:v>
                </c:pt>
                <c:pt idx="6573">
                  <c:v>1.6906600000000084E-4</c:v>
                </c:pt>
                <c:pt idx="6574">
                  <c:v>1.6883066666666764E-4</c:v>
                </c:pt>
                <c:pt idx="6575">
                  <c:v>1.6883566666666796E-4</c:v>
                </c:pt>
                <c:pt idx="6576">
                  <c:v>1.6836500000000067E-4</c:v>
                </c:pt>
                <c:pt idx="6577">
                  <c:v>1.6906600000000084E-4</c:v>
                </c:pt>
                <c:pt idx="6578">
                  <c:v>1.6883566666666783E-4</c:v>
                </c:pt>
                <c:pt idx="6579">
                  <c:v>1.6883566666666783E-4</c:v>
                </c:pt>
                <c:pt idx="6580">
                  <c:v>1.6906600000000084E-4</c:v>
                </c:pt>
                <c:pt idx="6581">
                  <c:v>1.6906600000000084E-4</c:v>
                </c:pt>
                <c:pt idx="6582">
                  <c:v>1.6930133333333431E-4</c:v>
                </c:pt>
                <c:pt idx="6583">
                  <c:v>1.6906600000000084E-4</c:v>
                </c:pt>
                <c:pt idx="6584">
                  <c:v>1.6976700000000087E-4</c:v>
                </c:pt>
                <c:pt idx="6585">
                  <c:v>1.6929633333333415E-4</c:v>
                </c:pt>
                <c:pt idx="6586">
                  <c:v>1.6999733333333429E-4</c:v>
                </c:pt>
                <c:pt idx="6587">
                  <c:v>1.6976700000000087E-4</c:v>
                </c:pt>
                <c:pt idx="6588">
                  <c:v>1.7046300000000107E-4</c:v>
                </c:pt>
                <c:pt idx="6589">
                  <c:v>1.7023266666666768E-4</c:v>
                </c:pt>
                <c:pt idx="6590">
                  <c:v>1.6976700000000087E-4</c:v>
                </c:pt>
                <c:pt idx="6591">
                  <c:v>1.6976700000000087E-4</c:v>
                </c:pt>
                <c:pt idx="6592">
                  <c:v>1.6976700000000087E-4</c:v>
                </c:pt>
                <c:pt idx="6593">
                  <c:v>1.7000233333333423E-4</c:v>
                </c:pt>
                <c:pt idx="6594">
                  <c:v>1.6953166666666762E-4</c:v>
                </c:pt>
                <c:pt idx="6595">
                  <c:v>1.6976700000000087E-4</c:v>
                </c:pt>
                <c:pt idx="6596">
                  <c:v>1.6953166666666762E-4</c:v>
                </c:pt>
                <c:pt idx="6597">
                  <c:v>1.6976700000000087E-4</c:v>
                </c:pt>
                <c:pt idx="6598">
                  <c:v>1.6976700000000087E-4</c:v>
                </c:pt>
                <c:pt idx="6599">
                  <c:v>1.6976700000000087E-4</c:v>
                </c:pt>
                <c:pt idx="6600">
                  <c:v>1.707033333333344E-4</c:v>
                </c:pt>
                <c:pt idx="6601">
                  <c:v>1.6999733333333429E-4</c:v>
                </c:pt>
                <c:pt idx="6602">
                  <c:v>1.7023266666666768E-4</c:v>
                </c:pt>
                <c:pt idx="6603">
                  <c:v>1.6953166666666764E-4</c:v>
                </c:pt>
                <c:pt idx="6604">
                  <c:v>1.7023266666666776E-4</c:v>
                </c:pt>
                <c:pt idx="6605">
                  <c:v>1.7000233333333423E-4</c:v>
                </c:pt>
                <c:pt idx="6606">
                  <c:v>1.6999733333333429E-4</c:v>
                </c:pt>
                <c:pt idx="6607">
                  <c:v>1.7023266666666768E-4</c:v>
                </c:pt>
                <c:pt idx="6608">
                  <c:v>1.6999733333333429E-4</c:v>
                </c:pt>
                <c:pt idx="6609">
                  <c:v>1.7023266666666768E-4</c:v>
                </c:pt>
                <c:pt idx="6610">
                  <c:v>1.6976700000000087E-4</c:v>
                </c:pt>
                <c:pt idx="6611">
                  <c:v>1.7092866666666782E-4</c:v>
                </c:pt>
                <c:pt idx="6612">
                  <c:v>1.6976700000000098E-4</c:v>
                </c:pt>
                <c:pt idx="6613">
                  <c:v>1.6976200000000066E-4</c:v>
                </c:pt>
                <c:pt idx="6614">
                  <c:v>1.6976700000000098E-4</c:v>
                </c:pt>
                <c:pt idx="6615">
                  <c:v>1.6999733333333429E-4</c:v>
                </c:pt>
                <c:pt idx="6616">
                  <c:v>1.7023266666666768E-4</c:v>
                </c:pt>
                <c:pt idx="6617">
                  <c:v>1.6976700000000098E-4</c:v>
                </c:pt>
                <c:pt idx="6618">
                  <c:v>1.7000233333333423E-4</c:v>
                </c:pt>
                <c:pt idx="6619">
                  <c:v>1.6907100000000108E-4</c:v>
                </c:pt>
                <c:pt idx="6620">
                  <c:v>1.6976700000000098E-4</c:v>
                </c:pt>
                <c:pt idx="6621">
                  <c:v>1.6907100000000108E-4</c:v>
                </c:pt>
                <c:pt idx="6622">
                  <c:v>1.7000233333333423E-4</c:v>
                </c:pt>
                <c:pt idx="6623">
                  <c:v>1.6999733333333429E-4</c:v>
                </c:pt>
                <c:pt idx="6624">
                  <c:v>1.6999733333333429E-4</c:v>
                </c:pt>
                <c:pt idx="6625">
                  <c:v>1.7046300000000107E-4</c:v>
                </c:pt>
                <c:pt idx="6626">
                  <c:v>1.6976700000000098E-4</c:v>
                </c:pt>
                <c:pt idx="6627">
                  <c:v>1.6907100000000108E-4</c:v>
                </c:pt>
                <c:pt idx="6628">
                  <c:v>1.6883566666666783E-4</c:v>
                </c:pt>
                <c:pt idx="6629">
                  <c:v>1.6930133333333431E-4</c:v>
                </c:pt>
                <c:pt idx="6630">
                  <c:v>1.6953666666666753E-4</c:v>
                </c:pt>
                <c:pt idx="6631">
                  <c:v>1.6976700000000087E-4</c:v>
                </c:pt>
                <c:pt idx="6632">
                  <c:v>1.6953666666666753E-4</c:v>
                </c:pt>
                <c:pt idx="6633">
                  <c:v>1.6953166666666764E-4</c:v>
                </c:pt>
                <c:pt idx="6634">
                  <c:v>1.6976700000000087E-4</c:v>
                </c:pt>
                <c:pt idx="6635">
                  <c:v>1.6976200000000066E-4</c:v>
                </c:pt>
                <c:pt idx="6636">
                  <c:v>1.6930133333333431E-4</c:v>
                </c:pt>
                <c:pt idx="6637">
                  <c:v>1.6906600000000084E-4</c:v>
                </c:pt>
                <c:pt idx="6638">
                  <c:v>1.6953166666666778E-4</c:v>
                </c:pt>
                <c:pt idx="6639">
                  <c:v>1.6930633333333425E-4</c:v>
                </c:pt>
                <c:pt idx="6640">
                  <c:v>1.6976700000000087E-4</c:v>
                </c:pt>
                <c:pt idx="6641">
                  <c:v>1.6976700000000087E-4</c:v>
                </c:pt>
                <c:pt idx="6642">
                  <c:v>1.6976700000000087E-4</c:v>
                </c:pt>
                <c:pt idx="6643">
                  <c:v>1.6999733333333429E-4</c:v>
                </c:pt>
                <c:pt idx="6644">
                  <c:v>1.7000233333333423E-4</c:v>
                </c:pt>
                <c:pt idx="6645">
                  <c:v>1.6999733333333415E-4</c:v>
                </c:pt>
                <c:pt idx="6646">
                  <c:v>1.6976700000000087E-4</c:v>
                </c:pt>
                <c:pt idx="6647">
                  <c:v>1.6953166666666762E-4</c:v>
                </c:pt>
                <c:pt idx="6648">
                  <c:v>1.7023266666666746E-4</c:v>
                </c:pt>
                <c:pt idx="6649">
                  <c:v>1.6999733333333415E-4</c:v>
                </c:pt>
                <c:pt idx="6650">
                  <c:v>1.7023266666666768E-4</c:v>
                </c:pt>
                <c:pt idx="6651">
                  <c:v>1.7000233333333423E-4</c:v>
                </c:pt>
                <c:pt idx="6652">
                  <c:v>1.7046800000000107E-4</c:v>
                </c:pt>
                <c:pt idx="6653">
                  <c:v>1.6929633333333398E-4</c:v>
                </c:pt>
                <c:pt idx="6654">
                  <c:v>1.7000233333333423E-4</c:v>
                </c:pt>
                <c:pt idx="6655">
                  <c:v>1.7023266666666746E-4</c:v>
                </c:pt>
                <c:pt idx="6656">
                  <c:v>1.6976700000000087E-4</c:v>
                </c:pt>
                <c:pt idx="6657">
                  <c:v>1.6953666666666753E-4</c:v>
                </c:pt>
                <c:pt idx="6658">
                  <c:v>1.7046800000000117E-4</c:v>
                </c:pt>
                <c:pt idx="6659">
                  <c:v>1.6976700000000087E-4</c:v>
                </c:pt>
                <c:pt idx="6660">
                  <c:v>1.7023266666666768E-4</c:v>
                </c:pt>
                <c:pt idx="6661">
                  <c:v>1.7046800000000117E-4</c:v>
                </c:pt>
                <c:pt idx="6662">
                  <c:v>1.7046800000000117E-4</c:v>
                </c:pt>
                <c:pt idx="6663">
                  <c:v>1.7046300000000107E-4</c:v>
                </c:pt>
                <c:pt idx="6664">
                  <c:v>1.7046800000000117E-4</c:v>
                </c:pt>
                <c:pt idx="6665">
                  <c:v>1.7069833333333462E-4</c:v>
                </c:pt>
                <c:pt idx="6666">
                  <c:v>1.7023766666666773E-4</c:v>
                </c:pt>
                <c:pt idx="6667">
                  <c:v>1.6999733333333429E-4</c:v>
                </c:pt>
                <c:pt idx="6668">
                  <c:v>1.7023266666666768E-4</c:v>
                </c:pt>
                <c:pt idx="6669">
                  <c:v>1.7000233333333423E-4</c:v>
                </c:pt>
                <c:pt idx="6670">
                  <c:v>1.702276666666676E-4</c:v>
                </c:pt>
                <c:pt idx="6671">
                  <c:v>1.6953166666666762E-4</c:v>
                </c:pt>
                <c:pt idx="6672">
                  <c:v>1.6999733333333415E-4</c:v>
                </c:pt>
                <c:pt idx="6673">
                  <c:v>1.699973333333341E-4</c:v>
                </c:pt>
                <c:pt idx="6674">
                  <c:v>1.702276666666676E-4</c:v>
                </c:pt>
                <c:pt idx="6675">
                  <c:v>1.7000233333333423E-4</c:v>
                </c:pt>
                <c:pt idx="6676">
                  <c:v>1.7000233333333423E-4</c:v>
                </c:pt>
                <c:pt idx="6677">
                  <c:v>1.6976700000000087E-4</c:v>
                </c:pt>
                <c:pt idx="6678">
                  <c:v>1.7000233333333423E-4</c:v>
                </c:pt>
                <c:pt idx="6679">
                  <c:v>1.6930133333333431E-4</c:v>
                </c:pt>
                <c:pt idx="6680">
                  <c:v>1.7023266666666746E-4</c:v>
                </c:pt>
                <c:pt idx="6681">
                  <c:v>1.7046300000000085E-4</c:v>
                </c:pt>
                <c:pt idx="6682">
                  <c:v>1.6999733333333429E-4</c:v>
                </c:pt>
                <c:pt idx="6683">
                  <c:v>1.7023266666666768E-4</c:v>
                </c:pt>
                <c:pt idx="6684">
                  <c:v>1.7023266666666768E-4</c:v>
                </c:pt>
                <c:pt idx="6685">
                  <c:v>1.7000233333333423E-4</c:v>
                </c:pt>
                <c:pt idx="6686">
                  <c:v>1.7046300000000085E-4</c:v>
                </c:pt>
                <c:pt idx="6687">
                  <c:v>1.7116400000000113E-4</c:v>
                </c:pt>
                <c:pt idx="6688">
                  <c:v>1.7023266666666776E-4</c:v>
                </c:pt>
                <c:pt idx="6689">
                  <c:v>1.7000233333333448E-4</c:v>
                </c:pt>
                <c:pt idx="6690">
                  <c:v>1.7000233333333423E-4</c:v>
                </c:pt>
                <c:pt idx="6691">
                  <c:v>1.6953666666666753E-4</c:v>
                </c:pt>
                <c:pt idx="6692">
                  <c:v>1.6954166666666788E-4</c:v>
                </c:pt>
                <c:pt idx="6693">
                  <c:v>1.6977200000000084E-4</c:v>
                </c:pt>
                <c:pt idx="6694">
                  <c:v>1.7000233333333423E-4</c:v>
                </c:pt>
                <c:pt idx="6695">
                  <c:v>1.7000233333333423E-4</c:v>
                </c:pt>
                <c:pt idx="6696">
                  <c:v>1.6999733333333429E-4</c:v>
                </c:pt>
                <c:pt idx="6697">
                  <c:v>1.7046300000000107E-4</c:v>
                </c:pt>
                <c:pt idx="6698">
                  <c:v>1.6999733333333429E-4</c:v>
                </c:pt>
                <c:pt idx="6699">
                  <c:v>1.6999733333333429E-4</c:v>
                </c:pt>
                <c:pt idx="6700">
                  <c:v>1.7023266666666768E-4</c:v>
                </c:pt>
                <c:pt idx="6701">
                  <c:v>1.7000233333333423E-4</c:v>
                </c:pt>
                <c:pt idx="6702">
                  <c:v>1.7046800000000107E-4</c:v>
                </c:pt>
                <c:pt idx="6703">
                  <c:v>1.6976700000000087E-4</c:v>
                </c:pt>
                <c:pt idx="6704">
                  <c:v>1.7046300000000107E-4</c:v>
                </c:pt>
                <c:pt idx="6705">
                  <c:v>1.7046800000000117E-4</c:v>
                </c:pt>
                <c:pt idx="6706">
                  <c:v>1.7046300000000085E-4</c:v>
                </c:pt>
                <c:pt idx="6707">
                  <c:v>1.7093366666666787E-4</c:v>
                </c:pt>
                <c:pt idx="6708">
                  <c:v>1.7093366666666787E-4</c:v>
                </c:pt>
                <c:pt idx="6709">
                  <c:v>1.7069833333333462E-4</c:v>
                </c:pt>
                <c:pt idx="6710">
                  <c:v>1.709336666666676E-4</c:v>
                </c:pt>
                <c:pt idx="6711">
                  <c:v>1.7139433333333422E-4</c:v>
                </c:pt>
                <c:pt idx="6712">
                  <c:v>1.7186500000000105E-4</c:v>
                </c:pt>
                <c:pt idx="6713">
                  <c:v>1.7116400000000067E-4</c:v>
                </c:pt>
                <c:pt idx="6714">
                  <c:v>1.70698333333334E-4</c:v>
                </c:pt>
                <c:pt idx="6715">
                  <c:v>1.7093366666666722E-4</c:v>
                </c:pt>
                <c:pt idx="6716">
                  <c:v>1.7116400000000102E-4</c:v>
                </c:pt>
                <c:pt idx="6717">
                  <c:v>1.7116400000000067E-4</c:v>
                </c:pt>
                <c:pt idx="6718">
                  <c:v>1.7069833333333448E-4</c:v>
                </c:pt>
                <c:pt idx="6719">
                  <c:v>1.7092866666666782E-4</c:v>
                </c:pt>
                <c:pt idx="6720">
                  <c:v>1.7069833333333424E-4</c:v>
                </c:pt>
                <c:pt idx="6721">
                  <c:v>1.7093366666666722E-4</c:v>
                </c:pt>
                <c:pt idx="6722">
                  <c:v>1.7116400000000067E-4</c:v>
                </c:pt>
                <c:pt idx="6723">
                  <c:v>1.70698333333334E-4</c:v>
                </c:pt>
                <c:pt idx="6724">
                  <c:v>1.70698333333334E-4</c:v>
                </c:pt>
                <c:pt idx="6725">
                  <c:v>1.7093366666666722E-4</c:v>
                </c:pt>
                <c:pt idx="6726">
                  <c:v>1.7116900000000058E-4</c:v>
                </c:pt>
                <c:pt idx="6727">
                  <c:v>1.7046800000000128E-4</c:v>
                </c:pt>
                <c:pt idx="6728">
                  <c:v>1.7046300000000107E-4</c:v>
                </c:pt>
                <c:pt idx="6729">
                  <c:v>1.7116400000000102E-4</c:v>
                </c:pt>
                <c:pt idx="6730">
                  <c:v>1.7116900000000072E-4</c:v>
                </c:pt>
                <c:pt idx="6731">
                  <c:v>1.7093366666666787E-4</c:v>
                </c:pt>
                <c:pt idx="6732">
                  <c:v>1.7116900000000072E-4</c:v>
                </c:pt>
                <c:pt idx="6733">
                  <c:v>1.7093866666666768E-4</c:v>
                </c:pt>
                <c:pt idx="6734">
                  <c:v>1.7139933333333403E-4</c:v>
                </c:pt>
                <c:pt idx="6735">
                  <c:v>1.7069833333333462E-4</c:v>
                </c:pt>
                <c:pt idx="6736">
                  <c:v>1.7092866666666793E-4</c:v>
                </c:pt>
                <c:pt idx="6737">
                  <c:v>1.7139933333333403E-4</c:v>
                </c:pt>
                <c:pt idx="6738">
                  <c:v>1.7093366666666738E-4</c:v>
                </c:pt>
                <c:pt idx="6739">
                  <c:v>1.7116400000000067E-4</c:v>
                </c:pt>
                <c:pt idx="6740">
                  <c:v>1.7116900000000058E-4</c:v>
                </c:pt>
                <c:pt idx="6741">
                  <c:v>1.7139933333333403E-4</c:v>
                </c:pt>
                <c:pt idx="6742">
                  <c:v>1.7093366666666722E-4</c:v>
                </c:pt>
                <c:pt idx="6743">
                  <c:v>1.7139933333333389E-4</c:v>
                </c:pt>
                <c:pt idx="6744">
                  <c:v>1.7139933333333389E-4</c:v>
                </c:pt>
                <c:pt idx="6745">
                  <c:v>1.7093366666666722E-4</c:v>
                </c:pt>
                <c:pt idx="6746">
                  <c:v>1.7139933333333389E-4</c:v>
                </c:pt>
                <c:pt idx="6747">
                  <c:v>1.7116900000000045E-4</c:v>
                </c:pt>
                <c:pt idx="6748">
                  <c:v>1.709336666666676E-4</c:v>
                </c:pt>
                <c:pt idx="6749">
                  <c:v>1.7093866666666768E-4</c:v>
                </c:pt>
                <c:pt idx="6750">
                  <c:v>1.7139933333333389E-4</c:v>
                </c:pt>
                <c:pt idx="6751">
                  <c:v>1.7139933333333389E-4</c:v>
                </c:pt>
                <c:pt idx="6752">
                  <c:v>1.7116900000000072E-4</c:v>
                </c:pt>
                <c:pt idx="6753">
                  <c:v>1.7186500000000105E-4</c:v>
                </c:pt>
                <c:pt idx="6754">
                  <c:v>1.7139933333333389E-4</c:v>
                </c:pt>
                <c:pt idx="6755">
                  <c:v>1.7139933333333389E-4</c:v>
                </c:pt>
                <c:pt idx="6756">
                  <c:v>1.7116900000000045E-4</c:v>
                </c:pt>
                <c:pt idx="6757">
                  <c:v>1.7139933333333365E-4</c:v>
                </c:pt>
                <c:pt idx="6758">
                  <c:v>1.7093366666666722E-4</c:v>
                </c:pt>
                <c:pt idx="6759">
                  <c:v>1.7093366666666722E-4</c:v>
                </c:pt>
                <c:pt idx="6760">
                  <c:v>1.7139933333333365E-4</c:v>
                </c:pt>
                <c:pt idx="6761">
                  <c:v>1.7093366666666722E-4</c:v>
                </c:pt>
                <c:pt idx="6762">
                  <c:v>1.7187000000000059E-4</c:v>
                </c:pt>
                <c:pt idx="6763">
                  <c:v>1.7163466666666755E-4</c:v>
                </c:pt>
                <c:pt idx="6764">
                  <c:v>1.7139933333333389E-4</c:v>
                </c:pt>
                <c:pt idx="6765">
                  <c:v>1.7186500000000121E-4</c:v>
                </c:pt>
                <c:pt idx="6766">
                  <c:v>1.7186500000000078E-4</c:v>
                </c:pt>
                <c:pt idx="6767">
                  <c:v>1.7210033333333414E-4</c:v>
                </c:pt>
                <c:pt idx="6768">
                  <c:v>1.7209533333333463E-4</c:v>
                </c:pt>
                <c:pt idx="6769">
                  <c:v>1.7233066666666759E-4</c:v>
                </c:pt>
                <c:pt idx="6770">
                  <c:v>1.7233066666666759E-4</c:v>
                </c:pt>
                <c:pt idx="6771">
                  <c:v>1.7256600000000079E-4</c:v>
                </c:pt>
                <c:pt idx="6772">
                  <c:v>1.7233066666666759E-4</c:v>
                </c:pt>
                <c:pt idx="6773">
                  <c:v>1.7233066666666759E-4</c:v>
                </c:pt>
                <c:pt idx="6774">
                  <c:v>1.7163466666666785E-4</c:v>
                </c:pt>
                <c:pt idx="6775">
                  <c:v>1.7163466666666782E-4</c:v>
                </c:pt>
                <c:pt idx="6776">
                  <c:v>1.7186500000000132E-4</c:v>
                </c:pt>
                <c:pt idx="6777">
                  <c:v>1.7233066666666745E-4</c:v>
                </c:pt>
                <c:pt idx="6778">
                  <c:v>1.7186500000000121E-4</c:v>
                </c:pt>
                <c:pt idx="6779">
                  <c:v>1.7116900000000072E-4</c:v>
                </c:pt>
                <c:pt idx="6780">
                  <c:v>1.7186500000000121E-4</c:v>
                </c:pt>
                <c:pt idx="6781">
                  <c:v>1.7163466666666755E-4</c:v>
                </c:pt>
                <c:pt idx="6782">
                  <c:v>1.7162966666666775E-4</c:v>
                </c:pt>
                <c:pt idx="6783">
                  <c:v>1.7186500000000105E-4</c:v>
                </c:pt>
                <c:pt idx="6784">
                  <c:v>1.7256600000000084E-4</c:v>
                </c:pt>
                <c:pt idx="6785">
                  <c:v>1.7326200000000082E-4</c:v>
                </c:pt>
                <c:pt idx="6786">
                  <c:v>1.7373266666666733E-4</c:v>
                </c:pt>
                <c:pt idx="6787">
                  <c:v>1.7256100000000101E-4</c:v>
                </c:pt>
                <c:pt idx="6788">
                  <c:v>1.7280133333333453E-4</c:v>
                </c:pt>
                <c:pt idx="6789">
                  <c:v>1.7279633333333426E-4</c:v>
                </c:pt>
                <c:pt idx="6790">
                  <c:v>1.7233066666666759E-4</c:v>
                </c:pt>
                <c:pt idx="6791">
                  <c:v>1.7233566666666778E-4</c:v>
                </c:pt>
                <c:pt idx="6792">
                  <c:v>1.7210033333333428E-4</c:v>
                </c:pt>
                <c:pt idx="6793">
                  <c:v>1.7233066666666759E-4</c:v>
                </c:pt>
                <c:pt idx="6794">
                  <c:v>1.7210033333333414E-4</c:v>
                </c:pt>
                <c:pt idx="6795">
                  <c:v>1.7210033333333428E-4</c:v>
                </c:pt>
                <c:pt idx="6796">
                  <c:v>1.7279633333333426E-4</c:v>
                </c:pt>
                <c:pt idx="6797">
                  <c:v>1.7233066666666759E-4</c:v>
                </c:pt>
                <c:pt idx="6798">
                  <c:v>1.7233066666666759E-4</c:v>
                </c:pt>
                <c:pt idx="6799">
                  <c:v>1.7233066666666759E-4</c:v>
                </c:pt>
                <c:pt idx="6800">
                  <c:v>1.7256100000000101E-4</c:v>
                </c:pt>
                <c:pt idx="6801">
                  <c:v>1.7233066666666759E-4</c:v>
                </c:pt>
                <c:pt idx="6802">
                  <c:v>1.7186500000000078E-4</c:v>
                </c:pt>
                <c:pt idx="6803">
                  <c:v>1.7210033333333428E-4</c:v>
                </c:pt>
                <c:pt idx="6804">
                  <c:v>1.7256600000000079E-4</c:v>
                </c:pt>
                <c:pt idx="6805">
                  <c:v>1.7256600000000079E-4</c:v>
                </c:pt>
                <c:pt idx="6806">
                  <c:v>1.7210033333333428E-4</c:v>
                </c:pt>
                <c:pt idx="6807">
                  <c:v>1.7279633333333426E-4</c:v>
                </c:pt>
                <c:pt idx="6808">
                  <c:v>1.7256600000000054E-4</c:v>
                </c:pt>
                <c:pt idx="6809">
                  <c:v>1.7279633333333426E-4</c:v>
                </c:pt>
                <c:pt idx="6810">
                  <c:v>1.7256600000000079E-4</c:v>
                </c:pt>
                <c:pt idx="6811">
                  <c:v>1.7233566666666756E-4</c:v>
                </c:pt>
                <c:pt idx="6812">
                  <c:v>1.7233066666666759E-4</c:v>
                </c:pt>
                <c:pt idx="6813">
                  <c:v>1.7210033333333428E-4</c:v>
                </c:pt>
                <c:pt idx="6814">
                  <c:v>1.7233066666666759E-4</c:v>
                </c:pt>
                <c:pt idx="6815">
                  <c:v>1.7303166666666778E-4</c:v>
                </c:pt>
                <c:pt idx="6816">
                  <c:v>1.7233066666666759E-4</c:v>
                </c:pt>
                <c:pt idx="6817">
                  <c:v>1.7279633333333426E-4</c:v>
                </c:pt>
                <c:pt idx="6818">
                  <c:v>1.7280133333333453E-4</c:v>
                </c:pt>
                <c:pt idx="6819">
                  <c:v>1.7280133333333453E-4</c:v>
                </c:pt>
                <c:pt idx="6820">
                  <c:v>1.7257100000000087E-4</c:v>
                </c:pt>
                <c:pt idx="6821">
                  <c:v>1.7280133333333453E-4</c:v>
                </c:pt>
                <c:pt idx="6822">
                  <c:v>1.7303166666666778E-4</c:v>
                </c:pt>
                <c:pt idx="6823">
                  <c:v>1.7303166666666778E-4</c:v>
                </c:pt>
                <c:pt idx="6824">
                  <c:v>1.7303166666666778E-4</c:v>
                </c:pt>
                <c:pt idx="6825">
                  <c:v>1.7303166666666768E-4</c:v>
                </c:pt>
                <c:pt idx="6826">
                  <c:v>1.7326700000000068E-4</c:v>
                </c:pt>
                <c:pt idx="6827">
                  <c:v>1.7326700000000068E-4</c:v>
                </c:pt>
                <c:pt idx="6828">
                  <c:v>1.7350233333333413E-4</c:v>
                </c:pt>
                <c:pt idx="6829">
                  <c:v>1.7303166666666778E-4</c:v>
                </c:pt>
                <c:pt idx="6830">
                  <c:v>1.7280133333333439E-4</c:v>
                </c:pt>
                <c:pt idx="6831">
                  <c:v>1.7303166666666814E-4</c:v>
                </c:pt>
                <c:pt idx="6832">
                  <c:v>1.7280133333333453E-4</c:v>
                </c:pt>
                <c:pt idx="6833">
                  <c:v>1.7326700000000093E-4</c:v>
                </c:pt>
                <c:pt idx="6834">
                  <c:v>1.7349733333333473E-4</c:v>
                </c:pt>
                <c:pt idx="6835">
                  <c:v>1.7372766666666766E-4</c:v>
                </c:pt>
                <c:pt idx="6836">
                  <c:v>1.7373266666666746E-4</c:v>
                </c:pt>
                <c:pt idx="6837">
                  <c:v>1.7349733333333424E-4</c:v>
                </c:pt>
                <c:pt idx="6838">
                  <c:v>1.7396800000000099E-4</c:v>
                </c:pt>
                <c:pt idx="6839">
                  <c:v>1.7442866666666791E-4</c:v>
                </c:pt>
                <c:pt idx="6840">
                  <c:v>1.7442866666666774E-4</c:v>
                </c:pt>
                <c:pt idx="6841">
                  <c:v>1.7442866666666774E-4</c:v>
                </c:pt>
                <c:pt idx="6842">
                  <c:v>1.7442866666666769E-4</c:v>
                </c:pt>
                <c:pt idx="6843">
                  <c:v>1.7443366666666742E-4</c:v>
                </c:pt>
                <c:pt idx="6844">
                  <c:v>1.7442866666666769E-4</c:v>
                </c:pt>
                <c:pt idx="6845">
                  <c:v>1.7396800000000099E-4</c:v>
                </c:pt>
                <c:pt idx="6846">
                  <c:v>1.739630000000005E-4</c:v>
                </c:pt>
                <c:pt idx="6847">
                  <c:v>1.7466400000000051E-4</c:v>
                </c:pt>
                <c:pt idx="6848">
                  <c:v>1.7442866666666774E-4</c:v>
                </c:pt>
                <c:pt idx="6849">
                  <c:v>1.7442866666666769E-4</c:v>
                </c:pt>
                <c:pt idx="6850">
                  <c:v>1.7512966666666742E-4</c:v>
                </c:pt>
                <c:pt idx="6851">
                  <c:v>1.7465900000000067E-4</c:v>
                </c:pt>
                <c:pt idx="6852">
                  <c:v>1.7466400000000051E-4</c:v>
                </c:pt>
                <c:pt idx="6853">
                  <c:v>1.7466400000000051E-4</c:v>
                </c:pt>
                <c:pt idx="6854">
                  <c:v>1.7466400000000116E-4</c:v>
                </c:pt>
                <c:pt idx="6855">
                  <c:v>1.7419833333333443E-4</c:v>
                </c:pt>
                <c:pt idx="6856">
                  <c:v>1.7442866666666791E-4</c:v>
                </c:pt>
                <c:pt idx="6857">
                  <c:v>1.739630000000005E-4</c:v>
                </c:pt>
                <c:pt idx="6858">
                  <c:v>1.741983333333343E-4</c:v>
                </c:pt>
                <c:pt idx="6859">
                  <c:v>1.7489433333333444E-4</c:v>
                </c:pt>
                <c:pt idx="6860">
                  <c:v>1.7396300000000075E-4</c:v>
                </c:pt>
                <c:pt idx="6861">
                  <c:v>1.7489433333333444E-4</c:v>
                </c:pt>
                <c:pt idx="6862">
                  <c:v>1.7396300000000075E-4</c:v>
                </c:pt>
                <c:pt idx="6863">
                  <c:v>1.7373266666666733E-4</c:v>
                </c:pt>
                <c:pt idx="6864">
                  <c:v>1.7396300000000075E-4</c:v>
                </c:pt>
                <c:pt idx="6865">
                  <c:v>1.7373266666666733E-4</c:v>
                </c:pt>
                <c:pt idx="6866">
                  <c:v>1.7396300000000075E-4</c:v>
                </c:pt>
                <c:pt idx="6867">
                  <c:v>1.7419833333333443E-4</c:v>
                </c:pt>
                <c:pt idx="6868">
                  <c:v>1.7373266666666733E-4</c:v>
                </c:pt>
                <c:pt idx="6869">
                  <c:v>1.7372766666666766E-4</c:v>
                </c:pt>
                <c:pt idx="6870">
                  <c:v>1.7396300000000075E-4</c:v>
                </c:pt>
                <c:pt idx="6871">
                  <c:v>1.7396300000000075E-4</c:v>
                </c:pt>
                <c:pt idx="6872">
                  <c:v>1.7466400000000116E-4</c:v>
                </c:pt>
                <c:pt idx="6873">
                  <c:v>1.7419333333333395E-4</c:v>
                </c:pt>
                <c:pt idx="6874">
                  <c:v>1.7419833333333443E-4</c:v>
                </c:pt>
                <c:pt idx="6875">
                  <c:v>1.7396300000000075E-4</c:v>
                </c:pt>
                <c:pt idx="6876">
                  <c:v>1.7419333333333395E-4</c:v>
                </c:pt>
                <c:pt idx="6877">
                  <c:v>1.7373266666666733E-4</c:v>
                </c:pt>
                <c:pt idx="6878">
                  <c:v>1.7419333333333395E-4</c:v>
                </c:pt>
                <c:pt idx="6879">
                  <c:v>1.7373266666666733E-4</c:v>
                </c:pt>
                <c:pt idx="6880">
                  <c:v>1.7372766666666744E-4</c:v>
                </c:pt>
                <c:pt idx="6881">
                  <c:v>1.7373266666666733E-4</c:v>
                </c:pt>
                <c:pt idx="6882">
                  <c:v>1.734973333333341E-4</c:v>
                </c:pt>
                <c:pt idx="6883">
                  <c:v>1.739630000000005E-4</c:v>
                </c:pt>
                <c:pt idx="6884">
                  <c:v>1.7419833333333443E-4</c:v>
                </c:pt>
                <c:pt idx="6885">
                  <c:v>1.7349733333333435E-4</c:v>
                </c:pt>
                <c:pt idx="6886">
                  <c:v>1.7396300000000075E-4</c:v>
                </c:pt>
                <c:pt idx="6887">
                  <c:v>1.7419833333333443E-4</c:v>
                </c:pt>
                <c:pt idx="6888">
                  <c:v>1.7489433333333431E-4</c:v>
                </c:pt>
                <c:pt idx="6889">
                  <c:v>1.7442866666666791E-4</c:v>
                </c:pt>
                <c:pt idx="6890">
                  <c:v>1.739630000000005E-4</c:v>
                </c:pt>
                <c:pt idx="6891">
                  <c:v>1.7419833333333443E-4</c:v>
                </c:pt>
                <c:pt idx="6892">
                  <c:v>1.7419833333333443E-4</c:v>
                </c:pt>
                <c:pt idx="6893">
                  <c:v>1.7419833333333443E-4</c:v>
                </c:pt>
                <c:pt idx="6894">
                  <c:v>1.7466400000000116E-4</c:v>
                </c:pt>
                <c:pt idx="6895">
                  <c:v>1.7396800000000099E-4</c:v>
                </c:pt>
                <c:pt idx="6896">
                  <c:v>1.7466400000000102E-4</c:v>
                </c:pt>
                <c:pt idx="6897">
                  <c:v>1.7489933333333438E-4</c:v>
                </c:pt>
                <c:pt idx="6898">
                  <c:v>1.7442866666666791E-4</c:v>
                </c:pt>
                <c:pt idx="6899">
                  <c:v>1.7513466666666766E-4</c:v>
                </c:pt>
                <c:pt idx="6900">
                  <c:v>1.741983333333343E-4</c:v>
                </c:pt>
                <c:pt idx="6901">
                  <c:v>1.7280133333333439E-4</c:v>
                </c:pt>
                <c:pt idx="6902">
                  <c:v>1.7350233333333413E-4</c:v>
                </c:pt>
                <c:pt idx="6903">
                  <c:v>1.7373266666666746E-4</c:v>
                </c:pt>
                <c:pt idx="6904">
                  <c:v>1.7489933333333401E-4</c:v>
                </c:pt>
                <c:pt idx="6905">
                  <c:v>1.7443366666666774E-4</c:v>
                </c:pt>
                <c:pt idx="6906">
                  <c:v>1.7420333333333438E-4</c:v>
                </c:pt>
                <c:pt idx="6907">
                  <c:v>1.7560033333333472E-4</c:v>
                </c:pt>
                <c:pt idx="6908">
                  <c:v>1.7513466666666802E-4</c:v>
                </c:pt>
                <c:pt idx="6909">
                  <c:v>1.7536500000000133E-4</c:v>
                </c:pt>
                <c:pt idx="6910">
                  <c:v>1.7489433333333431E-4</c:v>
                </c:pt>
                <c:pt idx="6911">
                  <c:v>1.755953333333345E-4</c:v>
                </c:pt>
                <c:pt idx="6912">
                  <c:v>1.7583066666666803E-4</c:v>
                </c:pt>
                <c:pt idx="6913">
                  <c:v>1.7559533333333464E-4</c:v>
                </c:pt>
                <c:pt idx="6914">
                  <c:v>1.755953333333345E-4</c:v>
                </c:pt>
                <c:pt idx="6915">
                  <c:v>1.7582566666666795E-4</c:v>
                </c:pt>
                <c:pt idx="6916">
                  <c:v>1.7512966666666767E-4</c:v>
                </c:pt>
                <c:pt idx="6917">
                  <c:v>1.7536500000000133E-4</c:v>
                </c:pt>
                <c:pt idx="6918">
                  <c:v>1.7629133333333451E-4</c:v>
                </c:pt>
                <c:pt idx="6919">
                  <c:v>1.7512966666666767E-4</c:v>
                </c:pt>
                <c:pt idx="6920">
                  <c:v>1.7559533333333475E-4</c:v>
                </c:pt>
                <c:pt idx="6921">
                  <c:v>1.7582566666666835E-4</c:v>
                </c:pt>
                <c:pt idx="6922">
                  <c:v>1.7582566666666835E-4</c:v>
                </c:pt>
                <c:pt idx="6923">
                  <c:v>1.7582566666666835E-4</c:v>
                </c:pt>
                <c:pt idx="6924">
                  <c:v>1.7606100000000117E-4</c:v>
                </c:pt>
                <c:pt idx="6925">
                  <c:v>1.7629133333333451E-4</c:v>
                </c:pt>
                <c:pt idx="6926">
                  <c:v>1.7629633333333434E-4</c:v>
                </c:pt>
                <c:pt idx="6927">
                  <c:v>1.767570000000001E-4</c:v>
                </c:pt>
                <c:pt idx="6928">
                  <c:v>1.7652666666666727E-4</c:v>
                </c:pt>
                <c:pt idx="6929">
                  <c:v>1.7606100000000117E-4</c:v>
                </c:pt>
                <c:pt idx="6930">
                  <c:v>1.7606100000000117E-4</c:v>
                </c:pt>
                <c:pt idx="6931">
                  <c:v>1.7559533333333415E-4</c:v>
                </c:pt>
                <c:pt idx="6932">
                  <c:v>1.7559533333333428E-4</c:v>
                </c:pt>
                <c:pt idx="6933">
                  <c:v>1.7606100000000079E-4</c:v>
                </c:pt>
                <c:pt idx="6934">
                  <c:v>1.7652666666666733E-4</c:v>
                </c:pt>
                <c:pt idx="6935">
                  <c:v>1.7652166666666736E-4</c:v>
                </c:pt>
                <c:pt idx="6936">
                  <c:v>1.7629133333333399E-4</c:v>
                </c:pt>
                <c:pt idx="6937">
                  <c:v>1.7606100000000052E-4</c:v>
                </c:pt>
                <c:pt idx="6938">
                  <c:v>1.7675700000000058E-4</c:v>
                </c:pt>
                <c:pt idx="6939">
                  <c:v>1.7653166666666754E-4</c:v>
                </c:pt>
                <c:pt idx="6940">
                  <c:v>1.7652666666666727E-4</c:v>
                </c:pt>
                <c:pt idx="6941">
                  <c:v>1.760660000000009E-4</c:v>
                </c:pt>
                <c:pt idx="6942">
                  <c:v>1.7559533333333428E-4</c:v>
                </c:pt>
                <c:pt idx="6943">
                  <c:v>1.7583066666666789E-4</c:v>
                </c:pt>
                <c:pt idx="6944">
                  <c:v>1.7582566666666806E-4</c:v>
                </c:pt>
                <c:pt idx="6945">
                  <c:v>1.7559533333333428E-4</c:v>
                </c:pt>
                <c:pt idx="6946">
                  <c:v>1.7559533333333428E-4</c:v>
                </c:pt>
                <c:pt idx="6947">
                  <c:v>1.7605600000000101E-4</c:v>
                </c:pt>
                <c:pt idx="6948">
                  <c:v>1.7559533333333428E-4</c:v>
                </c:pt>
                <c:pt idx="6949">
                  <c:v>1.7536500000000122E-4</c:v>
                </c:pt>
                <c:pt idx="6950">
                  <c:v>1.755953333333345E-4</c:v>
                </c:pt>
                <c:pt idx="6951">
                  <c:v>1.7489933333333422E-4</c:v>
                </c:pt>
                <c:pt idx="6952">
                  <c:v>1.7583066666666765E-4</c:v>
                </c:pt>
                <c:pt idx="6953">
                  <c:v>1.7606600000000103E-4</c:v>
                </c:pt>
                <c:pt idx="6954">
                  <c:v>1.7606100000000079E-4</c:v>
                </c:pt>
                <c:pt idx="6955">
                  <c:v>1.7583066666666737E-4</c:v>
                </c:pt>
                <c:pt idx="6956">
                  <c:v>1.7583066666666737E-4</c:v>
                </c:pt>
                <c:pt idx="6957">
                  <c:v>1.762963333333341E-4</c:v>
                </c:pt>
                <c:pt idx="6958">
                  <c:v>1.7583566666666797E-4</c:v>
                </c:pt>
                <c:pt idx="6959">
                  <c:v>1.7606600000000079E-4</c:v>
                </c:pt>
                <c:pt idx="6960">
                  <c:v>1.762963333333341E-4</c:v>
                </c:pt>
                <c:pt idx="6961">
                  <c:v>1.7560033333333455E-4</c:v>
                </c:pt>
                <c:pt idx="6962">
                  <c:v>1.7489933333333409E-4</c:v>
                </c:pt>
                <c:pt idx="6963">
                  <c:v>1.7537000000000073E-4</c:v>
                </c:pt>
                <c:pt idx="6964">
                  <c:v>1.7583566666666797E-4</c:v>
                </c:pt>
                <c:pt idx="6965">
                  <c:v>1.7560033333333455E-4</c:v>
                </c:pt>
                <c:pt idx="6966">
                  <c:v>1.7560533333333477E-4</c:v>
                </c:pt>
                <c:pt idx="6967">
                  <c:v>1.7583566666666808E-4</c:v>
                </c:pt>
                <c:pt idx="6968">
                  <c:v>1.7560533333333477E-4</c:v>
                </c:pt>
                <c:pt idx="6969">
                  <c:v>1.7630133333333407E-4</c:v>
                </c:pt>
                <c:pt idx="6970">
                  <c:v>1.7653666666666743E-4</c:v>
                </c:pt>
                <c:pt idx="6971">
                  <c:v>1.7607100000000095E-4</c:v>
                </c:pt>
                <c:pt idx="6972">
                  <c:v>1.7653166666666738E-4</c:v>
                </c:pt>
                <c:pt idx="6973">
                  <c:v>1.7607100000000073E-4</c:v>
                </c:pt>
                <c:pt idx="6974">
                  <c:v>1.7676200000000037E-4</c:v>
                </c:pt>
                <c:pt idx="6975">
                  <c:v>1.7723266666666755E-4</c:v>
                </c:pt>
                <c:pt idx="6976">
                  <c:v>1.7676700000000061E-4</c:v>
                </c:pt>
                <c:pt idx="6977">
                  <c:v>1.7607100000000122E-4</c:v>
                </c:pt>
                <c:pt idx="6978">
                  <c:v>1.7653666666666778E-4</c:v>
                </c:pt>
                <c:pt idx="6979">
                  <c:v>1.7583566666666838E-4</c:v>
                </c:pt>
                <c:pt idx="6980">
                  <c:v>1.756053333333349E-4</c:v>
                </c:pt>
                <c:pt idx="6981">
                  <c:v>1.756053333333349E-4</c:v>
                </c:pt>
                <c:pt idx="6982">
                  <c:v>1.7653666666666776E-4</c:v>
                </c:pt>
                <c:pt idx="6983">
                  <c:v>1.756053333333349E-4</c:v>
                </c:pt>
                <c:pt idx="6984">
                  <c:v>1.7583566666666838E-4</c:v>
                </c:pt>
                <c:pt idx="6985">
                  <c:v>1.7607100000000122E-4</c:v>
                </c:pt>
                <c:pt idx="6986">
                  <c:v>1.7652666666666801E-4</c:v>
                </c:pt>
                <c:pt idx="6987">
                  <c:v>1.7676700000000085E-4</c:v>
                </c:pt>
                <c:pt idx="6988">
                  <c:v>1.7746300000000048E-4</c:v>
                </c:pt>
                <c:pt idx="6989">
                  <c:v>1.7699733333333424E-4</c:v>
                </c:pt>
                <c:pt idx="6990">
                  <c:v>1.7699733333333424E-4</c:v>
                </c:pt>
                <c:pt idx="6991">
                  <c:v>1.7699733333333424E-4</c:v>
                </c:pt>
                <c:pt idx="6992">
                  <c:v>1.7699733333333424E-4</c:v>
                </c:pt>
                <c:pt idx="6993">
                  <c:v>1.7699733333333424E-4</c:v>
                </c:pt>
                <c:pt idx="6994">
                  <c:v>1.7676700000000085E-4</c:v>
                </c:pt>
                <c:pt idx="6995">
                  <c:v>1.7653166666666798E-4</c:v>
                </c:pt>
                <c:pt idx="6996">
                  <c:v>1.7700233333333413E-4</c:v>
                </c:pt>
                <c:pt idx="6997">
                  <c:v>1.7676700000000085E-4</c:v>
                </c:pt>
                <c:pt idx="6998">
                  <c:v>1.772326666666672E-4</c:v>
                </c:pt>
                <c:pt idx="6999">
                  <c:v>1.7699733333333416E-4</c:v>
                </c:pt>
                <c:pt idx="7000">
                  <c:v>1.7699733333333416E-4</c:v>
                </c:pt>
                <c:pt idx="7001">
                  <c:v>1.7699733333333416E-4</c:v>
                </c:pt>
                <c:pt idx="7002">
                  <c:v>1.7699733333333416E-4</c:v>
                </c:pt>
                <c:pt idx="7003">
                  <c:v>1.7723266666666755E-4</c:v>
                </c:pt>
                <c:pt idx="7004">
                  <c:v>1.7699733333333424E-4</c:v>
                </c:pt>
                <c:pt idx="7005">
                  <c:v>1.7746300000000048E-4</c:v>
                </c:pt>
                <c:pt idx="7006">
                  <c:v>1.7746300000000048E-4</c:v>
                </c:pt>
                <c:pt idx="7007">
                  <c:v>1.772326666666673E-4</c:v>
                </c:pt>
                <c:pt idx="7008">
                  <c:v>1.7722766666666761E-4</c:v>
                </c:pt>
                <c:pt idx="7009">
                  <c:v>1.7746800000000094E-4</c:v>
                </c:pt>
                <c:pt idx="7010">
                  <c:v>1.7746300000000048E-4</c:v>
                </c:pt>
                <c:pt idx="7011">
                  <c:v>1.7699733333333424E-4</c:v>
                </c:pt>
                <c:pt idx="7012">
                  <c:v>1.7723266666666755E-4</c:v>
                </c:pt>
                <c:pt idx="7013">
                  <c:v>1.7723266666666755E-4</c:v>
                </c:pt>
                <c:pt idx="7014">
                  <c:v>1.7723266666666755E-4</c:v>
                </c:pt>
                <c:pt idx="7015">
                  <c:v>1.7676700000000085E-4</c:v>
                </c:pt>
                <c:pt idx="7016">
                  <c:v>1.7676700000000085E-4</c:v>
                </c:pt>
                <c:pt idx="7017">
                  <c:v>1.7676700000000085E-4</c:v>
                </c:pt>
                <c:pt idx="7018">
                  <c:v>1.7653166666666798E-4</c:v>
                </c:pt>
                <c:pt idx="7019">
                  <c:v>1.7746800000000094E-4</c:v>
                </c:pt>
                <c:pt idx="7020">
                  <c:v>1.7676700000000085E-4</c:v>
                </c:pt>
                <c:pt idx="7021">
                  <c:v>1.7607100000000095E-4</c:v>
                </c:pt>
                <c:pt idx="7022">
                  <c:v>1.7630133333333407E-4</c:v>
                </c:pt>
                <c:pt idx="7023">
                  <c:v>1.7723266666666793E-4</c:v>
                </c:pt>
                <c:pt idx="7024">
                  <c:v>1.7746800000000077E-4</c:v>
                </c:pt>
                <c:pt idx="7025">
                  <c:v>1.7676700000000061E-4</c:v>
                </c:pt>
                <c:pt idx="7026">
                  <c:v>1.7699733333333392E-4</c:v>
                </c:pt>
                <c:pt idx="7027">
                  <c:v>1.7723266666666755E-4</c:v>
                </c:pt>
                <c:pt idx="7028">
                  <c:v>1.7676700000000085E-4</c:v>
                </c:pt>
                <c:pt idx="7029">
                  <c:v>1.7676700000000085E-4</c:v>
                </c:pt>
                <c:pt idx="7030">
                  <c:v>1.7723266666666793E-4</c:v>
                </c:pt>
                <c:pt idx="7031">
                  <c:v>1.7722766666666817E-4</c:v>
                </c:pt>
                <c:pt idx="7032">
                  <c:v>1.774630000000011E-4</c:v>
                </c:pt>
                <c:pt idx="7033">
                  <c:v>1.774630000000011E-4</c:v>
                </c:pt>
                <c:pt idx="7034">
                  <c:v>1.774630000000011E-4</c:v>
                </c:pt>
                <c:pt idx="7035">
                  <c:v>1.7746800000000094E-4</c:v>
                </c:pt>
                <c:pt idx="7036">
                  <c:v>1.7793366666666764E-4</c:v>
                </c:pt>
                <c:pt idx="7037">
                  <c:v>1.7769833333333471E-4</c:v>
                </c:pt>
                <c:pt idx="7038">
                  <c:v>1.774630000000011E-4</c:v>
                </c:pt>
                <c:pt idx="7039">
                  <c:v>1.7746800000000115E-4</c:v>
                </c:pt>
                <c:pt idx="7040">
                  <c:v>1.774630000000011E-4</c:v>
                </c:pt>
                <c:pt idx="7041">
                  <c:v>1.7769833333333471E-4</c:v>
                </c:pt>
                <c:pt idx="7042">
                  <c:v>1.7746800000000094E-4</c:v>
                </c:pt>
                <c:pt idx="7043">
                  <c:v>1.7769833333333427E-4</c:v>
                </c:pt>
                <c:pt idx="7044">
                  <c:v>1.7769833333333471E-4</c:v>
                </c:pt>
                <c:pt idx="7045">
                  <c:v>1.7769833333333471E-4</c:v>
                </c:pt>
                <c:pt idx="7046">
                  <c:v>1.783993333333342E-4</c:v>
                </c:pt>
                <c:pt idx="7047">
                  <c:v>1.7792866666666805E-4</c:v>
                </c:pt>
                <c:pt idx="7048">
                  <c:v>1.7792866666666769E-4</c:v>
                </c:pt>
                <c:pt idx="7049">
                  <c:v>1.7723766666666765E-4</c:v>
                </c:pt>
                <c:pt idx="7050">
                  <c:v>1.7769833333333427E-4</c:v>
                </c:pt>
                <c:pt idx="7051">
                  <c:v>1.7723266666666768E-4</c:v>
                </c:pt>
                <c:pt idx="7052">
                  <c:v>1.7769833333333471E-4</c:v>
                </c:pt>
                <c:pt idx="7053">
                  <c:v>1.7816400000000095E-4</c:v>
                </c:pt>
                <c:pt idx="7054">
                  <c:v>1.7793366666666764E-4</c:v>
                </c:pt>
                <c:pt idx="7055">
                  <c:v>1.7816400000000095E-4</c:v>
                </c:pt>
                <c:pt idx="7056">
                  <c:v>1.7816400000000095E-4</c:v>
                </c:pt>
                <c:pt idx="7057">
                  <c:v>1.783993333333342E-4</c:v>
                </c:pt>
                <c:pt idx="7058">
                  <c:v>1.7816400000000095E-4</c:v>
                </c:pt>
                <c:pt idx="7059">
                  <c:v>1.7816900000000062E-4</c:v>
                </c:pt>
                <c:pt idx="7060">
                  <c:v>1.7862966666666783E-4</c:v>
                </c:pt>
                <c:pt idx="7061">
                  <c:v>1.7816400000000095E-4</c:v>
                </c:pt>
                <c:pt idx="7062">
                  <c:v>1.7886500000000109E-4</c:v>
                </c:pt>
                <c:pt idx="7063">
                  <c:v>1.783993333333342E-4</c:v>
                </c:pt>
                <c:pt idx="7064">
                  <c:v>1.7816900000000062E-4</c:v>
                </c:pt>
                <c:pt idx="7065">
                  <c:v>1.7723766666666765E-4</c:v>
                </c:pt>
                <c:pt idx="7066">
                  <c:v>1.7723766666666765E-4</c:v>
                </c:pt>
                <c:pt idx="7067">
                  <c:v>1.7700233333333413E-4</c:v>
                </c:pt>
                <c:pt idx="7068">
                  <c:v>1.7723266666666755E-4</c:v>
                </c:pt>
                <c:pt idx="7069">
                  <c:v>1.7770333333333433E-4</c:v>
                </c:pt>
                <c:pt idx="7070">
                  <c:v>1.7700233333333413E-4</c:v>
                </c:pt>
                <c:pt idx="7071">
                  <c:v>1.7769833333333433E-4</c:v>
                </c:pt>
                <c:pt idx="7072">
                  <c:v>1.7723266666666755E-4</c:v>
                </c:pt>
                <c:pt idx="7073">
                  <c:v>1.7676700000000085E-4</c:v>
                </c:pt>
                <c:pt idx="7074">
                  <c:v>1.7607100000000073E-4</c:v>
                </c:pt>
                <c:pt idx="7075">
                  <c:v>1.7630133333333442E-4</c:v>
                </c:pt>
                <c:pt idx="7076">
                  <c:v>1.7653666666666743E-4</c:v>
                </c:pt>
                <c:pt idx="7077">
                  <c:v>1.7629633333333434E-4</c:v>
                </c:pt>
                <c:pt idx="7078">
                  <c:v>1.7653666666666743E-4</c:v>
                </c:pt>
                <c:pt idx="7079">
                  <c:v>1.7583566666666797E-4</c:v>
                </c:pt>
                <c:pt idx="7080">
                  <c:v>1.7653666666666743E-4</c:v>
                </c:pt>
                <c:pt idx="7081">
                  <c:v>1.7607100000000119E-4</c:v>
                </c:pt>
                <c:pt idx="7082">
                  <c:v>1.7723266666666768E-4</c:v>
                </c:pt>
                <c:pt idx="7083">
                  <c:v>1.7653666666666778E-4</c:v>
                </c:pt>
                <c:pt idx="7084">
                  <c:v>1.7723266666666782E-4</c:v>
                </c:pt>
                <c:pt idx="7085">
                  <c:v>1.7793366666666764E-4</c:v>
                </c:pt>
                <c:pt idx="7086">
                  <c:v>1.7723266666666782E-4</c:v>
                </c:pt>
                <c:pt idx="7087">
                  <c:v>1.779336666666675E-4</c:v>
                </c:pt>
                <c:pt idx="7088">
                  <c:v>1.7770333333333433E-4</c:v>
                </c:pt>
                <c:pt idx="7089">
                  <c:v>1.7770333333333433E-4</c:v>
                </c:pt>
                <c:pt idx="7090">
                  <c:v>1.779336666666675E-4</c:v>
                </c:pt>
                <c:pt idx="7091">
                  <c:v>1.7746800000000105E-4</c:v>
                </c:pt>
                <c:pt idx="7092">
                  <c:v>1.7746800000000105E-4</c:v>
                </c:pt>
                <c:pt idx="7093">
                  <c:v>1.7723266666666755E-4</c:v>
                </c:pt>
                <c:pt idx="7094">
                  <c:v>1.7793366666666774E-4</c:v>
                </c:pt>
                <c:pt idx="7095">
                  <c:v>1.7769833333333433E-4</c:v>
                </c:pt>
                <c:pt idx="7096">
                  <c:v>1.774630000000011E-4</c:v>
                </c:pt>
                <c:pt idx="7097">
                  <c:v>1.7700233333333437E-4</c:v>
                </c:pt>
                <c:pt idx="7098">
                  <c:v>1.7746800000000094E-4</c:v>
                </c:pt>
                <c:pt idx="7099">
                  <c:v>1.7769833333333433E-4</c:v>
                </c:pt>
                <c:pt idx="7100">
                  <c:v>1.7769833333333433E-4</c:v>
                </c:pt>
                <c:pt idx="7101">
                  <c:v>1.7793366666666764E-4</c:v>
                </c:pt>
                <c:pt idx="7102">
                  <c:v>1.7769833333333433E-4</c:v>
                </c:pt>
                <c:pt idx="7103">
                  <c:v>1.786346666666678E-4</c:v>
                </c:pt>
                <c:pt idx="7104">
                  <c:v>1.7792866666666777E-4</c:v>
                </c:pt>
                <c:pt idx="7105">
                  <c:v>1.7839933333333406E-4</c:v>
                </c:pt>
                <c:pt idx="7106">
                  <c:v>1.7770333333333433E-4</c:v>
                </c:pt>
                <c:pt idx="7107">
                  <c:v>1.7839433333333426E-4</c:v>
                </c:pt>
                <c:pt idx="7108">
                  <c:v>1.7770333333333433E-4</c:v>
                </c:pt>
                <c:pt idx="7109">
                  <c:v>1.7816400000000095E-4</c:v>
                </c:pt>
                <c:pt idx="7110">
                  <c:v>1.7816400000000095E-4</c:v>
                </c:pt>
                <c:pt idx="7111">
                  <c:v>1.7723266666666782E-4</c:v>
                </c:pt>
                <c:pt idx="7112">
                  <c:v>1.7769833333333471E-4</c:v>
                </c:pt>
                <c:pt idx="7113">
                  <c:v>1.7769833333333433E-4</c:v>
                </c:pt>
                <c:pt idx="7114">
                  <c:v>1.7769333333333455E-4</c:v>
                </c:pt>
                <c:pt idx="7115">
                  <c:v>1.7770333333333433E-4</c:v>
                </c:pt>
                <c:pt idx="7116">
                  <c:v>1.7792866666666769E-4</c:v>
                </c:pt>
                <c:pt idx="7117">
                  <c:v>1.7816400000000105E-4</c:v>
                </c:pt>
                <c:pt idx="7118">
                  <c:v>1.7746800000000105E-4</c:v>
                </c:pt>
                <c:pt idx="7119">
                  <c:v>1.7816400000000105E-4</c:v>
                </c:pt>
                <c:pt idx="7120">
                  <c:v>1.783993333333342E-4</c:v>
                </c:pt>
                <c:pt idx="7121">
                  <c:v>1.7816400000000105E-4</c:v>
                </c:pt>
                <c:pt idx="7122">
                  <c:v>1.7886500000000114E-4</c:v>
                </c:pt>
                <c:pt idx="7123">
                  <c:v>1.78169000000001E-4</c:v>
                </c:pt>
                <c:pt idx="7124">
                  <c:v>1.7839433333333426E-4</c:v>
                </c:pt>
                <c:pt idx="7125">
                  <c:v>1.7839933333333406E-4</c:v>
                </c:pt>
                <c:pt idx="7126">
                  <c:v>1.788650000000013E-4</c:v>
                </c:pt>
                <c:pt idx="7127">
                  <c:v>1.7816400000000081E-4</c:v>
                </c:pt>
                <c:pt idx="7128">
                  <c:v>1.783993333333342E-4</c:v>
                </c:pt>
                <c:pt idx="7129">
                  <c:v>1.7793366666666764E-4</c:v>
                </c:pt>
                <c:pt idx="7130">
                  <c:v>1.7862966666666783E-4</c:v>
                </c:pt>
                <c:pt idx="7131">
                  <c:v>1.7769833333333471E-4</c:v>
                </c:pt>
                <c:pt idx="7132">
                  <c:v>1.7723266666666768E-4</c:v>
                </c:pt>
                <c:pt idx="7133">
                  <c:v>1.7723266666666793E-4</c:v>
                </c:pt>
                <c:pt idx="7134">
                  <c:v>1.7723266666666793E-4</c:v>
                </c:pt>
                <c:pt idx="7135">
                  <c:v>1.7770333333333422E-4</c:v>
                </c:pt>
                <c:pt idx="7136">
                  <c:v>1.774630000000011E-4</c:v>
                </c:pt>
                <c:pt idx="7137">
                  <c:v>1.7862966666666764E-4</c:v>
                </c:pt>
                <c:pt idx="7138">
                  <c:v>1.7793366666666764E-4</c:v>
                </c:pt>
                <c:pt idx="7139">
                  <c:v>1.7769833333333449E-4</c:v>
                </c:pt>
                <c:pt idx="7140">
                  <c:v>1.7793366666666764E-4</c:v>
                </c:pt>
                <c:pt idx="7141">
                  <c:v>1.7793366666666764E-4</c:v>
                </c:pt>
                <c:pt idx="7142">
                  <c:v>1.7862966666666794E-4</c:v>
                </c:pt>
                <c:pt idx="7143">
                  <c:v>1.7816400000000105E-4</c:v>
                </c:pt>
                <c:pt idx="7144">
                  <c:v>1.7816400000000105E-4</c:v>
                </c:pt>
                <c:pt idx="7145">
                  <c:v>1.788650000000013E-4</c:v>
                </c:pt>
                <c:pt idx="7146">
                  <c:v>1.788600000000012E-4</c:v>
                </c:pt>
                <c:pt idx="7147">
                  <c:v>1.783993333333342E-4</c:v>
                </c:pt>
                <c:pt idx="7148">
                  <c:v>1.788600000000012E-4</c:v>
                </c:pt>
                <c:pt idx="7149">
                  <c:v>1.788650000000013E-4</c:v>
                </c:pt>
                <c:pt idx="7150">
                  <c:v>1.7816400000000095E-4</c:v>
                </c:pt>
                <c:pt idx="7151">
                  <c:v>1.7862966666666783E-4</c:v>
                </c:pt>
                <c:pt idx="7152">
                  <c:v>1.7863466666666813E-4</c:v>
                </c:pt>
                <c:pt idx="7153">
                  <c:v>1.7886000000000087E-4</c:v>
                </c:pt>
                <c:pt idx="7154">
                  <c:v>1.7886500000000109E-4</c:v>
                </c:pt>
                <c:pt idx="7155">
                  <c:v>1.788650000000013E-4</c:v>
                </c:pt>
                <c:pt idx="7156">
                  <c:v>1.7956100000000104E-4</c:v>
                </c:pt>
                <c:pt idx="7157">
                  <c:v>1.7862966666666783E-4</c:v>
                </c:pt>
                <c:pt idx="7158">
                  <c:v>1.788650000000013E-4</c:v>
                </c:pt>
                <c:pt idx="7159">
                  <c:v>1.793306666666677E-4</c:v>
                </c:pt>
                <c:pt idx="7160">
                  <c:v>1.7956100000000115E-4</c:v>
                </c:pt>
                <c:pt idx="7161">
                  <c:v>1.795660000000006E-4</c:v>
                </c:pt>
                <c:pt idx="7162">
                  <c:v>1.7932566666666795E-4</c:v>
                </c:pt>
                <c:pt idx="7163">
                  <c:v>1.793306666666677E-4</c:v>
                </c:pt>
                <c:pt idx="7164">
                  <c:v>1.793306666666677E-4</c:v>
                </c:pt>
                <c:pt idx="7165">
                  <c:v>1.7909533333333478E-4</c:v>
                </c:pt>
                <c:pt idx="7166">
                  <c:v>1.788650000000013E-4</c:v>
                </c:pt>
                <c:pt idx="7167">
                  <c:v>1.788650000000013E-4</c:v>
                </c:pt>
                <c:pt idx="7168">
                  <c:v>1.7862966666666805E-4</c:v>
                </c:pt>
                <c:pt idx="7169">
                  <c:v>1.793306666666677E-4</c:v>
                </c:pt>
                <c:pt idx="7170">
                  <c:v>1.793306666666677E-4</c:v>
                </c:pt>
                <c:pt idx="7171">
                  <c:v>1.7932566666666811E-4</c:v>
                </c:pt>
                <c:pt idx="7172">
                  <c:v>1.788650000000013E-4</c:v>
                </c:pt>
                <c:pt idx="7173">
                  <c:v>1.7932566666666811E-4</c:v>
                </c:pt>
                <c:pt idx="7174">
                  <c:v>1.7933066666666749E-4</c:v>
                </c:pt>
                <c:pt idx="7175">
                  <c:v>1.793306666666677E-4</c:v>
                </c:pt>
                <c:pt idx="7176">
                  <c:v>1.7932566666666757E-4</c:v>
                </c:pt>
                <c:pt idx="7177">
                  <c:v>1.7979633333333402E-4</c:v>
                </c:pt>
                <c:pt idx="7178">
                  <c:v>1.7955600000000058E-4</c:v>
                </c:pt>
                <c:pt idx="7179">
                  <c:v>1.7979133333333408E-4</c:v>
                </c:pt>
                <c:pt idx="7180">
                  <c:v>1.7979133333333408E-4</c:v>
                </c:pt>
                <c:pt idx="7181">
                  <c:v>1.8049233333333395E-4</c:v>
                </c:pt>
                <c:pt idx="7182">
                  <c:v>1.8002666666666766E-4</c:v>
                </c:pt>
                <c:pt idx="7183">
                  <c:v>1.8025700000000081E-4</c:v>
                </c:pt>
                <c:pt idx="7184">
                  <c:v>1.7979633333333402E-4</c:v>
                </c:pt>
                <c:pt idx="7185">
                  <c:v>1.8025700000000105E-4</c:v>
                </c:pt>
                <c:pt idx="7186">
                  <c:v>1.8048733333333433E-4</c:v>
                </c:pt>
                <c:pt idx="7187">
                  <c:v>1.8025700000000105E-4</c:v>
                </c:pt>
                <c:pt idx="7188">
                  <c:v>1.8025700000000105E-4</c:v>
                </c:pt>
                <c:pt idx="7189">
                  <c:v>1.795610000000008E-4</c:v>
                </c:pt>
                <c:pt idx="7190">
                  <c:v>1.8002166666666774E-4</c:v>
                </c:pt>
                <c:pt idx="7191">
                  <c:v>1.7979133333333408E-4</c:v>
                </c:pt>
                <c:pt idx="7192">
                  <c:v>1.7979133333333408E-4</c:v>
                </c:pt>
                <c:pt idx="7193">
                  <c:v>1.8002666666666725E-4</c:v>
                </c:pt>
                <c:pt idx="7194">
                  <c:v>1.8025700000000081E-4</c:v>
                </c:pt>
                <c:pt idx="7195">
                  <c:v>1.8118833333333415E-4</c:v>
                </c:pt>
                <c:pt idx="7196">
                  <c:v>1.8002666666666766E-4</c:v>
                </c:pt>
                <c:pt idx="7197">
                  <c:v>1.8049233333333428E-4</c:v>
                </c:pt>
                <c:pt idx="7198">
                  <c:v>1.8003166666666755E-4</c:v>
                </c:pt>
                <c:pt idx="7199">
                  <c:v>1.8072266666666756E-4</c:v>
                </c:pt>
                <c:pt idx="7200">
                  <c:v>1.8002666666666766E-4</c:v>
                </c:pt>
                <c:pt idx="7201">
                  <c:v>1.8025700000000081E-4</c:v>
                </c:pt>
                <c:pt idx="7202">
                  <c:v>1.7979133333333408E-4</c:v>
                </c:pt>
                <c:pt idx="7203">
                  <c:v>1.8002666666666766E-4</c:v>
                </c:pt>
                <c:pt idx="7204">
                  <c:v>1.7979133333333408E-4</c:v>
                </c:pt>
                <c:pt idx="7205">
                  <c:v>1.8025700000000067E-4</c:v>
                </c:pt>
                <c:pt idx="7206">
                  <c:v>1.8026200000000048E-4</c:v>
                </c:pt>
                <c:pt idx="7207">
                  <c:v>1.795610000000008E-4</c:v>
                </c:pt>
                <c:pt idx="7208">
                  <c:v>1.8026200000000048E-4</c:v>
                </c:pt>
                <c:pt idx="7209">
                  <c:v>1.8026200000000048E-4</c:v>
                </c:pt>
                <c:pt idx="7210">
                  <c:v>1.8095800000000087E-4</c:v>
                </c:pt>
                <c:pt idx="7211">
                  <c:v>1.8025700000000081E-4</c:v>
                </c:pt>
                <c:pt idx="7212">
                  <c:v>1.802520000000007E-4</c:v>
                </c:pt>
                <c:pt idx="7213">
                  <c:v>1.8095800000000087E-4</c:v>
                </c:pt>
                <c:pt idx="7214">
                  <c:v>1.8049233333333379E-4</c:v>
                </c:pt>
                <c:pt idx="7215">
                  <c:v>1.8072266666666726E-4</c:v>
                </c:pt>
                <c:pt idx="7216">
                  <c:v>1.8026200000000086E-4</c:v>
                </c:pt>
                <c:pt idx="7217">
                  <c:v>1.8072266666666745E-4</c:v>
                </c:pt>
                <c:pt idx="7218">
                  <c:v>1.807276666666678E-4</c:v>
                </c:pt>
                <c:pt idx="7219">
                  <c:v>1.8072266666666756E-4</c:v>
                </c:pt>
                <c:pt idx="7220">
                  <c:v>1.8048733333333433E-4</c:v>
                </c:pt>
                <c:pt idx="7221">
                  <c:v>1.8025700000000105E-4</c:v>
                </c:pt>
                <c:pt idx="7222">
                  <c:v>1.8048733333333433E-4</c:v>
                </c:pt>
                <c:pt idx="7223">
                  <c:v>1.8095800000000097E-4</c:v>
                </c:pt>
                <c:pt idx="7224">
                  <c:v>1.8118833333333426E-4</c:v>
                </c:pt>
                <c:pt idx="7225">
                  <c:v>1.8025700000000081E-4</c:v>
                </c:pt>
                <c:pt idx="7226">
                  <c:v>1.7979133333333408E-4</c:v>
                </c:pt>
                <c:pt idx="7227">
                  <c:v>1.8049233333333428E-4</c:v>
                </c:pt>
                <c:pt idx="7228">
                  <c:v>1.8026200000000105E-4</c:v>
                </c:pt>
                <c:pt idx="7229">
                  <c:v>1.8072266666666756E-4</c:v>
                </c:pt>
                <c:pt idx="7230">
                  <c:v>1.8049233333333428E-4</c:v>
                </c:pt>
                <c:pt idx="7231">
                  <c:v>1.8072266666666756E-4</c:v>
                </c:pt>
                <c:pt idx="7232">
                  <c:v>1.8072266666666756E-4</c:v>
                </c:pt>
                <c:pt idx="7233">
                  <c:v>1.8072266666666756E-4</c:v>
                </c:pt>
                <c:pt idx="7234">
                  <c:v>1.8049233333333428E-4</c:v>
                </c:pt>
                <c:pt idx="7235">
                  <c:v>1.8072266666666756E-4</c:v>
                </c:pt>
                <c:pt idx="7236">
                  <c:v>1.8095300000000084E-4</c:v>
                </c:pt>
                <c:pt idx="7237">
                  <c:v>1.8095300000000084E-4</c:v>
                </c:pt>
                <c:pt idx="7238">
                  <c:v>1.8142366666666756E-4</c:v>
                </c:pt>
                <c:pt idx="7239">
                  <c:v>1.8072266666666756E-4</c:v>
                </c:pt>
                <c:pt idx="7240">
                  <c:v>1.807276666666678E-4</c:v>
                </c:pt>
                <c:pt idx="7241">
                  <c:v>1.8096300000000065E-4</c:v>
                </c:pt>
                <c:pt idx="7242">
                  <c:v>1.81418666666668E-4</c:v>
                </c:pt>
                <c:pt idx="7243">
                  <c:v>1.814236666666677E-4</c:v>
                </c:pt>
                <c:pt idx="7244">
                  <c:v>1.8188933333333413E-4</c:v>
                </c:pt>
                <c:pt idx="7245">
                  <c:v>1.8212466666666751E-4</c:v>
                </c:pt>
                <c:pt idx="7246">
                  <c:v>1.8165900000000076E-4</c:v>
                </c:pt>
                <c:pt idx="7247">
                  <c:v>1.8119333333333387E-4</c:v>
                </c:pt>
                <c:pt idx="7248">
                  <c:v>1.8189433333333426E-4</c:v>
                </c:pt>
                <c:pt idx="7249">
                  <c:v>1.8188433333333443E-4</c:v>
                </c:pt>
                <c:pt idx="7250">
                  <c:v>1.8189433333333426E-4</c:v>
                </c:pt>
                <c:pt idx="7251">
                  <c:v>1.8188933333333413E-4</c:v>
                </c:pt>
                <c:pt idx="7252">
                  <c:v>1.8259033333333386E-4</c:v>
                </c:pt>
                <c:pt idx="7253">
                  <c:v>1.8189433333333426E-4</c:v>
                </c:pt>
                <c:pt idx="7254">
                  <c:v>1.8188933333333413E-4</c:v>
                </c:pt>
                <c:pt idx="7255">
                  <c:v>1.8212466666666751E-4</c:v>
                </c:pt>
                <c:pt idx="7256">
                  <c:v>1.8165900000000076E-4</c:v>
                </c:pt>
                <c:pt idx="7257">
                  <c:v>1.8119333333333428E-4</c:v>
                </c:pt>
                <c:pt idx="7258">
                  <c:v>1.8165900000000076E-4</c:v>
                </c:pt>
                <c:pt idx="7259">
                  <c:v>1.8211966666666744E-4</c:v>
                </c:pt>
                <c:pt idx="7260">
                  <c:v>1.8188933333333413E-4</c:v>
                </c:pt>
                <c:pt idx="7261">
                  <c:v>1.8188933333333413E-4</c:v>
                </c:pt>
                <c:pt idx="7262">
                  <c:v>1.8259533333333443E-4</c:v>
                </c:pt>
                <c:pt idx="7263">
                  <c:v>1.8306100000000102E-4</c:v>
                </c:pt>
                <c:pt idx="7264">
                  <c:v>1.8306100000000134E-4</c:v>
                </c:pt>
                <c:pt idx="7265">
                  <c:v>1.8260033333333448E-4</c:v>
                </c:pt>
                <c:pt idx="7266">
                  <c:v>1.8329133333333454E-4</c:v>
                </c:pt>
                <c:pt idx="7267">
                  <c:v>1.8259533333333451E-4</c:v>
                </c:pt>
                <c:pt idx="7268">
                  <c:v>1.8236000000000088E-4</c:v>
                </c:pt>
                <c:pt idx="7269">
                  <c:v>1.8259533333333451E-4</c:v>
                </c:pt>
                <c:pt idx="7270">
                  <c:v>1.8283066666666779E-4</c:v>
                </c:pt>
                <c:pt idx="7271">
                  <c:v>1.8212466666666779E-4</c:v>
                </c:pt>
                <c:pt idx="7272">
                  <c:v>1.8236000000000088E-4</c:v>
                </c:pt>
                <c:pt idx="7273">
                  <c:v>1.8212966666666768E-4</c:v>
                </c:pt>
                <c:pt idx="7274">
                  <c:v>1.8212466666666765E-4</c:v>
                </c:pt>
                <c:pt idx="7275">
                  <c:v>1.821296666666673E-4</c:v>
                </c:pt>
                <c:pt idx="7276">
                  <c:v>1.8306100000000134E-4</c:v>
                </c:pt>
                <c:pt idx="7277">
                  <c:v>1.8283066666666768E-4</c:v>
                </c:pt>
                <c:pt idx="7278">
                  <c:v>1.8212466666666779E-4</c:v>
                </c:pt>
                <c:pt idx="7279">
                  <c:v>1.8236500000000071E-4</c:v>
                </c:pt>
                <c:pt idx="7280">
                  <c:v>1.8236500000000096E-4</c:v>
                </c:pt>
                <c:pt idx="7281">
                  <c:v>1.8259533333333443E-4</c:v>
                </c:pt>
                <c:pt idx="7282">
                  <c:v>1.8166900000000057E-4</c:v>
                </c:pt>
                <c:pt idx="7283">
                  <c:v>1.821296666666673E-4</c:v>
                </c:pt>
                <c:pt idx="7284">
                  <c:v>1.8212966666666746E-4</c:v>
                </c:pt>
                <c:pt idx="7285">
                  <c:v>1.8282566666666795E-4</c:v>
                </c:pt>
                <c:pt idx="7286">
                  <c:v>1.8259533333333443E-4</c:v>
                </c:pt>
                <c:pt idx="7287">
                  <c:v>1.8282566666666795E-4</c:v>
                </c:pt>
                <c:pt idx="7288">
                  <c:v>1.8282566666666795E-4</c:v>
                </c:pt>
                <c:pt idx="7289">
                  <c:v>1.8259533333333443E-4</c:v>
                </c:pt>
                <c:pt idx="7290">
                  <c:v>1.8212966666666746E-4</c:v>
                </c:pt>
                <c:pt idx="7291">
                  <c:v>1.8259533333333405E-4</c:v>
                </c:pt>
                <c:pt idx="7292">
                  <c:v>1.8236000000000047E-4</c:v>
                </c:pt>
                <c:pt idx="7293">
                  <c:v>1.8282566666666774E-4</c:v>
                </c:pt>
                <c:pt idx="7294">
                  <c:v>1.8282566666666776E-4</c:v>
                </c:pt>
                <c:pt idx="7295">
                  <c:v>1.8259533333333405E-4</c:v>
                </c:pt>
                <c:pt idx="7296">
                  <c:v>1.832913333333343E-4</c:v>
                </c:pt>
                <c:pt idx="7297">
                  <c:v>1.832913333333343E-4</c:v>
                </c:pt>
                <c:pt idx="7298">
                  <c:v>1.8375700000000075E-4</c:v>
                </c:pt>
                <c:pt idx="7299">
                  <c:v>1.832913333333343E-4</c:v>
                </c:pt>
                <c:pt idx="7300">
                  <c:v>1.830610000000011E-4</c:v>
                </c:pt>
                <c:pt idx="7301">
                  <c:v>1.8282566666666776E-4</c:v>
                </c:pt>
                <c:pt idx="7302">
                  <c:v>1.8352666666666744E-4</c:v>
                </c:pt>
                <c:pt idx="7303">
                  <c:v>1.8236000000000047E-4</c:v>
                </c:pt>
                <c:pt idx="7304">
                  <c:v>1.8306100000000102E-4</c:v>
                </c:pt>
                <c:pt idx="7305">
                  <c:v>1.8329133333333416E-4</c:v>
                </c:pt>
                <c:pt idx="7306">
                  <c:v>1.828256666666679E-4</c:v>
                </c:pt>
                <c:pt idx="7307">
                  <c:v>1.828256666666679E-4</c:v>
                </c:pt>
                <c:pt idx="7308">
                  <c:v>1.8352166666666791E-4</c:v>
                </c:pt>
                <c:pt idx="7309">
                  <c:v>1.8329633333333414E-4</c:v>
                </c:pt>
                <c:pt idx="7310">
                  <c:v>1.8259033333333386E-4</c:v>
                </c:pt>
                <c:pt idx="7311">
                  <c:v>1.8305600000000067E-4</c:v>
                </c:pt>
                <c:pt idx="7312">
                  <c:v>1.8329133333333441E-4</c:v>
                </c:pt>
                <c:pt idx="7313">
                  <c:v>1.8305600000000067E-4</c:v>
                </c:pt>
                <c:pt idx="7314">
                  <c:v>1.8306100000000102E-4</c:v>
                </c:pt>
                <c:pt idx="7315">
                  <c:v>1.832913333333343E-4</c:v>
                </c:pt>
                <c:pt idx="7316">
                  <c:v>1.8306100000000102E-4</c:v>
                </c:pt>
                <c:pt idx="7317">
                  <c:v>1.8306100000000102E-4</c:v>
                </c:pt>
                <c:pt idx="7318">
                  <c:v>1.8375700000000075E-4</c:v>
                </c:pt>
                <c:pt idx="7319">
                  <c:v>1.8352666666666736E-4</c:v>
                </c:pt>
                <c:pt idx="7320">
                  <c:v>1.8352166666666772E-4</c:v>
                </c:pt>
                <c:pt idx="7321">
                  <c:v>1.832913333333343E-4</c:v>
                </c:pt>
                <c:pt idx="7322">
                  <c:v>1.8352166666666772E-4</c:v>
                </c:pt>
                <c:pt idx="7323">
                  <c:v>1.8445300000000125E-4</c:v>
                </c:pt>
                <c:pt idx="7324">
                  <c:v>1.832913333333343E-4</c:v>
                </c:pt>
                <c:pt idx="7325">
                  <c:v>1.8352166666666772E-4</c:v>
                </c:pt>
                <c:pt idx="7326">
                  <c:v>1.8352166666666772E-4</c:v>
                </c:pt>
                <c:pt idx="7327">
                  <c:v>1.8352166666666772E-4</c:v>
                </c:pt>
                <c:pt idx="7328">
                  <c:v>1.832913333333343E-4</c:v>
                </c:pt>
                <c:pt idx="7329">
                  <c:v>1.8282066666666758E-4</c:v>
                </c:pt>
                <c:pt idx="7330">
                  <c:v>1.8352666666666744E-4</c:v>
                </c:pt>
                <c:pt idx="7331">
                  <c:v>1.8352166666666772E-4</c:v>
                </c:pt>
                <c:pt idx="7332">
                  <c:v>1.8259533333333418E-4</c:v>
                </c:pt>
                <c:pt idx="7333">
                  <c:v>1.8283066666666768E-4</c:v>
                </c:pt>
                <c:pt idx="7334">
                  <c:v>1.8329633333333432E-4</c:v>
                </c:pt>
                <c:pt idx="7335">
                  <c:v>1.8283066666666768E-4</c:v>
                </c:pt>
                <c:pt idx="7336">
                  <c:v>1.8352666666666766E-4</c:v>
                </c:pt>
                <c:pt idx="7337">
                  <c:v>1.8306100000000134E-4</c:v>
                </c:pt>
                <c:pt idx="7338">
                  <c:v>1.8375700000000094E-4</c:v>
                </c:pt>
                <c:pt idx="7339">
                  <c:v>1.8306600000000088E-4</c:v>
                </c:pt>
                <c:pt idx="7340">
                  <c:v>1.8259533333333418E-4</c:v>
                </c:pt>
                <c:pt idx="7341">
                  <c:v>1.8329633333333432E-4</c:v>
                </c:pt>
                <c:pt idx="7342">
                  <c:v>1.8236500000000071E-4</c:v>
                </c:pt>
                <c:pt idx="7343">
                  <c:v>1.8329633333333414E-4</c:v>
                </c:pt>
                <c:pt idx="7344">
                  <c:v>1.8329633333333408E-4</c:v>
                </c:pt>
                <c:pt idx="7345">
                  <c:v>1.8352666666666744E-4</c:v>
                </c:pt>
                <c:pt idx="7346">
                  <c:v>1.8329633333333414E-4</c:v>
                </c:pt>
                <c:pt idx="7347">
                  <c:v>1.8329633333333414E-4</c:v>
                </c:pt>
                <c:pt idx="7348">
                  <c:v>1.8352666666666766E-4</c:v>
                </c:pt>
                <c:pt idx="7349">
                  <c:v>1.8306600000000088E-4</c:v>
                </c:pt>
                <c:pt idx="7350">
                  <c:v>1.8352666666666772E-4</c:v>
                </c:pt>
                <c:pt idx="7351">
                  <c:v>1.8375700000000094E-4</c:v>
                </c:pt>
                <c:pt idx="7352">
                  <c:v>1.8398733333333425E-4</c:v>
                </c:pt>
                <c:pt idx="7353">
                  <c:v>1.8399233333333406E-4</c:v>
                </c:pt>
                <c:pt idx="7354">
                  <c:v>1.8422266666666756E-4</c:v>
                </c:pt>
                <c:pt idx="7355">
                  <c:v>1.8422266666666781E-4</c:v>
                </c:pt>
                <c:pt idx="7356">
                  <c:v>1.8375700000000094E-4</c:v>
                </c:pt>
                <c:pt idx="7357">
                  <c:v>1.844530000000009E-4</c:v>
                </c:pt>
                <c:pt idx="7358">
                  <c:v>1.8422266666666764E-4</c:v>
                </c:pt>
                <c:pt idx="7359">
                  <c:v>1.8375700000000094E-4</c:v>
                </c:pt>
                <c:pt idx="7360">
                  <c:v>1.8422266666666781E-4</c:v>
                </c:pt>
                <c:pt idx="7361">
                  <c:v>1.8421766666666811E-4</c:v>
                </c:pt>
                <c:pt idx="7362">
                  <c:v>1.8421766666666786E-4</c:v>
                </c:pt>
                <c:pt idx="7363">
                  <c:v>1.8445300000000125E-4</c:v>
                </c:pt>
                <c:pt idx="7364">
                  <c:v>1.8422266666666781E-4</c:v>
                </c:pt>
                <c:pt idx="7365">
                  <c:v>1.8422266666666781E-4</c:v>
                </c:pt>
                <c:pt idx="7366">
                  <c:v>1.8422266666666781E-4</c:v>
                </c:pt>
                <c:pt idx="7367">
                  <c:v>1.8398733333333428E-4</c:v>
                </c:pt>
                <c:pt idx="7368">
                  <c:v>1.8445800000000122E-4</c:v>
                </c:pt>
                <c:pt idx="7369">
                  <c:v>1.8492366666666762E-4</c:v>
                </c:pt>
                <c:pt idx="7370">
                  <c:v>1.8445300000000101E-4</c:v>
                </c:pt>
                <c:pt idx="7371">
                  <c:v>1.8492366666666762E-4</c:v>
                </c:pt>
                <c:pt idx="7372">
                  <c:v>1.8491866666666792E-4</c:v>
                </c:pt>
                <c:pt idx="7373">
                  <c:v>1.8538933333333424E-4</c:v>
                </c:pt>
                <c:pt idx="7374">
                  <c:v>1.8515400000000107E-4</c:v>
                </c:pt>
                <c:pt idx="7375">
                  <c:v>1.8515400000000107E-4</c:v>
                </c:pt>
                <c:pt idx="7376">
                  <c:v>1.8539433333333426E-4</c:v>
                </c:pt>
                <c:pt idx="7377">
                  <c:v>1.8515400000000107E-4</c:v>
                </c:pt>
                <c:pt idx="7378">
                  <c:v>1.8515400000000058E-4</c:v>
                </c:pt>
                <c:pt idx="7379">
                  <c:v>1.8538933333333391E-4</c:v>
                </c:pt>
                <c:pt idx="7380">
                  <c:v>1.8608533333333438E-4</c:v>
                </c:pt>
                <c:pt idx="7381">
                  <c:v>1.8585500000000118E-4</c:v>
                </c:pt>
                <c:pt idx="7382">
                  <c:v>1.8561966666666755E-4</c:v>
                </c:pt>
                <c:pt idx="7383">
                  <c:v>1.853893333333338E-4</c:v>
                </c:pt>
                <c:pt idx="7384">
                  <c:v>1.849186666666676E-4</c:v>
                </c:pt>
                <c:pt idx="7385">
                  <c:v>1.8515400000000058E-4</c:v>
                </c:pt>
                <c:pt idx="7386">
                  <c:v>1.8515400000000082E-4</c:v>
                </c:pt>
                <c:pt idx="7387">
                  <c:v>1.8492366666666762E-4</c:v>
                </c:pt>
                <c:pt idx="7388">
                  <c:v>1.8492366666666762E-4</c:v>
                </c:pt>
                <c:pt idx="7389">
                  <c:v>1.8468833333333445E-4</c:v>
                </c:pt>
                <c:pt idx="7390">
                  <c:v>1.8492366666666738E-4</c:v>
                </c:pt>
                <c:pt idx="7391">
                  <c:v>1.8492366666666762E-4</c:v>
                </c:pt>
                <c:pt idx="7392">
                  <c:v>1.8515400000000107E-4</c:v>
                </c:pt>
                <c:pt idx="7393">
                  <c:v>1.856196666666679E-4</c:v>
                </c:pt>
                <c:pt idx="7394">
                  <c:v>1.8608533333333438E-4</c:v>
                </c:pt>
                <c:pt idx="7395">
                  <c:v>1.856196666666679E-4</c:v>
                </c:pt>
                <c:pt idx="7396">
                  <c:v>1.8585500000000118E-4</c:v>
                </c:pt>
                <c:pt idx="7397">
                  <c:v>1.8631566666666777E-4</c:v>
                </c:pt>
                <c:pt idx="7398">
                  <c:v>1.8608533333333438E-4</c:v>
                </c:pt>
                <c:pt idx="7399">
                  <c:v>1.8538433333333413E-4</c:v>
                </c:pt>
                <c:pt idx="7400">
                  <c:v>1.856196666666679E-4</c:v>
                </c:pt>
                <c:pt idx="7401">
                  <c:v>1.8492366666666762E-4</c:v>
                </c:pt>
                <c:pt idx="7402">
                  <c:v>1.8515400000000058E-4</c:v>
                </c:pt>
                <c:pt idx="7403">
                  <c:v>1.849236666666677E-4</c:v>
                </c:pt>
                <c:pt idx="7404">
                  <c:v>1.8515900000000077E-4</c:v>
                </c:pt>
                <c:pt idx="7405">
                  <c:v>1.8539433333333426E-4</c:v>
                </c:pt>
                <c:pt idx="7406">
                  <c:v>1.8538933333333391E-4</c:v>
                </c:pt>
                <c:pt idx="7407">
                  <c:v>1.8609033333333427E-4</c:v>
                </c:pt>
                <c:pt idx="7408">
                  <c:v>1.8538933333333424E-4</c:v>
                </c:pt>
                <c:pt idx="7409">
                  <c:v>1.8561966666666774E-4</c:v>
                </c:pt>
                <c:pt idx="7410">
                  <c:v>1.856196666666679E-4</c:v>
                </c:pt>
                <c:pt idx="7411">
                  <c:v>1.8608533333333438E-4</c:v>
                </c:pt>
                <c:pt idx="7412">
                  <c:v>1.8585500000000134E-4</c:v>
                </c:pt>
                <c:pt idx="7413">
                  <c:v>1.8631566666666777E-4</c:v>
                </c:pt>
                <c:pt idx="7414">
                  <c:v>1.860853333333343E-4</c:v>
                </c:pt>
                <c:pt idx="7415">
                  <c:v>1.8678633333333414E-4</c:v>
                </c:pt>
                <c:pt idx="7416">
                  <c:v>1.8632066666666753E-4</c:v>
                </c:pt>
                <c:pt idx="7417">
                  <c:v>1.8608533333333438E-4</c:v>
                </c:pt>
                <c:pt idx="7418">
                  <c:v>1.8632066666666753E-4</c:v>
                </c:pt>
                <c:pt idx="7419">
                  <c:v>1.8632066666666753E-4</c:v>
                </c:pt>
                <c:pt idx="7420">
                  <c:v>1.8608533333333438E-4</c:v>
                </c:pt>
                <c:pt idx="7421">
                  <c:v>1.8632066666666753E-4</c:v>
                </c:pt>
                <c:pt idx="7422">
                  <c:v>1.860853333333343E-4</c:v>
                </c:pt>
                <c:pt idx="7423">
                  <c:v>1.8561466666666779E-4</c:v>
                </c:pt>
                <c:pt idx="7424">
                  <c:v>1.8538933333333413E-4</c:v>
                </c:pt>
                <c:pt idx="7425">
                  <c:v>1.8608533333333438E-4</c:v>
                </c:pt>
                <c:pt idx="7426">
                  <c:v>1.8561966666666774E-4</c:v>
                </c:pt>
                <c:pt idx="7427">
                  <c:v>1.8585000000000078E-4</c:v>
                </c:pt>
                <c:pt idx="7428">
                  <c:v>1.8632566666666774E-4</c:v>
                </c:pt>
                <c:pt idx="7429">
                  <c:v>1.8632566666666774E-4</c:v>
                </c:pt>
                <c:pt idx="7430">
                  <c:v>1.8632566666666774E-4</c:v>
                </c:pt>
                <c:pt idx="7431">
                  <c:v>1.8656100000000091E-4</c:v>
                </c:pt>
                <c:pt idx="7432">
                  <c:v>1.8632566666666774E-4</c:v>
                </c:pt>
                <c:pt idx="7433">
                  <c:v>1.8632566666666774E-4</c:v>
                </c:pt>
                <c:pt idx="7434">
                  <c:v>1.8609533333333446E-4</c:v>
                </c:pt>
                <c:pt idx="7435">
                  <c:v>1.853943333333341E-4</c:v>
                </c:pt>
                <c:pt idx="7436">
                  <c:v>1.8562966666666752E-4</c:v>
                </c:pt>
                <c:pt idx="7437">
                  <c:v>1.8539433333333448E-4</c:v>
                </c:pt>
                <c:pt idx="7438">
                  <c:v>1.8539433333333448E-4</c:v>
                </c:pt>
                <c:pt idx="7439">
                  <c:v>1.8539433333333448E-4</c:v>
                </c:pt>
                <c:pt idx="7440">
                  <c:v>1.8586000000000118E-4</c:v>
                </c:pt>
                <c:pt idx="7441">
                  <c:v>1.8632566666666774E-4</c:v>
                </c:pt>
                <c:pt idx="7442">
                  <c:v>1.8609033333333427E-4</c:v>
                </c:pt>
                <c:pt idx="7443">
                  <c:v>1.8562966666666768E-4</c:v>
                </c:pt>
                <c:pt idx="7444">
                  <c:v>1.8586000000000118E-4</c:v>
                </c:pt>
                <c:pt idx="7445">
                  <c:v>1.8586000000000118E-4</c:v>
                </c:pt>
                <c:pt idx="7446">
                  <c:v>1.8632566666666774E-4</c:v>
                </c:pt>
                <c:pt idx="7447">
                  <c:v>1.865610000000007E-4</c:v>
                </c:pt>
                <c:pt idx="7448">
                  <c:v>1.8702166666666775E-4</c:v>
                </c:pt>
                <c:pt idx="7449">
                  <c:v>1.8632566666666774E-4</c:v>
                </c:pt>
                <c:pt idx="7450">
                  <c:v>1.8655600000000075E-4</c:v>
                </c:pt>
                <c:pt idx="7451">
                  <c:v>1.8632566666666774E-4</c:v>
                </c:pt>
                <c:pt idx="7452">
                  <c:v>1.8632566666666774E-4</c:v>
                </c:pt>
                <c:pt idx="7453">
                  <c:v>1.8632566666666774E-4</c:v>
                </c:pt>
                <c:pt idx="7454">
                  <c:v>1.8632566666666774E-4</c:v>
                </c:pt>
                <c:pt idx="7455">
                  <c:v>1.8632566666666774E-4</c:v>
                </c:pt>
                <c:pt idx="7456">
                  <c:v>1.8562966666666787E-4</c:v>
                </c:pt>
                <c:pt idx="7457">
                  <c:v>1.867863333333339E-4</c:v>
                </c:pt>
                <c:pt idx="7458">
                  <c:v>1.8679133333333409E-4</c:v>
                </c:pt>
                <c:pt idx="7459">
                  <c:v>1.865610000000007E-4</c:v>
                </c:pt>
                <c:pt idx="7460">
                  <c:v>1.8655600000000075E-4</c:v>
                </c:pt>
                <c:pt idx="7461">
                  <c:v>1.8679133333333409E-4</c:v>
                </c:pt>
                <c:pt idx="7462">
                  <c:v>1.8702666666666767E-4</c:v>
                </c:pt>
                <c:pt idx="7463">
                  <c:v>1.8632566666666774E-4</c:v>
                </c:pt>
                <c:pt idx="7464">
                  <c:v>1.8656100000000091E-4</c:v>
                </c:pt>
                <c:pt idx="7465">
                  <c:v>1.8702666666666767E-4</c:v>
                </c:pt>
                <c:pt idx="7466">
                  <c:v>1.8725700000000106E-4</c:v>
                </c:pt>
                <c:pt idx="7467">
                  <c:v>1.8632566666666774E-4</c:v>
                </c:pt>
                <c:pt idx="7468">
                  <c:v>1.8679133333333422E-4</c:v>
                </c:pt>
                <c:pt idx="7469">
                  <c:v>1.8632566666666774E-4</c:v>
                </c:pt>
                <c:pt idx="7470">
                  <c:v>1.8586000000000083E-4</c:v>
                </c:pt>
                <c:pt idx="7471">
                  <c:v>1.8632566666666774E-4</c:v>
                </c:pt>
                <c:pt idx="7472">
                  <c:v>1.8632566666666774E-4</c:v>
                </c:pt>
                <c:pt idx="7473">
                  <c:v>1.8655600000000059E-4</c:v>
                </c:pt>
                <c:pt idx="7474">
                  <c:v>1.865610000000007E-4</c:v>
                </c:pt>
                <c:pt idx="7475">
                  <c:v>1.8632566666666774E-4</c:v>
                </c:pt>
                <c:pt idx="7476">
                  <c:v>1.865610000000007E-4</c:v>
                </c:pt>
                <c:pt idx="7477">
                  <c:v>1.8632566666666774E-4</c:v>
                </c:pt>
                <c:pt idx="7478">
                  <c:v>1.8655600000000059E-4</c:v>
                </c:pt>
                <c:pt idx="7479">
                  <c:v>1.8655600000000059E-4</c:v>
                </c:pt>
                <c:pt idx="7480">
                  <c:v>1.8655600000000059E-4</c:v>
                </c:pt>
                <c:pt idx="7481">
                  <c:v>1.8609533333333432E-4</c:v>
                </c:pt>
                <c:pt idx="7482">
                  <c:v>1.8609533333333432E-4</c:v>
                </c:pt>
                <c:pt idx="7483">
                  <c:v>1.8632566666666774E-4</c:v>
                </c:pt>
                <c:pt idx="7484">
                  <c:v>1.8632566666666774E-4</c:v>
                </c:pt>
                <c:pt idx="7485">
                  <c:v>1.8655600000000059E-4</c:v>
                </c:pt>
                <c:pt idx="7486">
                  <c:v>1.8655600000000059E-4</c:v>
                </c:pt>
                <c:pt idx="7487">
                  <c:v>1.8632566666666774E-4</c:v>
                </c:pt>
                <c:pt idx="7488">
                  <c:v>1.8632566666666774E-4</c:v>
                </c:pt>
                <c:pt idx="7489">
                  <c:v>1.8632066666666753E-4</c:v>
                </c:pt>
                <c:pt idx="7490">
                  <c:v>1.8609533333333459E-4</c:v>
                </c:pt>
                <c:pt idx="7491">
                  <c:v>1.8515900000000077E-4</c:v>
                </c:pt>
                <c:pt idx="7492">
                  <c:v>1.8586000000000083E-4</c:v>
                </c:pt>
                <c:pt idx="7493">
                  <c:v>1.8609033333333427E-4</c:v>
                </c:pt>
                <c:pt idx="7494">
                  <c:v>1.8632566666666774E-4</c:v>
                </c:pt>
                <c:pt idx="7495">
                  <c:v>1.8609033333333427E-4</c:v>
                </c:pt>
                <c:pt idx="7496">
                  <c:v>1.8609033333333427E-4</c:v>
                </c:pt>
                <c:pt idx="7497">
                  <c:v>1.8585500000000118E-4</c:v>
                </c:pt>
                <c:pt idx="7498">
                  <c:v>1.8539433333333448E-4</c:v>
                </c:pt>
                <c:pt idx="7499">
                  <c:v>1.8539433333333426E-4</c:v>
                </c:pt>
                <c:pt idx="7500">
                  <c:v>1.8562466666666806E-4</c:v>
                </c:pt>
                <c:pt idx="7501">
                  <c:v>1.8609533333333459E-4</c:v>
                </c:pt>
                <c:pt idx="7502">
                  <c:v>1.8586000000000118E-4</c:v>
                </c:pt>
                <c:pt idx="7503">
                  <c:v>1.8539433333333448E-4</c:v>
                </c:pt>
                <c:pt idx="7504">
                  <c:v>1.8539433333333448E-4</c:v>
                </c:pt>
                <c:pt idx="7505">
                  <c:v>1.8562466666666806E-4</c:v>
                </c:pt>
                <c:pt idx="7506">
                  <c:v>1.8539433333333448E-4</c:v>
                </c:pt>
                <c:pt idx="7507">
                  <c:v>1.8562466666666793E-4</c:v>
                </c:pt>
                <c:pt idx="7508">
                  <c:v>1.865610000000007E-4</c:v>
                </c:pt>
                <c:pt idx="7509">
                  <c:v>1.8586000000000118E-4</c:v>
                </c:pt>
                <c:pt idx="7510">
                  <c:v>1.8632566666666774E-4</c:v>
                </c:pt>
                <c:pt idx="7511">
                  <c:v>1.865610000000007E-4</c:v>
                </c:pt>
                <c:pt idx="7512">
                  <c:v>1.8656100000000091E-4</c:v>
                </c:pt>
                <c:pt idx="7513">
                  <c:v>1.8702666666666788E-4</c:v>
                </c:pt>
                <c:pt idx="7514">
                  <c:v>1.8702666666666788E-4</c:v>
                </c:pt>
                <c:pt idx="7515">
                  <c:v>1.8656600000000075E-4</c:v>
                </c:pt>
                <c:pt idx="7516">
                  <c:v>1.8725700000000106E-4</c:v>
                </c:pt>
                <c:pt idx="7517">
                  <c:v>1.8679133333333436E-4</c:v>
                </c:pt>
                <c:pt idx="7518">
                  <c:v>1.8632566666666774E-4</c:v>
                </c:pt>
                <c:pt idx="7519">
                  <c:v>1.8679133333333409E-4</c:v>
                </c:pt>
                <c:pt idx="7520">
                  <c:v>1.865610000000007E-4</c:v>
                </c:pt>
                <c:pt idx="7521">
                  <c:v>1.8679133333333422E-4</c:v>
                </c:pt>
                <c:pt idx="7522">
                  <c:v>1.8679633333333406E-4</c:v>
                </c:pt>
                <c:pt idx="7523">
                  <c:v>1.8702666666666788E-4</c:v>
                </c:pt>
                <c:pt idx="7524">
                  <c:v>1.8679133333333436E-4</c:v>
                </c:pt>
                <c:pt idx="7525">
                  <c:v>1.8725700000000106E-4</c:v>
                </c:pt>
                <c:pt idx="7526">
                  <c:v>1.87262000000001E-4</c:v>
                </c:pt>
                <c:pt idx="7527">
                  <c:v>1.87262000000001E-4</c:v>
                </c:pt>
                <c:pt idx="7528">
                  <c:v>1.8702666666666788E-4</c:v>
                </c:pt>
                <c:pt idx="7529">
                  <c:v>1.8772266666666762E-4</c:v>
                </c:pt>
                <c:pt idx="7530">
                  <c:v>1.8749233333333442E-4</c:v>
                </c:pt>
                <c:pt idx="7531">
                  <c:v>1.87262000000001E-4</c:v>
                </c:pt>
                <c:pt idx="7532">
                  <c:v>1.8726200000000108E-4</c:v>
                </c:pt>
                <c:pt idx="7533">
                  <c:v>1.87262000000001E-4</c:v>
                </c:pt>
                <c:pt idx="7534">
                  <c:v>1.8702666666666802E-4</c:v>
                </c:pt>
                <c:pt idx="7535">
                  <c:v>1.8749233333333417E-4</c:v>
                </c:pt>
                <c:pt idx="7536">
                  <c:v>1.8702666666666788E-4</c:v>
                </c:pt>
                <c:pt idx="7537">
                  <c:v>1.8749233333333442E-4</c:v>
                </c:pt>
                <c:pt idx="7538">
                  <c:v>1.8749233333333442E-4</c:v>
                </c:pt>
                <c:pt idx="7539">
                  <c:v>1.8702666666666802E-4</c:v>
                </c:pt>
                <c:pt idx="7540">
                  <c:v>1.8726200000000086E-4</c:v>
                </c:pt>
                <c:pt idx="7541">
                  <c:v>1.8772266666666748E-4</c:v>
                </c:pt>
                <c:pt idx="7542">
                  <c:v>1.886540000000011E-4</c:v>
                </c:pt>
                <c:pt idx="7543">
                  <c:v>1.879530000000009E-4</c:v>
                </c:pt>
                <c:pt idx="7544">
                  <c:v>1.8818833333333413E-4</c:v>
                </c:pt>
                <c:pt idx="7545">
                  <c:v>1.877276666666677E-4</c:v>
                </c:pt>
                <c:pt idx="7546">
                  <c:v>1.8772266666666762E-4</c:v>
                </c:pt>
                <c:pt idx="7547">
                  <c:v>1.877276666666677E-4</c:v>
                </c:pt>
                <c:pt idx="7548">
                  <c:v>1.8772266666666748E-4</c:v>
                </c:pt>
                <c:pt idx="7549">
                  <c:v>1.877276666666677E-4</c:v>
                </c:pt>
                <c:pt idx="7550">
                  <c:v>1.8749233333333417E-4</c:v>
                </c:pt>
                <c:pt idx="7551">
                  <c:v>1.8749233333333442E-4</c:v>
                </c:pt>
                <c:pt idx="7552">
                  <c:v>1.8749233333333442E-4</c:v>
                </c:pt>
                <c:pt idx="7553">
                  <c:v>1.8772266666666762E-4</c:v>
                </c:pt>
                <c:pt idx="7554">
                  <c:v>1.8818833333333413E-4</c:v>
                </c:pt>
                <c:pt idx="7555">
                  <c:v>1.8795800000000076E-4</c:v>
                </c:pt>
                <c:pt idx="7556">
                  <c:v>1.8749233333333442E-4</c:v>
                </c:pt>
                <c:pt idx="7557">
                  <c:v>1.8749233333333442E-4</c:v>
                </c:pt>
                <c:pt idx="7558">
                  <c:v>1.877276666666677E-4</c:v>
                </c:pt>
                <c:pt idx="7559">
                  <c:v>1.877276666666677E-4</c:v>
                </c:pt>
                <c:pt idx="7560">
                  <c:v>1.8795800000000076E-4</c:v>
                </c:pt>
                <c:pt idx="7561">
                  <c:v>1.877276666666677E-4</c:v>
                </c:pt>
                <c:pt idx="7562">
                  <c:v>1.8795800000000076E-4</c:v>
                </c:pt>
                <c:pt idx="7563">
                  <c:v>1.8749233333333417E-4</c:v>
                </c:pt>
                <c:pt idx="7564">
                  <c:v>1.8772266666666748E-4</c:v>
                </c:pt>
                <c:pt idx="7565">
                  <c:v>1.8842366666666792E-4</c:v>
                </c:pt>
                <c:pt idx="7566">
                  <c:v>1.8795800000000076E-4</c:v>
                </c:pt>
                <c:pt idx="7567">
                  <c:v>1.8749233333333417E-4</c:v>
                </c:pt>
                <c:pt idx="7568">
                  <c:v>1.8749233333333442E-4</c:v>
                </c:pt>
                <c:pt idx="7569">
                  <c:v>1.8795800000000076E-4</c:v>
                </c:pt>
                <c:pt idx="7570">
                  <c:v>1.881933333333341E-4</c:v>
                </c:pt>
                <c:pt idx="7571">
                  <c:v>1.877276666666677E-4</c:v>
                </c:pt>
                <c:pt idx="7572">
                  <c:v>1.8795800000000112E-4</c:v>
                </c:pt>
                <c:pt idx="7573">
                  <c:v>1.8749233333333417E-4</c:v>
                </c:pt>
                <c:pt idx="7574">
                  <c:v>1.8772766666666778E-4</c:v>
                </c:pt>
                <c:pt idx="7575">
                  <c:v>1.8819333333333426E-4</c:v>
                </c:pt>
                <c:pt idx="7576">
                  <c:v>1.8819333333333426E-4</c:v>
                </c:pt>
                <c:pt idx="7577">
                  <c:v>1.8819333333333426E-4</c:v>
                </c:pt>
                <c:pt idx="7578">
                  <c:v>1.8772766666666778E-4</c:v>
                </c:pt>
                <c:pt idx="7579">
                  <c:v>1.8819333333333426E-4</c:v>
                </c:pt>
                <c:pt idx="7580">
                  <c:v>1.8772766666666778E-4</c:v>
                </c:pt>
                <c:pt idx="7581">
                  <c:v>1.8772766666666778E-4</c:v>
                </c:pt>
                <c:pt idx="7582">
                  <c:v>1.8795800000000112E-4</c:v>
                </c:pt>
                <c:pt idx="7583">
                  <c:v>1.8795800000000076E-4</c:v>
                </c:pt>
                <c:pt idx="7584">
                  <c:v>1.881983333333345E-4</c:v>
                </c:pt>
                <c:pt idx="7585">
                  <c:v>1.8819333333333437E-4</c:v>
                </c:pt>
                <c:pt idx="7586">
                  <c:v>1.881933333333341E-4</c:v>
                </c:pt>
                <c:pt idx="7587">
                  <c:v>1.8795800000000076E-4</c:v>
                </c:pt>
                <c:pt idx="7588">
                  <c:v>1.8795800000000112E-4</c:v>
                </c:pt>
                <c:pt idx="7589">
                  <c:v>1.8796300000000101E-4</c:v>
                </c:pt>
                <c:pt idx="7590">
                  <c:v>1.8818833333333448E-4</c:v>
                </c:pt>
                <c:pt idx="7591">
                  <c:v>1.8772766666666778E-4</c:v>
                </c:pt>
                <c:pt idx="7592">
                  <c:v>1.8819333333333437E-4</c:v>
                </c:pt>
                <c:pt idx="7593">
                  <c:v>1.8796300000000101E-4</c:v>
                </c:pt>
                <c:pt idx="7594">
                  <c:v>1.8842866666666808E-4</c:v>
                </c:pt>
                <c:pt idx="7595">
                  <c:v>1.8796300000000101E-4</c:v>
                </c:pt>
                <c:pt idx="7596">
                  <c:v>1.881933333333341E-4</c:v>
                </c:pt>
                <c:pt idx="7597">
                  <c:v>1.8796300000000101E-4</c:v>
                </c:pt>
                <c:pt idx="7598">
                  <c:v>1.8772766666666778E-4</c:v>
                </c:pt>
                <c:pt idx="7599">
                  <c:v>1.8842866666666808E-4</c:v>
                </c:pt>
                <c:pt idx="7600">
                  <c:v>1.8842866666666808E-4</c:v>
                </c:pt>
                <c:pt idx="7601">
                  <c:v>1.8795800000000076E-4</c:v>
                </c:pt>
                <c:pt idx="7602">
                  <c:v>1.8795800000000125E-4</c:v>
                </c:pt>
                <c:pt idx="7603">
                  <c:v>1.8842366666666792E-4</c:v>
                </c:pt>
                <c:pt idx="7604">
                  <c:v>1.888893333333344E-4</c:v>
                </c:pt>
                <c:pt idx="7605">
                  <c:v>1.8865900000000126E-4</c:v>
                </c:pt>
                <c:pt idx="7606">
                  <c:v>1.8912466666666774E-4</c:v>
                </c:pt>
                <c:pt idx="7607">
                  <c:v>1.8865900000000126E-4</c:v>
                </c:pt>
                <c:pt idx="7608">
                  <c:v>1.8889433333333454E-4</c:v>
                </c:pt>
                <c:pt idx="7609">
                  <c:v>1.8889433333333454E-4</c:v>
                </c:pt>
                <c:pt idx="7610">
                  <c:v>1.8936000000000042E-4</c:v>
                </c:pt>
                <c:pt idx="7611">
                  <c:v>1.8912966666666749E-4</c:v>
                </c:pt>
                <c:pt idx="7612">
                  <c:v>1.8935500000000086E-4</c:v>
                </c:pt>
                <c:pt idx="7613">
                  <c:v>1.8912466666666777E-4</c:v>
                </c:pt>
                <c:pt idx="7614">
                  <c:v>1.8889433333333454E-4</c:v>
                </c:pt>
                <c:pt idx="7615">
                  <c:v>1.8888933333333411E-4</c:v>
                </c:pt>
                <c:pt idx="7616">
                  <c:v>1.8889433333333454E-4</c:v>
                </c:pt>
                <c:pt idx="7617">
                  <c:v>1.8865900000000082E-4</c:v>
                </c:pt>
                <c:pt idx="7618">
                  <c:v>1.8842366666666768E-4</c:v>
                </c:pt>
                <c:pt idx="7619">
                  <c:v>1.8842366666666814E-4</c:v>
                </c:pt>
                <c:pt idx="7620">
                  <c:v>1.8912466666666752E-4</c:v>
                </c:pt>
                <c:pt idx="7621">
                  <c:v>1.8889433333333454E-4</c:v>
                </c:pt>
                <c:pt idx="7622">
                  <c:v>1.8865900000000126E-4</c:v>
                </c:pt>
                <c:pt idx="7623">
                  <c:v>1.881933333333341E-4</c:v>
                </c:pt>
                <c:pt idx="7624">
                  <c:v>1.8842366666666792E-4</c:v>
                </c:pt>
                <c:pt idx="7625">
                  <c:v>1.8865900000000082E-4</c:v>
                </c:pt>
                <c:pt idx="7626">
                  <c:v>1.8865900000000082E-4</c:v>
                </c:pt>
                <c:pt idx="7627">
                  <c:v>1.8912466666666758E-4</c:v>
                </c:pt>
                <c:pt idx="7628">
                  <c:v>1.8912466666666752E-4</c:v>
                </c:pt>
                <c:pt idx="7629">
                  <c:v>1.8889433333333416E-4</c:v>
                </c:pt>
                <c:pt idx="7630">
                  <c:v>1.8889433333333416E-4</c:v>
                </c:pt>
                <c:pt idx="7631">
                  <c:v>1.8912966666666749E-4</c:v>
                </c:pt>
                <c:pt idx="7632">
                  <c:v>1.8889433333333454E-4</c:v>
                </c:pt>
                <c:pt idx="7633">
                  <c:v>1.8865900000000082E-4</c:v>
                </c:pt>
                <c:pt idx="7634">
                  <c:v>1.8865900000000082E-4</c:v>
                </c:pt>
                <c:pt idx="7635">
                  <c:v>1.8842866666666808E-4</c:v>
                </c:pt>
                <c:pt idx="7636">
                  <c:v>1.8819333333333437E-4</c:v>
                </c:pt>
                <c:pt idx="7637">
                  <c:v>1.8819333333333437E-4</c:v>
                </c:pt>
                <c:pt idx="7638">
                  <c:v>1.8842866666666808E-4</c:v>
                </c:pt>
                <c:pt idx="7639">
                  <c:v>1.8865900000000126E-4</c:v>
                </c:pt>
                <c:pt idx="7640">
                  <c:v>1.8819333333333426E-4</c:v>
                </c:pt>
                <c:pt idx="7641">
                  <c:v>1.8796300000000101E-4</c:v>
                </c:pt>
                <c:pt idx="7642">
                  <c:v>1.8888933333333427E-4</c:v>
                </c:pt>
                <c:pt idx="7643">
                  <c:v>1.8866400000000115E-4</c:v>
                </c:pt>
                <c:pt idx="7644">
                  <c:v>1.8888933333333411E-4</c:v>
                </c:pt>
                <c:pt idx="7645">
                  <c:v>1.8888933333333403E-4</c:v>
                </c:pt>
                <c:pt idx="7646">
                  <c:v>1.8842866666666808E-4</c:v>
                </c:pt>
                <c:pt idx="7647">
                  <c:v>1.8935500000000086E-4</c:v>
                </c:pt>
                <c:pt idx="7648">
                  <c:v>1.8936000000000078E-4</c:v>
                </c:pt>
                <c:pt idx="7649">
                  <c:v>1.895903333333343E-4</c:v>
                </c:pt>
                <c:pt idx="7650">
                  <c:v>1.8959033333333409E-4</c:v>
                </c:pt>
                <c:pt idx="7651">
                  <c:v>1.8888933333333411E-4</c:v>
                </c:pt>
                <c:pt idx="7652">
                  <c:v>1.8936000000000078E-4</c:v>
                </c:pt>
                <c:pt idx="7653">
                  <c:v>1.9122266666666757E-4</c:v>
                </c:pt>
                <c:pt idx="7654">
                  <c:v>1.8982066666666767E-4</c:v>
                </c:pt>
                <c:pt idx="7655">
                  <c:v>1.8959533333333441E-4</c:v>
                </c:pt>
                <c:pt idx="7656">
                  <c:v>1.9005600000000068E-4</c:v>
                </c:pt>
                <c:pt idx="7657">
                  <c:v>1.898256666666681E-4</c:v>
                </c:pt>
                <c:pt idx="7658">
                  <c:v>1.8935500000000086E-4</c:v>
                </c:pt>
                <c:pt idx="7659">
                  <c:v>1.8935500000000086E-4</c:v>
                </c:pt>
                <c:pt idx="7660">
                  <c:v>1.8912466666666774E-4</c:v>
                </c:pt>
                <c:pt idx="7661">
                  <c:v>1.8959033333333409E-4</c:v>
                </c:pt>
                <c:pt idx="7662">
                  <c:v>1.8936000000000078E-4</c:v>
                </c:pt>
                <c:pt idx="7663">
                  <c:v>1.9005600000000084E-4</c:v>
                </c:pt>
                <c:pt idx="7664">
                  <c:v>1.9005600000000084E-4</c:v>
                </c:pt>
                <c:pt idx="7665">
                  <c:v>1.9005100000000071E-4</c:v>
                </c:pt>
                <c:pt idx="7666">
                  <c:v>1.9028633333333412E-4</c:v>
                </c:pt>
                <c:pt idx="7667">
                  <c:v>1.8982066666666767E-4</c:v>
                </c:pt>
                <c:pt idx="7668">
                  <c:v>1.9005600000000068E-4</c:v>
                </c:pt>
                <c:pt idx="7669">
                  <c:v>1.8959033333333398E-4</c:v>
                </c:pt>
                <c:pt idx="7670">
                  <c:v>1.8982566666666791E-4</c:v>
                </c:pt>
                <c:pt idx="7671">
                  <c:v>1.9005100000000071E-4</c:v>
                </c:pt>
                <c:pt idx="7672">
                  <c:v>1.9028633333333399E-4</c:v>
                </c:pt>
                <c:pt idx="7673">
                  <c:v>1.9029133333333431E-4</c:v>
                </c:pt>
                <c:pt idx="7674">
                  <c:v>1.9028633333333399E-4</c:v>
                </c:pt>
                <c:pt idx="7675">
                  <c:v>1.9029133333333431E-4</c:v>
                </c:pt>
                <c:pt idx="7676">
                  <c:v>1.8982066666666767E-4</c:v>
                </c:pt>
                <c:pt idx="7677">
                  <c:v>1.9005600000000068E-4</c:v>
                </c:pt>
                <c:pt idx="7678">
                  <c:v>1.9075200000000063E-4</c:v>
                </c:pt>
                <c:pt idx="7679">
                  <c:v>1.9098233333333421E-4</c:v>
                </c:pt>
                <c:pt idx="7680">
                  <c:v>1.916883333333344E-4</c:v>
                </c:pt>
                <c:pt idx="7681">
                  <c:v>1.9145300000000104E-4</c:v>
                </c:pt>
                <c:pt idx="7682">
                  <c:v>1.9191866666666788E-4</c:v>
                </c:pt>
                <c:pt idx="7683">
                  <c:v>1.9145300000000115E-4</c:v>
                </c:pt>
                <c:pt idx="7684">
                  <c:v>1.9121766666666806E-4</c:v>
                </c:pt>
                <c:pt idx="7685">
                  <c:v>1.9098733333333415E-4</c:v>
                </c:pt>
                <c:pt idx="7686">
                  <c:v>1.9098733333333415E-4</c:v>
                </c:pt>
                <c:pt idx="7687">
                  <c:v>1.9098733333333415E-4</c:v>
                </c:pt>
                <c:pt idx="7688">
                  <c:v>1.9075200000000063E-4</c:v>
                </c:pt>
                <c:pt idx="7689">
                  <c:v>1.9145300000000104E-4</c:v>
                </c:pt>
                <c:pt idx="7690">
                  <c:v>1.9121766666666822E-4</c:v>
                </c:pt>
                <c:pt idx="7691">
                  <c:v>1.9168333333333408E-4</c:v>
                </c:pt>
                <c:pt idx="7692">
                  <c:v>1.9098733333333415E-4</c:v>
                </c:pt>
                <c:pt idx="7693">
                  <c:v>1.9145300000000096E-4</c:v>
                </c:pt>
                <c:pt idx="7694">
                  <c:v>1.9122266666666768E-4</c:v>
                </c:pt>
                <c:pt idx="7695">
                  <c:v>1.9121766666666806E-4</c:v>
                </c:pt>
                <c:pt idx="7696">
                  <c:v>1.9238433333333422E-4</c:v>
                </c:pt>
                <c:pt idx="7697">
                  <c:v>1.9121766666666771E-4</c:v>
                </c:pt>
                <c:pt idx="7698">
                  <c:v>1.9052166666666773E-4</c:v>
                </c:pt>
                <c:pt idx="7699">
                  <c:v>1.9052166666666773E-4</c:v>
                </c:pt>
                <c:pt idx="7700">
                  <c:v>1.9075200000000063E-4</c:v>
                </c:pt>
                <c:pt idx="7701">
                  <c:v>1.9075200000000063E-4</c:v>
                </c:pt>
                <c:pt idx="7702">
                  <c:v>1.9121766666666771E-4</c:v>
                </c:pt>
                <c:pt idx="7703">
                  <c:v>1.9121766666666771E-4</c:v>
                </c:pt>
                <c:pt idx="7704">
                  <c:v>1.9145300000000096E-4</c:v>
                </c:pt>
                <c:pt idx="7705">
                  <c:v>1.9121766666666771E-4</c:v>
                </c:pt>
                <c:pt idx="7706">
                  <c:v>1.9145300000000096E-4</c:v>
                </c:pt>
                <c:pt idx="7707">
                  <c:v>1.9238433333333422E-4</c:v>
                </c:pt>
                <c:pt idx="7708">
                  <c:v>1.9144800000000075E-4</c:v>
                </c:pt>
                <c:pt idx="7709">
                  <c:v>1.9214900000000056E-4</c:v>
                </c:pt>
                <c:pt idx="7710">
                  <c:v>1.9168333333333424E-4</c:v>
                </c:pt>
                <c:pt idx="7711">
                  <c:v>1.9214900000000056E-4</c:v>
                </c:pt>
                <c:pt idx="7712">
                  <c:v>1.9191366666666739E-4</c:v>
                </c:pt>
                <c:pt idx="7713">
                  <c:v>1.9214900000000056E-4</c:v>
                </c:pt>
                <c:pt idx="7714">
                  <c:v>1.9191866666666788E-4</c:v>
                </c:pt>
                <c:pt idx="7715">
                  <c:v>1.9214900000000056E-4</c:v>
                </c:pt>
                <c:pt idx="7716">
                  <c:v>1.9214900000000056E-4</c:v>
                </c:pt>
                <c:pt idx="7717">
                  <c:v>1.9191866666666788E-4</c:v>
                </c:pt>
                <c:pt idx="7718">
                  <c:v>1.9191366666666799E-4</c:v>
                </c:pt>
                <c:pt idx="7719">
                  <c:v>1.9191866666666788E-4</c:v>
                </c:pt>
                <c:pt idx="7720">
                  <c:v>1.9214900000000056E-4</c:v>
                </c:pt>
                <c:pt idx="7721">
                  <c:v>1.9145300000000104E-4</c:v>
                </c:pt>
                <c:pt idx="7722">
                  <c:v>1.9168333333333454E-4</c:v>
                </c:pt>
                <c:pt idx="7723">
                  <c:v>1.9168333333333454E-4</c:v>
                </c:pt>
                <c:pt idx="7724">
                  <c:v>1.912176666666679E-4</c:v>
                </c:pt>
                <c:pt idx="7725">
                  <c:v>1.9168333333333454E-4</c:v>
                </c:pt>
                <c:pt idx="7726">
                  <c:v>1.9145300000000096E-4</c:v>
                </c:pt>
                <c:pt idx="7727">
                  <c:v>1.9168333333333424E-4</c:v>
                </c:pt>
                <c:pt idx="7728">
                  <c:v>1.9168333333333424E-4</c:v>
                </c:pt>
                <c:pt idx="7729">
                  <c:v>1.912176666666679E-4</c:v>
                </c:pt>
                <c:pt idx="7730">
                  <c:v>1.9144800000000132E-4</c:v>
                </c:pt>
                <c:pt idx="7731">
                  <c:v>1.912176666666679E-4</c:v>
                </c:pt>
                <c:pt idx="7732">
                  <c:v>1.912176666666679E-4</c:v>
                </c:pt>
                <c:pt idx="7733">
                  <c:v>1.912176666666679E-4</c:v>
                </c:pt>
                <c:pt idx="7734">
                  <c:v>1.912176666666679E-4</c:v>
                </c:pt>
                <c:pt idx="7735">
                  <c:v>1.9075200000000063E-4</c:v>
                </c:pt>
                <c:pt idx="7736">
                  <c:v>1.9098733333333415E-4</c:v>
                </c:pt>
                <c:pt idx="7737">
                  <c:v>1.9098733333333415E-4</c:v>
                </c:pt>
                <c:pt idx="7738">
                  <c:v>1.912176666666679E-4</c:v>
                </c:pt>
                <c:pt idx="7739">
                  <c:v>1.912176666666679E-4</c:v>
                </c:pt>
                <c:pt idx="7740">
                  <c:v>1.9121766666666806E-4</c:v>
                </c:pt>
                <c:pt idx="7741">
                  <c:v>1.9145300000000104E-4</c:v>
                </c:pt>
                <c:pt idx="7742">
                  <c:v>1.9144800000000132E-4</c:v>
                </c:pt>
                <c:pt idx="7743">
                  <c:v>1.9168333333333424E-4</c:v>
                </c:pt>
                <c:pt idx="7744">
                  <c:v>1.912176666666679E-4</c:v>
                </c:pt>
                <c:pt idx="7745">
                  <c:v>1.9098733333333426E-4</c:v>
                </c:pt>
                <c:pt idx="7746">
                  <c:v>1.912176666666679E-4</c:v>
                </c:pt>
                <c:pt idx="7747">
                  <c:v>1.9098733333333415E-4</c:v>
                </c:pt>
                <c:pt idx="7748">
                  <c:v>1.9075200000000063E-4</c:v>
                </c:pt>
                <c:pt idx="7749">
                  <c:v>1.9052166666666762E-4</c:v>
                </c:pt>
                <c:pt idx="7750">
                  <c:v>1.9051666666666743E-4</c:v>
                </c:pt>
                <c:pt idx="7751">
                  <c:v>1.9051666666666743E-4</c:v>
                </c:pt>
                <c:pt idx="7752">
                  <c:v>1.9075200000000063E-4</c:v>
                </c:pt>
                <c:pt idx="7753">
                  <c:v>1.9075200000000063E-4</c:v>
                </c:pt>
                <c:pt idx="7754">
                  <c:v>1.9051666666666743E-4</c:v>
                </c:pt>
                <c:pt idx="7755">
                  <c:v>1.9098233333333405E-4</c:v>
                </c:pt>
                <c:pt idx="7756">
                  <c:v>1.9075200000000063E-4</c:v>
                </c:pt>
                <c:pt idx="7757">
                  <c:v>1.9051666666666743E-4</c:v>
                </c:pt>
                <c:pt idx="7758">
                  <c:v>1.902913333333345E-4</c:v>
                </c:pt>
                <c:pt idx="7759">
                  <c:v>1.9028633333333412E-4</c:v>
                </c:pt>
                <c:pt idx="7760">
                  <c:v>1.9028633333333412E-4</c:v>
                </c:pt>
                <c:pt idx="7761">
                  <c:v>1.9028633333333412E-4</c:v>
                </c:pt>
                <c:pt idx="7762">
                  <c:v>1.9052166666666773E-4</c:v>
                </c:pt>
                <c:pt idx="7763">
                  <c:v>1.9075200000000063E-4</c:v>
                </c:pt>
                <c:pt idx="7764">
                  <c:v>1.9005600000000068E-4</c:v>
                </c:pt>
                <c:pt idx="7765">
                  <c:v>1.8982066666666777E-4</c:v>
                </c:pt>
                <c:pt idx="7766">
                  <c:v>1.8982066666666777E-4</c:v>
                </c:pt>
                <c:pt idx="7767">
                  <c:v>1.8958533333333414E-4</c:v>
                </c:pt>
                <c:pt idx="7768">
                  <c:v>1.9005600000000084E-4</c:v>
                </c:pt>
                <c:pt idx="7769">
                  <c:v>1.8982066666666777E-4</c:v>
                </c:pt>
                <c:pt idx="7770">
                  <c:v>1.8935500000000097E-4</c:v>
                </c:pt>
                <c:pt idx="7771">
                  <c:v>1.8982066666666767E-4</c:v>
                </c:pt>
                <c:pt idx="7772">
                  <c:v>1.8982066666666796E-4</c:v>
                </c:pt>
                <c:pt idx="7773">
                  <c:v>1.8982066666666777E-4</c:v>
                </c:pt>
                <c:pt idx="7774">
                  <c:v>1.9052166666666773E-4</c:v>
                </c:pt>
                <c:pt idx="7775">
                  <c:v>1.8958533333333414E-4</c:v>
                </c:pt>
                <c:pt idx="7776">
                  <c:v>1.9029133333333431E-4</c:v>
                </c:pt>
                <c:pt idx="7777">
                  <c:v>1.9005600000000068E-4</c:v>
                </c:pt>
                <c:pt idx="7778">
                  <c:v>1.9029133333333431E-4</c:v>
                </c:pt>
                <c:pt idx="7779">
                  <c:v>1.9005100000000106E-4</c:v>
                </c:pt>
                <c:pt idx="7780">
                  <c:v>1.898256666666681E-4</c:v>
                </c:pt>
                <c:pt idx="7781">
                  <c:v>1.8982066666666777E-4</c:v>
                </c:pt>
                <c:pt idx="7782">
                  <c:v>1.9005600000000084E-4</c:v>
                </c:pt>
                <c:pt idx="7783">
                  <c:v>1.8912466666666777E-4</c:v>
                </c:pt>
                <c:pt idx="7784">
                  <c:v>1.8935500000000086E-4</c:v>
                </c:pt>
                <c:pt idx="7785">
                  <c:v>1.8935500000000097E-4</c:v>
                </c:pt>
                <c:pt idx="7786">
                  <c:v>1.8912466666666777E-4</c:v>
                </c:pt>
                <c:pt idx="7787">
                  <c:v>1.8959033333333409E-4</c:v>
                </c:pt>
                <c:pt idx="7788">
                  <c:v>1.8959033333333422E-4</c:v>
                </c:pt>
                <c:pt idx="7789">
                  <c:v>1.8959033333333409E-4</c:v>
                </c:pt>
                <c:pt idx="7790">
                  <c:v>1.8936000000000078E-4</c:v>
                </c:pt>
                <c:pt idx="7791">
                  <c:v>1.8936000000000078E-4</c:v>
                </c:pt>
                <c:pt idx="7792">
                  <c:v>1.8936000000000078E-4</c:v>
                </c:pt>
                <c:pt idx="7793">
                  <c:v>1.8888933333333411E-4</c:v>
                </c:pt>
                <c:pt idx="7794">
                  <c:v>1.8936000000000105E-4</c:v>
                </c:pt>
                <c:pt idx="7795">
                  <c:v>1.8912466666666777E-4</c:v>
                </c:pt>
                <c:pt idx="7796">
                  <c:v>1.8936000000000105E-4</c:v>
                </c:pt>
                <c:pt idx="7797">
                  <c:v>1.8936000000000105E-4</c:v>
                </c:pt>
                <c:pt idx="7798">
                  <c:v>1.8959033333333409E-4</c:v>
                </c:pt>
                <c:pt idx="7799">
                  <c:v>1.8959033333333409E-4</c:v>
                </c:pt>
                <c:pt idx="7800">
                  <c:v>1.8959033333333409E-4</c:v>
                </c:pt>
                <c:pt idx="7801">
                  <c:v>1.8936000000000105E-4</c:v>
                </c:pt>
                <c:pt idx="7802">
                  <c:v>1.8959033333333438E-4</c:v>
                </c:pt>
                <c:pt idx="7803">
                  <c:v>1.8959033333333438E-4</c:v>
                </c:pt>
                <c:pt idx="7804">
                  <c:v>1.8959033333333438E-4</c:v>
                </c:pt>
                <c:pt idx="7805">
                  <c:v>1.8936000000000105E-4</c:v>
                </c:pt>
                <c:pt idx="7806">
                  <c:v>1.8912466666666777E-4</c:v>
                </c:pt>
                <c:pt idx="7807">
                  <c:v>1.8959033333333409E-4</c:v>
                </c:pt>
                <c:pt idx="7808">
                  <c:v>1.8959033333333409E-4</c:v>
                </c:pt>
                <c:pt idx="7809">
                  <c:v>1.8912466666666777E-4</c:v>
                </c:pt>
                <c:pt idx="7810">
                  <c:v>1.898256666666681E-4</c:v>
                </c:pt>
                <c:pt idx="7811">
                  <c:v>1.8911966666666758E-4</c:v>
                </c:pt>
                <c:pt idx="7812">
                  <c:v>1.8912466666666774E-4</c:v>
                </c:pt>
                <c:pt idx="7813">
                  <c:v>1.8912966666666749E-4</c:v>
                </c:pt>
                <c:pt idx="7814">
                  <c:v>1.8982066666666802E-4</c:v>
                </c:pt>
                <c:pt idx="7815">
                  <c:v>1.9099233333333388E-4</c:v>
                </c:pt>
                <c:pt idx="7816">
                  <c:v>1.8959033333333438E-4</c:v>
                </c:pt>
                <c:pt idx="7817">
                  <c:v>1.9028633333333426E-4</c:v>
                </c:pt>
                <c:pt idx="7818">
                  <c:v>1.898256666666681E-4</c:v>
                </c:pt>
                <c:pt idx="7819">
                  <c:v>1.902913333333345E-4</c:v>
                </c:pt>
                <c:pt idx="7820">
                  <c:v>1.9005600000000114E-4</c:v>
                </c:pt>
                <c:pt idx="7821">
                  <c:v>1.8982066666666802E-4</c:v>
                </c:pt>
                <c:pt idx="7822">
                  <c:v>1.8936000000000113E-4</c:v>
                </c:pt>
                <c:pt idx="7823">
                  <c:v>1.8936000000000105E-4</c:v>
                </c:pt>
                <c:pt idx="7824">
                  <c:v>1.8936000000000105E-4</c:v>
                </c:pt>
                <c:pt idx="7825">
                  <c:v>1.895953333333343E-4</c:v>
                </c:pt>
                <c:pt idx="7826">
                  <c:v>1.898256666666681E-4</c:v>
                </c:pt>
                <c:pt idx="7827">
                  <c:v>1.90056000000001E-4</c:v>
                </c:pt>
                <c:pt idx="7828">
                  <c:v>1.9005600000000084E-4</c:v>
                </c:pt>
                <c:pt idx="7829">
                  <c:v>1.895953333333343E-4</c:v>
                </c:pt>
                <c:pt idx="7830">
                  <c:v>1.895953333333343E-4</c:v>
                </c:pt>
                <c:pt idx="7831">
                  <c:v>1.8936000000000105E-4</c:v>
                </c:pt>
                <c:pt idx="7832">
                  <c:v>1.895953333333343E-4</c:v>
                </c:pt>
                <c:pt idx="7833">
                  <c:v>1.8912466666666777E-4</c:v>
                </c:pt>
                <c:pt idx="7834">
                  <c:v>1.8936000000000105E-4</c:v>
                </c:pt>
                <c:pt idx="7835">
                  <c:v>1.8936000000000105E-4</c:v>
                </c:pt>
                <c:pt idx="7836">
                  <c:v>1.8912466666666777E-4</c:v>
                </c:pt>
                <c:pt idx="7837">
                  <c:v>1.8959033333333409E-4</c:v>
                </c:pt>
                <c:pt idx="7838">
                  <c:v>1.895953333333343E-4</c:v>
                </c:pt>
                <c:pt idx="7839">
                  <c:v>1.898256666666681E-4</c:v>
                </c:pt>
                <c:pt idx="7840">
                  <c:v>1.8936000000000053E-4</c:v>
                </c:pt>
                <c:pt idx="7841">
                  <c:v>1.8982566666666821E-4</c:v>
                </c:pt>
                <c:pt idx="7842">
                  <c:v>1.9029133333333431E-4</c:v>
                </c:pt>
                <c:pt idx="7843">
                  <c:v>1.9005600000000114E-4</c:v>
                </c:pt>
                <c:pt idx="7844">
                  <c:v>1.9005600000000068E-4</c:v>
                </c:pt>
                <c:pt idx="7845">
                  <c:v>1.9006100000000097E-4</c:v>
                </c:pt>
                <c:pt idx="7846">
                  <c:v>1.90056000000001E-4</c:v>
                </c:pt>
                <c:pt idx="7847">
                  <c:v>1.8936000000000105E-4</c:v>
                </c:pt>
                <c:pt idx="7848">
                  <c:v>1.8982566666666821E-4</c:v>
                </c:pt>
                <c:pt idx="7849">
                  <c:v>1.8982566666666821E-4</c:v>
                </c:pt>
                <c:pt idx="7850">
                  <c:v>1.8936000000000105E-4</c:v>
                </c:pt>
                <c:pt idx="7851">
                  <c:v>1.895903333333343E-4</c:v>
                </c:pt>
                <c:pt idx="7852">
                  <c:v>1.8959033333333422E-4</c:v>
                </c:pt>
                <c:pt idx="7853">
                  <c:v>1.8936000000000105E-4</c:v>
                </c:pt>
                <c:pt idx="7854">
                  <c:v>1.8936000000000105E-4</c:v>
                </c:pt>
                <c:pt idx="7855">
                  <c:v>1.8959533333333454E-4</c:v>
                </c:pt>
                <c:pt idx="7856">
                  <c:v>1.8959533333333454E-4</c:v>
                </c:pt>
                <c:pt idx="7857">
                  <c:v>1.8982566666666791E-4</c:v>
                </c:pt>
                <c:pt idx="7858">
                  <c:v>1.8982566666666791E-4</c:v>
                </c:pt>
                <c:pt idx="7859">
                  <c:v>1.90056000000001E-4</c:v>
                </c:pt>
                <c:pt idx="7860">
                  <c:v>1.902913333333345E-4</c:v>
                </c:pt>
                <c:pt idx="7861">
                  <c:v>1.9006100000000097E-4</c:v>
                </c:pt>
                <c:pt idx="7862">
                  <c:v>1.902913333333345E-4</c:v>
                </c:pt>
                <c:pt idx="7863">
                  <c:v>1.8982566666666821E-4</c:v>
                </c:pt>
                <c:pt idx="7864">
                  <c:v>1.9052666666666767E-4</c:v>
                </c:pt>
                <c:pt idx="7865">
                  <c:v>1.9006100000000113E-4</c:v>
                </c:pt>
                <c:pt idx="7866">
                  <c:v>1.902913333333345E-4</c:v>
                </c:pt>
                <c:pt idx="7867">
                  <c:v>1.9075700000000114E-4</c:v>
                </c:pt>
                <c:pt idx="7868">
                  <c:v>1.8982566666666791E-4</c:v>
                </c:pt>
                <c:pt idx="7869">
                  <c:v>1.9005600000000084E-4</c:v>
                </c:pt>
                <c:pt idx="7870">
                  <c:v>1.9006100000000097E-4</c:v>
                </c:pt>
                <c:pt idx="7871">
                  <c:v>1.8982566666666791E-4</c:v>
                </c:pt>
                <c:pt idx="7872">
                  <c:v>1.895953333333343E-4</c:v>
                </c:pt>
                <c:pt idx="7873">
                  <c:v>1.8936000000000078E-4</c:v>
                </c:pt>
                <c:pt idx="7874">
                  <c:v>1.8936000000000078E-4</c:v>
                </c:pt>
                <c:pt idx="7875">
                  <c:v>1.898256666666681E-4</c:v>
                </c:pt>
                <c:pt idx="7876">
                  <c:v>1.8959533333333441E-4</c:v>
                </c:pt>
                <c:pt idx="7877">
                  <c:v>1.8936000000000053E-4</c:v>
                </c:pt>
                <c:pt idx="7878">
                  <c:v>1.898256666666681E-4</c:v>
                </c:pt>
                <c:pt idx="7879">
                  <c:v>1.8982566666666791E-4</c:v>
                </c:pt>
                <c:pt idx="7880">
                  <c:v>1.8982566666666791E-4</c:v>
                </c:pt>
                <c:pt idx="7881">
                  <c:v>1.9006100000000051E-4</c:v>
                </c:pt>
                <c:pt idx="7882">
                  <c:v>1.8982566666666791E-4</c:v>
                </c:pt>
                <c:pt idx="7883">
                  <c:v>1.902913333333345E-4</c:v>
                </c:pt>
                <c:pt idx="7884">
                  <c:v>1.9029133333333398E-4</c:v>
                </c:pt>
                <c:pt idx="7885">
                  <c:v>1.9052166666666773E-4</c:v>
                </c:pt>
                <c:pt idx="7886">
                  <c:v>1.9006100000000124E-4</c:v>
                </c:pt>
                <c:pt idx="7887">
                  <c:v>1.898256666666681E-4</c:v>
                </c:pt>
                <c:pt idx="7888">
                  <c:v>1.9052166666666762E-4</c:v>
                </c:pt>
                <c:pt idx="7889">
                  <c:v>1.9006100000000124E-4</c:v>
                </c:pt>
                <c:pt idx="7890">
                  <c:v>1.9052666666666748E-4</c:v>
                </c:pt>
                <c:pt idx="7891">
                  <c:v>1.9052666666666732E-4</c:v>
                </c:pt>
                <c:pt idx="7892">
                  <c:v>1.9029133333333442E-4</c:v>
                </c:pt>
                <c:pt idx="7893">
                  <c:v>1.9006100000000124E-4</c:v>
                </c:pt>
                <c:pt idx="7894">
                  <c:v>1.9052666666666748E-4</c:v>
                </c:pt>
                <c:pt idx="7895">
                  <c:v>1.9006100000000124E-4</c:v>
                </c:pt>
                <c:pt idx="7896">
                  <c:v>1.9006100000000124E-4</c:v>
                </c:pt>
                <c:pt idx="7897">
                  <c:v>1.8983066666666807E-4</c:v>
                </c:pt>
                <c:pt idx="7898">
                  <c:v>1.8983066666666807E-4</c:v>
                </c:pt>
                <c:pt idx="7899">
                  <c:v>1.8983066666666807E-4</c:v>
                </c:pt>
                <c:pt idx="7900">
                  <c:v>1.8983066666666807E-4</c:v>
                </c:pt>
                <c:pt idx="7901">
                  <c:v>1.8959533333333454E-4</c:v>
                </c:pt>
                <c:pt idx="7902">
                  <c:v>1.8983066666666807E-4</c:v>
                </c:pt>
                <c:pt idx="7903">
                  <c:v>1.8983066666666807E-4</c:v>
                </c:pt>
                <c:pt idx="7904">
                  <c:v>1.8983066666666807E-4</c:v>
                </c:pt>
                <c:pt idx="7905">
                  <c:v>1.8983066666666807E-4</c:v>
                </c:pt>
                <c:pt idx="7906">
                  <c:v>1.8959533333333454E-4</c:v>
                </c:pt>
                <c:pt idx="7907">
                  <c:v>1.895953333333343E-4</c:v>
                </c:pt>
                <c:pt idx="7908">
                  <c:v>1.8983066666666807E-4</c:v>
                </c:pt>
                <c:pt idx="7909">
                  <c:v>1.896003333333346E-4</c:v>
                </c:pt>
                <c:pt idx="7910">
                  <c:v>1.9006100000000124E-4</c:v>
                </c:pt>
                <c:pt idx="7911">
                  <c:v>1.898256666666681E-4</c:v>
                </c:pt>
                <c:pt idx="7912">
                  <c:v>1.8983066666666807E-4</c:v>
                </c:pt>
                <c:pt idx="7913">
                  <c:v>1.9053166666666796E-4</c:v>
                </c:pt>
                <c:pt idx="7914">
                  <c:v>1.8983066666666807E-4</c:v>
                </c:pt>
                <c:pt idx="7915">
                  <c:v>1.9052666666666748E-4</c:v>
                </c:pt>
                <c:pt idx="7916">
                  <c:v>1.898256666666681E-4</c:v>
                </c:pt>
                <c:pt idx="7917">
                  <c:v>1.9006100000000124E-4</c:v>
                </c:pt>
                <c:pt idx="7918">
                  <c:v>1.9029633333333433E-4</c:v>
                </c:pt>
                <c:pt idx="7919">
                  <c:v>1.8983066666666788E-4</c:v>
                </c:pt>
                <c:pt idx="7920">
                  <c:v>1.9029633333333433E-4</c:v>
                </c:pt>
                <c:pt idx="7921">
                  <c:v>1.898256666666681E-4</c:v>
                </c:pt>
                <c:pt idx="7922">
                  <c:v>1.9029633333333433E-4</c:v>
                </c:pt>
                <c:pt idx="7923">
                  <c:v>1.9006100000000124E-4</c:v>
                </c:pt>
                <c:pt idx="7924">
                  <c:v>1.8983066666666796E-4</c:v>
                </c:pt>
                <c:pt idx="7925">
                  <c:v>1.8983066666666807E-4</c:v>
                </c:pt>
                <c:pt idx="7926">
                  <c:v>1.8983066666666807E-4</c:v>
                </c:pt>
                <c:pt idx="7927">
                  <c:v>1.8983066666666807E-4</c:v>
                </c:pt>
                <c:pt idx="7928">
                  <c:v>1.8959533333333441E-4</c:v>
                </c:pt>
                <c:pt idx="7929">
                  <c:v>1.8959533333333441E-4</c:v>
                </c:pt>
                <c:pt idx="7930">
                  <c:v>1.8959533333333441E-4</c:v>
                </c:pt>
                <c:pt idx="7931">
                  <c:v>1.8983066666666788E-4</c:v>
                </c:pt>
                <c:pt idx="7932">
                  <c:v>1.893650000000011E-4</c:v>
                </c:pt>
                <c:pt idx="7933">
                  <c:v>1.8960033333333441E-4</c:v>
                </c:pt>
                <c:pt idx="7934">
                  <c:v>1.8983066666666788E-4</c:v>
                </c:pt>
                <c:pt idx="7935">
                  <c:v>1.9006100000000097E-4</c:v>
                </c:pt>
                <c:pt idx="7936">
                  <c:v>1.893650000000011E-4</c:v>
                </c:pt>
                <c:pt idx="7937">
                  <c:v>1.8936000000000078E-4</c:v>
                </c:pt>
                <c:pt idx="7938">
                  <c:v>1.893650000000011E-4</c:v>
                </c:pt>
                <c:pt idx="7939">
                  <c:v>1.8889433333333462E-4</c:v>
                </c:pt>
                <c:pt idx="7940">
                  <c:v>1.8936500000000102E-4</c:v>
                </c:pt>
                <c:pt idx="7941">
                  <c:v>1.8936500000000102E-4</c:v>
                </c:pt>
                <c:pt idx="7942">
                  <c:v>1.8912966666666736E-4</c:v>
                </c:pt>
                <c:pt idx="7943">
                  <c:v>1.8913466666666768E-4</c:v>
                </c:pt>
                <c:pt idx="7944">
                  <c:v>1.8936500000000102E-4</c:v>
                </c:pt>
                <c:pt idx="7945">
                  <c:v>1.8936500000000102E-4</c:v>
                </c:pt>
                <c:pt idx="7946">
                  <c:v>1.8912966666666736E-4</c:v>
                </c:pt>
                <c:pt idx="7947">
                  <c:v>1.8936500000000102E-4</c:v>
                </c:pt>
                <c:pt idx="7948">
                  <c:v>1.8936500000000102E-4</c:v>
                </c:pt>
                <c:pt idx="7949">
                  <c:v>1.8912966666666736E-4</c:v>
                </c:pt>
                <c:pt idx="7950">
                  <c:v>1.8936500000000102E-4</c:v>
                </c:pt>
                <c:pt idx="7951">
                  <c:v>1.8983066666666807E-4</c:v>
                </c:pt>
                <c:pt idx="7952">
                  <c:v>1.8936500000000102E-4</c:v>
                </c:pt>
                <c:pt idx="7953">
                  <c:v>1.8889933333333416E-4</c:v>
                </c:pt>
                <c:pt idx="7954">
                  <c:v>1.8936500000000102E-4</c:v>
                </c:pt>
                <c:pt idx="7955">
                  <c:v>1.895953333333343E-4</c:v>
                </c:pt>
                <c:pt idx="7956">
                  <c:v>1.8936500000000102E-4</c:v>
                </c:pt>
                <c:pt idx="7957">
                  <c:v>1.8889933333333391E-4</c:v>
                </c:pt>
                <c:pt idx="7958">
                  <c:v>1.8889933333333391E-4</c:v>
                </c:pt>
                <c:pt idx="7959">
                  <c:v>1.8913466666666754E-4</c:v>
                </c:pt>
                <c:pt idx="7960">
                  <c:v>1.8913466666666768E-4</c:v>
                </c:pt>
                <c:pt idx="7961">
                  <c:v>1.8889933333333405E-4</c:v>
                </c:pt>
                <c:pt idx="7962">
                  <c:v>1.895953333333343E-4</c:v>
                </c:pt>
                <c:pt idx="7963">
                  <c:v>1.896003333333346E-4</c:v>
                </c:pt>
                <c:pt idx="7964">
                  <c:v>1.896003333333346E-4</c:v>
                </c:pt>
                <c:pt idx="7965">
                  <c:v>1.8913466666666754E-4</c:v>
                </c:pt>
                <c:pt idx="7966">
                  <c:v>1.9006100000000124E-4</c:v>
                </c:pt>
                <c:pt idx="7967">
                  <c:v>1.8983566666666823E-4</c:v>
                </c:pt>
                <c:pt idx="7968">
                  <c:v>1.8936500000000102E-4</c:v>
                </c:pt>
                <c:pt idx="7969">
                  <c:v>1.8983066666666807E-4</c:v>
                </c:pt>
                <c:pt idx="7970">
                  <c:v>1.8983066666666796E-4</c:v>
                </c:pt>
                <c:pt idx="7971">
                  <c:v>1.8937000000000088E-4</c:v>
                </c:pt>
                <c:pt idx="7972">
                  <c:v>1.8983066666666807E-4</c:v>
                </c:pt>
                <c:pt idx="7973">
                  <c:v>1.8936500000000102E-4</c:v>
                </c:pt>
                <c:pt idx="7974">
                  <c:v>1.893650000000011E-4</c:v>
                </c:pt>
                <c:pt idx="7975">
                  <c:v>1.8913466666666768E-4</c:v>
                </c:pt>
                <c:pt idx="7976">
                  <c:v>1.8959533333333441E-4</c:v>
                </c:pt>
                <c:pt idx="7977">
                  <c:v>1.8936500000000102E-4</c:v>
                </c:pt>
                <c:pt idx="7978">
                  <c:v>1.8912966666666736E-4</c:v>
                </c:pt>
                <c:pt idx="7979">
                  <c:v>1.8913466666666768E-4</c:v>
                </c:pt>
                <c:pt idx="7980">
                  <c:v>1.8889933333333405E-4</c:v>
                </c:pt>
                <c:pt idx="7981">
                  <c:v>1.8936500000000102E-4</c:v>
                </c:pt>
                <c:pt idx="7982">
                  <c:v>1.8937000000000072E-4</c:v>
                </c:pt>
                <c:pt idx="7983">
                  <c:v>1.896003333333346E-4</c:v>
                </c:pt>
                <c:pt idx="7984">
                  <c:v>1.9006600000000091E-4</c:v>
                </c:pt>
                <c:pt idx="7985">
                  <c:v>1.8937000000000088E-4</c:v>
                </c:pt>
                <c:pt idx="7986">
                  <c:v>1.8983066666666807E-4</c:v>
                </c:pt>
                <c:pt idx="7987">
                  <c:v>1.896003333333346E-4</c:v>
                </c:pt>
                <c:pt idx="7988">
                  <c:v>1.896003333333346E-4</c:v>
                </c:pt>
                <c:pt idx="7989">
                  <c:v>1.8983566666666823E-4</c:v>
                </c:pt>
                <c:pt idx="7990">
                  <c:v>1.8983066666666788E-4</c:v>
                </c:pt>
                <c:pt idx="7991">
                  <c:v>1.9029633333333395E-4</c:v>
                </c:pt>
                <c:pt idx="7992">
                  <c:v>1.9006100000000097E-4</c:v>
                </c:pt>
                <c:pt idx="7993">
                  <c:v>1.9076200000000071E-4</c:v>
                </c:pt>
                <c:pt idx="7994">
                  <c:v>1.9052666666666767E-4</c:v>
                </c:pt>
                <c:pt idx="7995">
                  <c:v>1.9029633333333425E-4</c:v>
                </c:pt>
                <c:pt idx="7996">
                  <c:v>1.8983066666666807E-4</c:v>
                </c:pt>
                <c:pt idx="7997">
                  <c:v>1.9029633333333425E-4</c:v>
                </c:pt>
                <c:pt idx="7998">
                  <c:v>1.9006100000000097E-4</c:v>
                </c:pt>
                <c:pt idx="7999">
                  <c:v>1.8983066666666788E-4</c:v>
                </c:pt>
                <c:pt idx="8000">
                  <c:v>1.8983066666666788E-4</c:v>
                </c:pt>
                <c:pt idx="8001">
                  <c:v>1.9006100000000097E-4</c:v>
                </c:pt>
                <c:pt idx="8002">
                  <c:v>1.9029633333333425E-4</c:v>
                </c:pt>
                <c:pt idx="8003">
                  <c:v>1.9006600000000091E-4</c:v>
                </c:pt>
                <c:pt idx="8004">
                  <c:v>1.9006600000000091E-4</c:v>
                </c:pt>
                <c:pt idx="8005">
                  <c:v>1.9030133333333444E-4</c:v>
                </c:pt>
                <c:pt idx="8006">
                  <c:v>1.9053166666666786E-4</c:v>
                </c:pt>
                <c:pt idx="8007">
                  <c:v>1.9030133333333444E-4</c:v>
                </c:pt>
                <c:pt idx="8008">
                  <c:v>1.9006100000000113E-4</c:v>
                </c:pt>
                <c:pt idx="8009">
                  <c:v>1.8983066666666796E-4</c:v>
                </c:pt>
                <c:pt idx="8010">
                  <c:v>1.8983066666666807E-4</c:v>
                </c:pt>
                <c:pt idx="8011">
                  <c:v>1.9006600000000105E-4</c:v>
                </c:pt>
                <c:pt idx="8012">
                  <c:v>1.9029633333333433E-4</c:v>
                </c:pt>
                <c:pt idx="8013">
                  <c:v>1.8983066666666788E-4</c:v>
                </c:pt>
                <c:pt idx="8014">
                  <c:v>1.9006600000000091E-4</c:v>
                </c:pt>
                <c:pt idx="8015">
                  <c:v>1.8983066666666788E-4</c:v>
                </c:pt>
                <c:pt idx="8016">
                  <c:v>1.9030133333333444E-4</c:v>
                </c:pt>
                <c:pt idx="8017">
                  <c:v>1.9029633333333433E-4</c:v>
                </c:pt>
                <c:pt idx="8018">
                  <c:v>1.9029633333333433E-4</c:v>
                </c:pt>
                <c:pt idx="8019">
                  <c:v>1.8983066666666788E-4</c:v>
                </c:pt>
                <c:pt idx="8020">
                  <c:v>1.9029133333333431E-4</c:v>
                </c:pt>
                <c:pt idx="8021">
                  <c:v>1.9006600000000105E-4</c:v>
                </c:pt>
                <c:pt idx="8022">
                  <c:v>1.8959533333333454E-4</c:v>
                </c:pt>
                <c:pt idx="8023">
                  <c:v>1.8983066666666788E-4</c:v>
                </c:pt>
                <c:pt idx="8024">
                  <c:v>1.8936500000000102E-4</c:v>
                </c:pt>
                <c:pt idx="8025">
                  <c:v>1.9006100000000124E-4</c:v>
                </c:pt>
                <c:pt idx="8026">
                  <c:v>1.895953333333343E-4</c:v>
                </c:pt>
                <c:pt idx="8027">
                  <c:v>1.9006600000000083E-4</c:v>
                </c:pt>
                <c:pt idx="8028">
                  <c:v>1.9006100000000124E-4</c:v>
                </c:pt>
                <c:pt idx="8029">
                  <c:v>1.9029633333333433E-4</c:v>
                </c:pt>
                <c:pt idx="8030">
                  <c:v>1.9030133333333444E-4</c:v>
                </c:pt>
                <c:pt idx="8031">
                  <c:v>1.9006600000000091E-4</c:v>
                </c:pt>
                <c:pt idx="8032">
                  <c:v>1.9029633333333433E-4</c:v>
                </c:pt>
                <c:pt idx="8033">
                  <c:v>1.9029633333333422E-4</c:v>
                </c:pt>
                <c:pt idx="8034">
                  <c:v>1.9029633333333425E-4</c:v>
                </c:pt>
                <c:pt idx="8035">
                  <c:v>1.9006100000000097E-4</c:v>
                </c:pt>
                <c:pt idx="8036">
                  <c:v>1.9029633333333433E-4</c:v>
                </c:pt>
                <c:pt idx="8037">
                  <c:v>1.9053166666666786E-4</c:v>
                </c:pt>
                <c:pt idx="8038">
                  <c:v>1.9053166666666786E-4</c:v>
                </c:pt>
                <c:pt idx="8039">
                  <c:v>1.9029633333333433E-4</c:v>
                </c:pt>
                <c:pt idx="8040">
                  <c:v>1.9029633333333433E-4</c:v>
                </c:pt>
                <c:pt idx="8041">
                  <c:v>1.9029633333333425E-4</c:v>
                </c:pt>
                <c:pt idx="8042">
                  <c:v>1.895953333333343E-4</c:v>
                </c:pt>
                <c:pt idx="8043">
                  <c:v>1.9006600000000091E-4</c:v>
                </c:pt>
                <c:pt idx="8044">
                  <c:v>1.896003333333346E-4</c:v>
                </c:pt>
                <c:pt idx="8045">
                  <c:v>1.8936500000000102E-4</c:v>
                </c:pt>
                <c:pt idx="8046">
                  <c:v>1.8960533333333489E-4</c:v>
                </c:pt>
                <c:pt idx="8047">
                  <c:v>1.9006600000000105E-4</c:v>
                </c:pt>
                <c:pt idx="8048">
                  <c:v>1.896003333333346E-4</c:v>
                </c:pt>
                <c:pt idx="8049">
                  <c:v>1.8889933333333405E-4</c:v>
                </c:pt>
                <c:pt idx="8050">
                  <c:v>1.8959533333333441E-4</c:v>
                </c:pt>
                <c:pt idx="8051">
                  <c:v>1.8936500000000102E-4</c:v>
                </c:pt>
                <c:pt idx="8052">
                  <c:v>1.8936500000000102E-4</c:v>
                </c:pt>
                <c:pt idx="8053">
                  <c:v>1.8889933333333405E-4</c:v>
                </c:pt>
                <c:pt idx="8054">
                  <c:v>1.8913466666666768E-4</c:v>
                </c:pt>
                <c:pt idx="8055">
                  <c:v>1.8913466666666768E-4</c:v>
                </c:pt>
                <c:pt idx="8056">
                  <c:v>1.8889933333333405E-4</c:v>
                </c:pt>
                <c:pt idx="8057">
                  <c:v>1.8936500000000102E-4</c:v>
                </c:pt>
                <c:pt idx="8058">
                  <c:v>1.896003333333346E-4</c:v>
                </c:pt>
                <c:pt idx="8059">
                  <c:v>1.895953333333343E-4</c:v>
                </c:pt>
                <c:pt idx="8060">
                  <c:v>1.8889933333333405E-4</c:v>
                </c:pt>
                <c:pt idx="8061">
                  <c:v>1.8913466666666768E-4</c:v>
                </c:pt>
                <c:pt idx="8062">
                  <c:v>1.8983566666666823E-4</c:v>
                </c:pt>
                <c:pt idx="8063">
                  <c:v>1.9006100000000124E-4</c:v>
                </c:pt>
                <c:pt idx="8064">
                  <c:v>1.8983066666666807E-4</c:v>
                </c:pt>
                <c:pt idx="8065">
                  <c:v>1.9006100000000124E-4</c:v>
                </c:pt>
                <c:pt idx="8066">
                  <c:v>1.9006100000000124E-4</c:v>
                </c:pt>
                <c:pt idx="8067">
                  <c:v>1.8960033333333476E-4</c:v>
                </c:pt>
                <c:pt idx="8068">
                  <c:v>1.9006600000000105E-4</c:v>
                </c:pt>
                <c:pt idx="8069">
                  <c:v>1.896003333333346E-4</c:v>
                </c:pt>
                <c:pt idx="8070">
                  <c:v>1.9006100000000124E-4</c:v>
                </c:pt>
                <c:pt idx="8071">
                  <c:v>1.9006600000000091E-4</c:v>
                </c:pt>
                <c:pt idx="8072">
                  <c:v>1.9006100000000124E-4</c:v>
                </c:pt>
                <c:pt idx="8073">
                  <c:v>1.9029133333333442E-4</c:v>
                </c:pt>
                <c:pt idx="8074">
                  <c:v>1.8983066666666807E-4</c:v>
                </c:pt>
                <c:pt idx="8075">
                  <c:v>1.8983066666666807E-4</c:v>
                </c:pt>
                <c:pt idx="8076">
                  <c:v>1.8983066666666807E-4</c:v>
                </c:pt>
                <c:pt idx="8077">
                  <c:v>1.8983066666666807E-4</c:v>
                </c:pt>
                <c:pt idx="8078">
                  <c:v>1.9030133333333468E-4</c:v>
                </c:pt>
                <c:pt idx="8079">
                  <c:v>1.9006100000000124E-4</c:v>
                </c:pt>
                <c:pt idx="8080">
                  <c:v>1.9006100000000124E-4</c:v>
                </c:pt>
                <c:pt idx="8081">
                  <c:v>1.9029633333333433E-4</c:v>
                </c:pt>
                <c:pt idx="8082">
                  <c:v>1.9029633333333433E-4</c:v>
                </c:pt>
                <c:pt idx="8083">
                  <c:v>1.9029633333333433E-4</c:v>
                </c:pt>
                <c:pt idx="8084">
                  <c:v>1.9029633333333433E-4</c:v>
                </c:pt>
                <c:pt idx="8085">
                  <c:v>1.9029633333333433E-4</c:v>
                </c:pt>
                <c:pt idx="8086">
                  <c:v>1.9076200000000071E-4</c:v>
                </c:pt>
                <c:pt idx="8087">
                  <c:v>1.9053166666666796E-4</c:v>
                </c:pt>
                <c:pt idx="8088">
                  <c:v>1.9029633333333433E-4</c:v>
                </c:pt>
                <c:pt idx="8089">
                  <c:v>1.9053166666666796E-4</c:v>
                </c:pt>
                <c:pt idx="8090">
                  <c:v>1.9006100000000124E-4</c:v>
                </c:pt>
                <c:pt idx="8091">
                  <c:v>1.9053166666666796E-4</c:v>
                </c:pt>
                <c:pt idx="8092">
                  <c:v>1.9053166666666796E-4</c:v>
                </c:pt>
                <c:pt idx="8093">
                  <c:v>1.907620000000009E-4</c:v>
                </c:pt>
                <c:pt idx="8094">
                  <c:v>1.9029633333333425E-4</c:v>
                </c:pt>
                <c:pt idx="8095">
                  <c:v>1.9005600000000084E-4</c:v>
                </c:pt>
                <c:pt idx="8096">
                  <c:v>1.8983066666666796E-4</c:v>
                </c:pt>
                <c:pt idx="8097">
                  <c:v>1.9052666666666767E-4</c:v>
                </c:pt>
                <c:pt idx="8098">
                  <c:v>1.9052666666666764E-4</c:v>
                </c:pt>
                <c:pt idx="8099">
                  <c:v>1.9006100000000124E-4</c:v>
                </c:pt>
                <c:pt idx="8100">
                  <c:v>1.907620000000009E-4</c:v>
                </c:pt>
                <c:pt idx="8101">
                  <c:v>1.9052666666666767E-4</c:v>
                </c:pt>
                <c:pt idx="8102">
                  <c:v>1.9099233333333402E-4</c:v>
                </c:pt>
                <c:pt idx="8103">
                  <c:v>1.9053166666666796E-4</c:v>
                </c:pt>
                <c:pt idx="8104">
                  <c:v>1.9052666666666767E-4</c:v>
                </c:pt>
                <c:pt idx="8105">
                  <c:v>1.907620000000009E-4</c:v>
                </c:pt>
                <c:pt idx="8106">
                  <c:v>1.907620000000009E-4</c:v>
                </c:pt>
                <c:pt idx="8107">
                  <c:v>1.9052666666666767E-4</c:v>
                </c:pt>
                <c:pt idx="8108">
                  <c:v>1.907620000000006E-4</c:v>
                </c:pt>
                <c:pt idx="8109">
                  <c:v>1.9099233333333423E-4</c:v>
                </c:pt>
                <c:pt idx="8110">
                  <c:v>1.9052666666666767E-4</c:v>
                </c:pt>
                <c:pt idx="8111">
                  <c:v>1.9075700000000087E-4</c:v>
                </c:pt>
                <c:pt idx="8112">
                  <c:v>1.9052666666666748E-4</c:v>
                </c:pt>
                <c:pt idx="8113">
                  <c:v>1.9029633333333425E-4</c:v>
                </c:pt>
                <c:pt idx="8114">
                  <c:v>1.9029633333333425E-4</c:v>
                </c:pt>
                <c:pt idx="8115">
                  <c:v>1.9052666666666767E-4</c:v>
                </c:pt>
                <c:pt idx="8116">
                  <c:v>1.9029133333333442E-4</c:v>
                </c:pt>
                <c:pt idx="8117">
                  <c:v>1.9052666666666767E-4</c:v>
                </c:pt>
                <c:pt idx="8118">
                  <c:v>1.9052666666666767E-4</c:v>
                </c:pt>
                <c:pt idx="8119">
                  <c:v>1.9052666666666767E-4</c:v>
                </c:pt>
                <c:pt idx="8120">
                  <c:v>1.9052666666666764E-4</c:v>
                </c:pt>
                <c:pt idx="8121">
                  <c:v>1.9075700000000074E-4</c:v>
                </c:pt>
                <c:pt idx="8122">
                  <c:v>1.9099233333333402E-4</c:v>
                </c:pt>
                <c:pt idx="8123">
                  <c:v>1.9099233333333369E-4</c:v>
                </c:pt>
                <c:pt idx="8124">
                  <c:v>1.9029133333333431E-4</c:v>
                </c:pt>
                <c:pt idx="8125">
                  <c:v>1.9075699999999981E-4</c:v>
                </c:pt>
                <c:pt idx="8126">
                  <c:v>1.912276666666677E-4</c:v>
                </c:pt>
                <c:pt idx="8127">
                  <c:v>1.9052666666666724E-4</c:v>
                </c:pt>
                <c:pt idx="8128">
                  <c:v>1.9099233333333369E-4</c:v>
                </c:pt>
                <c:pt idx="8129">
                  <c:v>1.9099233333333402E-4</c:v>
                </c:pt>
                <c:pt idx="8130">
                  <c:v>1.9075700000000111E-4</c:v>
                </c:pt>
                <c:pt idx="8131">
                  <c:v>1.9029633333333433E-4</c:v>
                </c:pt>
                <c:pt idx="8132">
                  <c:v>1.9122266666666757E-4</c:v>
                </c:pt>
                <c:pt idx="8133">
                  <c:v>1.9052666666666764E-4</c:v>
                </c:pt>
                <c:pt idx="8134">
                  <c:v>1.9029133333333431E-4</c:v>
                </c:pt>
                <c:pt idx="8135">
                  <c:v>1.9076200000000043E-4</c:v>
                </c:pt>
                <c:pt idx="8136">
                  <c:v>1.9052666666666764E-4</c:v>
                </c:pt>
                <c:pt idx="8137">
                  <c:v>1.9052666666666764E-4</c:v>
                </c:pt>
                <c:pt idx="8138">
                  <c:v>1.9029633333333433E-4</c:v>
                </c:pt>
                <c:pt idx="8139">
                  <c:v>1.9052666666666724E-4</c:v>
                </c:pt>
                <c:pt idx="8140">
                  <c:v>1.9052666666666764E-4</c:v>
                </c:pt>
                <c:pt idx="8141">
                  <c:v>1.9076200000000043E-4</c:v>
                </c:pt>
                <c:pt idx="8142">
                  <c:v>1.9006100000000113E-4</c:v>
                </c:pt>
                <c:pt idx="8143">
                  <c:v>1.9075700000000079E-4</c:v>
                </c:pt>
                <c:pt idx="8144">
                  <c:v>1.9052666666666764E-4</c:v>
                </c:pt>
                <c:pt idx="8145">
                  <c:v>1.9052166666666762E-4</c:v>
                </c:pt>
                <c:pt idx="8146">
                  <c:v>1.9075700000000079E-4</c:v>
                </c:pt>
                <c:pt idx="8147">
                  <c:v>1.9075700000000079E-4</c:v>
                </c:pt>
                <c:pt idx="8148">
                  <c:v>1.9075700000000074E-4</c:v>
                </c:pt>
                <c:pt idx="8149">
                  <c:v>1.9029633333333433E-4</c:v>
                </c:pt>
                <c:pt idx="8150">
                  <c:v>1.9099233333333369E-4</c:v>
                </c:pt>
                <c:pt idx="8151">
                  <c:v>1.9099233333333402E-4</c:v>
                </c:pt>
                <c:pt idx="8152">
                  <c:v>1.9099233333333369E-4</c:v>
                </c:pt>
                <c:pt idx="8153">
                  <c:v>1.912276666666677E-4</c:v>
                </c:pt>
                <c:pt idx="8154">
                  <c:v>1.907620000000009E-4</c:v>
                </c:pt>
                <c:pt idx="8155">
                  <c:v>1.9099733333333418E-4</c:v>
                </c:pt>
                <c:pt idx="8156">
                  <c:v>1.9099233333333402E-4</c:v>
                </c:pt>
                <c:pt idx="8157">
                  <c:v>1.912276666666677E-4</c:v>
                </c:pt>
                <c:pt idx="8158">
                  <c:v>1.907620000000009E-4</c:v>
                </c:pt>
                <c:pt idx="8159">
                  <c:v>1.9006100000000113E-4</c:v>
                </c:pt>
                <c:pt idx="8160">
                  <c:v>1.9075700000000074E-4</c:v>
                </c:pt>
                <c:pt idx="8161">
                  <c:v>1.9052666666666767E-4</c:v>
                </c:pt>
                <c:pt idx="8162">
                  <c:v>1.9075700000000111E-4</c:v>
                </c:pt>
                <c:pt idx="8163">
                  <c:v>1.907620000000009E-4</c:v>
                </c:pt>
                <c:pt idx="8164">
                  <c:v>1.907620000000009E-4</c:v>
                </c:pt>
                <c:pt idx="8165">
                  <c:v>1.907620000000009E-4</c:v>
                </c:pt>
                <c:pt idx="8166">
                  <c:v>1.9075700000000079E-4</c:v>
                </c:pt>
                <c:pt idx="8167">
                  <c:v>1.9099733333333418E-4</c:v>
                </c:pt>
                <c:pt idx="8168">
                  <c:v>1.9099233333333402E-4</c:v>
                </c:pt>
                <c:pt idx="8169">
                  <c:v>1.907620000000006E-4</c:v>
                </c:pt>
                <c:pt idx="8170">
                  <c:v>1.9052666666666764E-4</c:v>
                </c:pt>
                <c:pt idx="8171">
                  <c:v>1.912276666666677E-4</c:v>
                </c:pt>
                <c:pt idx="8172">
                  <c:v>1.912276666666677E-4</c:v>
                </c:pt>
                <c:pt idx="8173">
                  <c:v>1.9099733333333404E-4</c:v>
                </c:pt>
                <c:pt idx="8174">
                  <c:v>1.9052666666666724E-4</c:v>
                </c:pt>
                <c:pt idx="8175">
                  <c:v>1.9122266666666757E-4</c:v>
                </c:pt>
                <c:pt idx="8176">
                  <c:v>1.9099233333333369E-4</c:v>
                </c:pt>
                <c:pt idx="8177">
                  <c:v>1.9076200000000043E-4</c:v>
                </c:pt>
                <c:pt idx="8178">
                  <c:v>1.9076200000000043E-4</c:v>
                </c:pt>
                <c:pt idx="8179">
                  <c:v>1.9099233333333369E-4</c:v>
                </c:pt>
                <c:pt idx="8180">
                  <c:v>1.9099233333333369E-4</c:v>
                </c:pt>
                <c:pt idx="8181">
                  <c:v>1.9099233333333369E-4</c:v>
                </c:pt>
                <c:pt idx="8182">
                  <c:v>1.912276666666677E-4</c:v>
                </c:pt>
                <c:pt idx="8183">
                  <c:v>1.9099233333333369E-4</c:v>
                </c:pt>
                <c:pt idx="8184">
                  <c:v>1.9099233333333369E-4</c:v>
                </c:pt>
                <c:pt idx="8185">
                  <c:v>1.912276666666677E-4</c:v>
                </c:pt>
                <c:pt idx="8186">
                  <c:v>1.907620000000006E-4</c:v>
                </c:pt>
                <c:pt idx="8187">
                  <c:v>1.9099233333333369E-4</c:v>
                </c:pt>
                <c:pt idx="8188">
                  <c:v>1.9076200000000043E-4</c:v>
                </c:pt>
                <c:pt idx="8189">
                  <c:v>1.9099233333333369E-4</c:v>
                </c:pt>
                <c:pt idx="8190">
                  <c:v>1.9145800000000044E-4</c:v>
                </c:pt>
                <c:pt idx="8191">
                  <c:v>1.9029633333333433E-4</c:v>
                </c:pt>
                <c:pt idx="8192">
                  <c:v>1.9029633333333433E-4</c:v>
                </c:pt>
                <c:pt idx="8193">
                  <c:v>1.9029633333333433E-4</c:v>
                </c:pt>
                <c:pt idx="8194">
                  <c:v>1.907620000000009E-4</c:v>
                </c:pt>
                <c:pt idx="8195">
                  <c:v>1.9029633333333433E-4</c:v>
                </c:pt>
                <c:pt idx="8196">
                  <c:v>1.9053166666666769E-4</c:v>
                </c:pt>
                <c:pt idx="8197">
                  <c:v>1.9052666666666764E-4</c:v>
                </c:pt>
                <c:pt idx="8198">
                  <c:v>1.9052666666666764E-4</c:v>
                </c:pt>
                <c:pt idx="8199">
                  <c:v>1.902913333333345E-4</c:v>
                </c:pt>
                <c:pt idx="8200">
                  <c:v>1.9029633333333433E-4</c:v>
                </c:pt>
                <c:pt idx="8201">
                  <c:v>1.902913333333345E-4</c:v>
                </c:pt>
                <c:pt idx="8202">
                  <c:v>1.9029633333333433E-4</c:v>
                </c:pt>
                <c:pt idx="8203">
                  <c:v>1.9099233333333369E-4</c:v>
                </c:pt>
                <c:pt idx="8204">
                  <c:v>1.9053166666666769E-4</c:v>
                </c:pt>
                <c:pt idx="8205">
                  <c:v>1.9052666666666724E-4</c:v>
                </c:pt>
                <c:pt idx="8206">
                  <c:v>1.9099233333333369E-4</c:v>
                </c:pt>
                <c:pt idx="8207">
                  <c:v>1.9099233333333369E-4</c:v>
                </c:pt>
                <c:pt idx="8208">
                  <c:v>1.9099233333333369E-4</c:v>
                </c:pt>
                <c:pt idx="8209">
                  <c:v>1.9472266666666725E-4</c:v>
                </c:pt>
                <c:pt idx="8210">
                  <c:v>1.9495800000000064E-4</c:v>
                </c:pt>
                <c:pt idx="8211">
                  <c:v>1.9518833333333408E-4</c:v>
                </c:pt>
                <c:pt idx="8212">
                  <c:v>1.9518833333333408E-4</c:v>
                </c:pt>
                <c:pt idx="8213">
                  <c:v>1.9495299999999985E-4</c:v>
                </c:pt>
                <c:pt idx="8214">
                  <c:v>1.9495299999999985E-4</c:v>
                </c:pt>
                <c:pt idx="8215">
                  <c:v>1.9518833333333408E-4</c:v>
                </c:pt>
                <c:pt idx="8216">
                  <c:v>1.9495299999999985E-4</c:v>
                </c:pt>
                <c:pt idx="8217">
                  <c:v>1.9541866666666788E-4</c:v>
                </c:pt>
                <c:pt idx="8218">
                  <c:v>1.9495299999999985E-4</c:v>
                </c:pt>
                <c:pt idx="8219">
                  <c:v>1.9518833333333422E-4</c:v>
                </c:pt>
                <c:pt idx="8220">
                  <c:v>1.9495299999999985E-4</c:v>
                </c:pt>
                <c:pt idx="8221">
                  <c:v>1.9495299999999985E-4</c:v>
                </c:pt>
                <c:pt idx="8222">
                  <c:v>1.9518833333333408E-4</c:v>
                </c:pt>
                <c:pt idx="8223">
                  <c:v>1.9495300000000053E-4</c:v>
                </c:pt>
                <c:pt idx="8224">
                  <c:v>1.9565400000000111E-4</c:v>
                </c:pt>
                <c:pt idx="8225">
                  <c:v>1.9541866666666788E-4</c:v>
                </c:pt>
                <c:pt idx="8226">
                  <c:v>1.9564900000000095E-4</c:v>
                </c:pt>
                <c:pt idx="8227">
                  <c:v>1.9518833333333422E-4</c:v>
                </c:pt>
                <c:pt idx="8228">
                  <c:v>1.9542366666666771E-4</c:v>
                </c:pt>
                <c:pt idx="8229">
                  <c:v>1.9565400000000111E-4</c:v>
                </c:pt>
                <c:pt idx="8230">
                  <c:v>1.9495300000000077E-4</c:v>
                </c:pt>
                <c:pt idx="8231">
                  <c:v>1.9564900000000095E-4</c:v>
                </c:pt>
                <c:pt idx="8232">
                  <c:v>1.9588433333333444E-4</c:v>
                </c:pt>
                <c:pt idx="8233">
                  <c:v>1.9564900000000095E-4</c:v>
                </c:pt>
                <c:pt idx="8234">
                  <c:v>1.9495300000000077E-4</c:v>
                </c:pt>
                <c:pt idx="8235">
                  <c:v>1.9542366666666771E-4</c:v>
                </c:pt>
                <c:pt idx="8236">
                  <c:v>1.9518833333333408E-4</c:v>
                </c:pt>
                <c:pt idx="8237">
                  <c:v>1.9448733333333437E-4</c:v>
                </c:pt>
                <c:pt idx="8238">
                  <c:v>1.9425700000000106E-4</c:v>
                </c:pt>
                <c:pt idx="8239">
                  <c:v>1.9518333333333389E-4</c:v>
                </c:pt>
                <c:pt idx="8240">
                  <c:v>1.9495300000000094E-4</c:v>
                </c:pt>
                <c:pt idx="8241">
                  <c:v>1.9425700000000134E-4</c:v>
                </c:pt>
                <c:pt idx="8242">
                  <c:v>1.9472266666666779E-4</c:v>
                </c:pt>
                <c:pt idx="8243">
                  <c:v>1.9518833333333408E-4</c:v>
                </c:pt>
                <c:pt idx="8244">
                  <c:v>1.9495300000000077E-4</c:v>
                </c:pt>
                <c:pt idx="8245">
                  <c:v>1.9472266666666736E-4</c:v>
                </c:pt>
                <c:pt idx="8246">
                  <c:v>1.9541866666666788E-4</c:v>
                </c:pt>
                <c:pt idx="8247">
                  <c:v>1.9542366666666782E-4</c:v>
                </c:pt>
                <c:pt idx="8248">
                  <c:v>1.9495300000000077E-4</c:v>
                </c:pt>
                <c:pt idx="8249">
                  <c:v>1.9541866666666823E-4</c:v>
                </c:pt>
                <c:pt idx="8250">
                  <c:v>1.958843333333345E-4</c:v>
                </c:pt>
                <c:pt idx="8251">
                  <c:v>1.9541866666666823E-4</c:v>
                </c:pt>
                <c:pt idx="8252">
                  <c:v>1.9495800000000093E-4</c:v>
                </c:pt>
                <c:pt idx="8253">
                  <c:v>1.9518833333333438E-4</c:v>
                </c:pt>
                <c:pt idx="8254">
                  <c:v>1.9495800000000064E-4</c:v>
                </c:pt>
                <c:pt idx="8255">
                  <c:v>1.9541866666666807E-4</c:v>
                </c:pt>
                <c:pt idx="8256">
                  <c:v>1.9495300000000077E-4</c:v>
                </c:pt>
                <c:pt idx="8257">
                  <c:v>1.9565400000000129E-4</c:v>
                </c:pt>
                <c:pt idx="8258">
                  <c:v>1.958843333333345E-4</c:v>
                </c:pt>
                <c:pt idx="8259">
                  <c:v>1.9542366666666771E-4</c:v>
                </c:pt>
                <c:pt idx="8260">
                  <c:v>1.9565400000000129E-4</c:v>
                </c:pt>
                <c:pt idx="8261">
                  <c:v>1.958843333333345E-4</c:v>
                </c:pt>
                <c:pt idx="8262">
                  <c:v>1.9518333333333425E-4</c:v>
                </c:pt>
                <c:pt idx="8263">
                  <c:v>1.9541866666666823E-4</c:v>
                </c:pt>
                <c:pt idx="8264">
                  <c:v>1.9541866666666788E-4</c:v>
                </c:pt>
                <c:pt idx="8265">
                  <c:v>1.9518333333333411E-4</c:v>
                </c:pt>
                <c:pt idx="8266">
                  <c:v>1.9518333333333425E-4</c:v>
                </c:pt>
                <c:pt idx="8267">
                  <c:v>1.9518333333333425E-4</c:v>
                </c:pt>
                <c:pt idx="8268">
                  <c:v>1.9472266666666725E-4</c:v>
                </c:pt>
                <c:pt idx="8269">
                  <c:v>1.9518333333333425E-4</c:v>
                </c:pt>
                <c:pt idx="8270">
                  <c:v>1.9565400000000129E-4</c:v>
                </c:pt>
                <c:pt idx="8271">
                  <c:v>1.9564900000000124E-4</c:v>
                </c:pt>
                <c:pt idx="8272">
                  <c:v>1.9588433333333471E-4</c:v>
                </c:pt>
                <c:pt idx="8273">
                  <c:v>1.9541866666666807E-4</c:v>
                </c:pt>
                <c:pt idx="8274">
                  <c:v>1.9565400000000129E-4</c:v>
                </c:pt>
                <c:pt idx="8275">
                  <c:v>1.9635000000000095E-4</c:v>
                </c:pt>
                <c:pt idx="8276">
                  <c:v>1.9588433333333471E-4</c:v>
                </c:pt>
                <c:pt idx="8277">
                  <c:v>1.9541866666666807E-4</c:v>
                </c:pt>
                <c:pt idx="8278">
                  <c:v>1.937863333333341E-4</c:v>
                </c:pt>
                <c:pt idx="8279">
                  <c:v>1.9541866666666807E-4</c:v>
                </c:pt>
                <c:pt idx="8280">
                  <c:v>1.9518333333333425E-4</c:v>
                </c:pt>
                <c:pt idx="8281">
                  <c:v>1.9565400000000129E-4</c:v>
                </c:pt>
                <c:pt idx="8282">
                  <c:v>1.9518333333333425E-4</c:v>
                </c:pt>
                <c:pt idx="8283">
                  <c:v>1.9518333333333425E-4</c:v>
                </c:pt>
                <c:pt idx="8284">
                  <c:v>1.9495300000000077E-4</c:v>
                </c:pt>
                <c:pt idx="8285">
                  <c:v>1.9564900000000124E-4</c:v>
                </c:pt>
                <c:pt idx="8286">
                  <c:v>1.9565400000000129E-4</c:v>
                </c:pt>
                <c:pt idx="8287">
                  <c:v>1.9518333333333425E-4</c:v>
                </c:pt>
                <c:pt idx="8288">
                  <c:v>1.9518333333333425E-4</c:v>
                </c:pt>
                <c:pt idx="8289">
                  <c:v>1.958843333333345E-4</c:v>
                </c:pt>
                <c:pt idx="8290">
                  <c:v>1.9588433333333471E-4</c:v>
                </c:pt>
                <c:pt idx="8291">
                  <c:v>1.9541866666666807E-4</c:v>
                </c:pt>
                <c:pt idx="8292">
                  <c:v>1.9565400000000111E-4</c:v>
                </c:pt>
                <c:pt idx="8293">
                  <c:v>1.958843333333345E-4</c:v>
                </c:pt>
                <c:pt idx="8294">
                  <c:v>1.9564900000000108E-4</c:v>
                </c:pt>
                <c:pt idx="8295">
                  <c:v>1.9541866666666807E-4</c:v>
                </c:pt>
                <c:pt idx="8296">
                  <c:v>1.9611966666666775E-4</c:v>
                </c:pt>
                <c:pt idx="8297">
                  <c:v>1.9588433333333471E-4</c:v>
                </c:pt>
                <c:pt idx="8298">
                  <c:v>1.9541366666666804E-4</c:v>
                </c:pt>
                <c:pt idx="8299">
                  <c:v>1.9587933333333442E-4</c:v>
                </c:pt>
                <c:pt idx="8300">
                  <c:v>1.9541866666666823E-4</c:v>
                </c:pt>
                <c:pt idx="8301">
                  <c:v>1.9471766666666758E-4</c:v>
                </c:pt>
                <c:pt idx="8302">
                  <c:v>1.9471766666666758E-4</c:v>
                </c:pt>
                <c:pt idx="8303">
                  <c:v>1.9518333333333389E-4</c:v>
                </c:pt>
                <c:pt idx="8304">
                  <c:v>1.9541866666666788E-4</c:v>
                </c:pt>
                <c:pt idx="8305">
                  <c:v>1.9541866666666823E-4</c:v>
                </c:pt>
                <c:pt idx="8306">
                  <c:v>1.9541866666666788E-4</c:v>
                </c:pt>
                <c:pt idx="8307">
                  <c:v>1.9495300000000077E-4</c:v>
                </c:pt>
                <c:pt idx="8308">
                  <c:v>1.9518333333333389E-4</c:v>
                </c:pt>
                <c:pt idx="8309">
                  <c:v>1.9495300000000077E-4</c:v>
                </c:pt>
                <c:pt idx="8310">
                  <c:v>1.9518333333333425E-4</c:v>
                </c:pt>
                <c:pt idx="8311">
                  <c:v>1.9518333333333389E-4</c:v>
                </c:pt>
                <c:pt idx="8312">
                  <c:v>1.9541866666666823E-4</c:v>
                </c:pt>
                <c:pt idx="8313">
                  <c:v>1.9588433333333444E-4</c:v>
                </c:pt>
                <c:pt idx="8314">
                  <c:v>1.9495800000000093E-4</c:v>
                </c:pt>
                <c:pt idx="8315">
                  <c:v>1.9495300000000077E-4</c:v>
                </c:pt>
                <c:pt idx="8316">
                  <c:v>1.9472266666666736E-4</c:v>
                </c:pt>
                <c:pt idx="8317">
                  <c:v>1.9518333333333425E-4</c:v>
                </c:pt>
                <c:pt idx="8318">
                  <c:v>1.9542366666666782E-4</c:v>
                </c:pt>
                <c:pt idx="8319">
                  <c:v>1.9495300000000077E-4</c:v>
                </c:pt>
                <c:pt idx="8320">
                  <c:v>1.9448733333333418E-4</c:v>
                </c:pt>
                <c:pt idx="8321">
                  <c:v>1.9471766666666777E-4</c:v>
                </c:pt>
                <c:pt idx="8322">
                  <c:v>1.9448733333333475E-4</c:v>
                </c:pt>
                <c:pt idx="8323">
                  <c:v>1.9518833333333422E-4</c:v>
                </c:pt>
                <c:pt idx="8324">
                  <c:v>1.9448733333333418E-4</c:v>
                </c:pt>
                <c:pt idx="8325">
                  <c:v>1.9425700000000098E-4</c:v>
                </c:pt>
                <c:pt idx="8326">
                  <c:v>1.9448733333333418E-4</c:v>
                </c:pt>
                <c:pt idx="8327">
                  <c:v>1.9448733333333418E-4</c:v>
                </c:pt>
                <c:pt idx="8328">
                  <c:v>1.9518833333333422E-4</c:v>
                </c:pt>
                <c:pt idx="8329">
                  <c:v>1.9495300000000077E-4</c:v>
                </c:pt>
                <c:pt idx="8330">
                  <c:v>1.9472266666666736E-4</c:v>
                </c:pt>
                <c:pt idx="8331">
                  <c:v>1.9565400000000129E-4</c:v>
                </c:pt>
                <c:pt idx="8332">
                  <c:v>1.9518833333333422E-4</c:v>
                </c:pt>
                <c:pt idx="8333">
                  <c:v>1.9541866666666823E-4</c:v>
                </c:pt>
                <c:pt idx="8334">
                  <c:v>1.9564900000000095E-4</c:v>
                </c:pt>
                <c:pt idx="8335">
                  <c:v>1.9518333333333425E-4</c:v>
                </c:pt>
                <c:pt idx="8336">
                  <c:v>1.9564900000000095E-4</c:v>
                </c:pt>
                <c:pt idx="8337">
                  <c:v>1.9564900000000095E-4</c:v>
                </c:pt>
                <c:pt idx="8338">
                  <c:v>1.9611466666666786E-4</c:v>
                </c:pt>
                <c:pt idx="8339">
                  <c:v>1.9518833333333438E-4</c:v>
                </c:pt>
                <c:pt idx="8340">
                  <c:v>1.9425700000000134E-4</c:v>
                </c:pt>
                <c:pt idx="8341">
                  <c:v>1.9425200000000112E-4</c:v>
                </c:pt>
                <c:pt idx="8342">
                  <c:v>1.9448733333333475E-4</c:v>
                </c:pt>
                <c:pt idx="8343">
                  <c:v>1.9471766666666787E-4</c:v>
                </c:pt>
                <c:pt idx="8344">
                  <c:v>1.9448733333333475E-4</c:v>
                </c:pt>
                <c:pt idx="8345">
                  <c:v>1.9495300000000094E-4</c:v>
                </c:pt>
                <c:pt idx="8346">
                  <c:v>1.9518833333333422E-4</c:v>
                </c:pt>
                <c:pt idx="8347">
                  <c:v>1.9518333333333425E-4</c:v>
                </c:pt>
                <c:pt idx="8348">
                  <c:v>1.9518333333333425E-4</c:v>
                </c:pt>
                <c:pt idx="8349">
                  <c:v>1.9588433333333412E-4</c:v>
                </c:pt>
                <c:pt idx="8350">
                  <c:v>1.9588433333333412E-4</c:v>
                </c:pt>
                <c:pt idx="8351">
                  <c:v>1.9541366666666748E-4</c:v>
                </c:pt>
                <c:pt idx="8352">
                  <c:v>1.9611466666666767E-4</c:v>
                </c:pt>
                <c:pt idx="8353">
                  <c:v>1.9588433333333412E-4</c:v>
                </c:pt>
                <c:pt idx="8354">
                  <c:v>1.9564900000000067E-4</c:v>
                </c:pt>
                <c:pt idx="8355">
                  <c:v>1.9541866666666774E-4</c:v>
                </c:pt>
                <c:pt idx="8356">
                  <c:v>1.9588433333333412E-4</c:v>
                </c:pt>
                <c:pt idx="8357">
                  <c:v>1.9588433333333412E-4</c:v>
                </c:pt>
                <c:pt idx="8358">
                  <c:v>1.9611466666666767E-4</c:v>
                </c:pt>
                <c:pt idx="8359">
                  <c:v>1.9588433333333412E-4</c:v>
                </c:pt>
                <c:pt idx="8360">
                  <c:v>1.9588433333333412E-4</c:v>
                </c:pt>
                <c:pt idx="8361">
                  <c:v>1.9611466666666754E-4</c:v>
                </c:pt>
                <c:pt idx="8362">
                  <c:v>1.9588433333333412E-4</c:v>
                </c:pt>
                <c:pt idx="8363">
                  <c:v>1.9611966666666732E-4</c:v>
                </c:pt>
                <c:pt idx="8364">
                  <c:v>1.9588933333333403E-4</c:v>
                </c:pt>
                <c:pt idx="8365">
                  <c:v>1.9588433333333425E-4</c:v>
                </c:pt>
                <c:pt idx="8366">
                  <c:v>1.95654000000001E-4</c:v>
                </c:pt>
                <c:pt idx="8367">
                  <c:v>1.9588433333333412E-4</c:v>
                </c:pt>
                <c:pt idx="8368">
                  <c:v>1.9541866666666788E-4</c:v>
                </c:pt>
                <c:pt idx="8369">
                  <c:v>1.9541866666666788E-4</c:v>
                </c:pt>
                <c:pt idx="8370">
                  <c:v>1.9588433333333412E-4</c:v>
                </c:pt>
                <c:pt idx="8371">
                  <c:v>1.9565400000000111E-4</c:v>
                </c:pt>
                <c:pt idx="8372">
                  <c:v>1.951833333333343E-4</c:v>
                </c:pt>
                <c:pt idx="8373">
                  <c:v>1.9541866666666807E-4</c:v>
                </c:pt>
                <c:pt idx="8374">
                  <c:v>1.9541866666666807E-4</c:v>
                </c:pt>
                <c:pt idx="8375">
                  <c:v>1.9588433333333444E-4</c:v>
                </c:pt>
                <c:pt idx="8376">
                  <c:v>1.9611966666666732E-4</c:v>
                </c:pt>
                <c:pt idx="8377">
                  <c:v>1.95654000000001E-4</c:v>
                </c:pt>
                <c:pt idx="8378">
                  <c:v>1.9565400000000111E-4</c:v>
                </c:pt>
                <c:pt idx="8379">
                  <c:v>1.9588433333333444E-4</c:v>
                </c:pt>
                <c:pt idx="8380">
                  <c:v>1.9588433333333412E-4</c:v>
                </c:pt>
                <c:pt idx="8381">
                  <c:v>1.9611966666666721E-4</c:v>
                </c:pt>
                <c:pt idx="8382">
                  <c:v>1.95654000000001E-4</c:v>
                </c:pt>
                <c:pt idx="8383">
                  <c:v>1.9541866666666788E-4</c:v>
                </c:pt>
                <c:pt idx="8384">
                  <c:v>1.9588433333333412E-4</c:v>
                </c:pt>
                <c:pt idx="8385">
                  <c:v>1.9541866666666807E-4</c:v>
                </c:pt>
                <c:pt idx="8386">
                  <c:v>1.9495300000000077E-4</c:v>
                </c:pt>
                <c:pt idx="8387">
                  <c:v>1.9541866666666807E-4</c:v>
                </c:pt>
                <c:pt idx="8388">
                  <c:v>1.95654000000001E-4</c:v>
                </c:pt>
                <c:pt idx="8389">
                  <c:v>1.9588433333333412E-4</c:v>
                </c:pt>
                <c:pt idx="8390">
                  <c:v>1.9564900000000067E-4</c:v>
                </c:pt>
                <c:pt idx="8391">
                  <c:v>1.9588933333333414E-4</c:v>
                </c:pt>
                <c:pt idx="8392">
                  <c:v>1.9588433333333412E-4</c:v>
                </c:pt>
                <c:pt idx="8393">
                  <c:v>1.9541866666666788E-4</c:v>
                </c:pt>
                <c:pt idx="8394">
                  <c:v>1.9634999999999981E-4</c:v>
                </c:pt>
                <c:pt idx="8395">
                  <c:v>1.9611966666666732E-4</c:v>
                </c:pt>
                <c:pt idx="8396">
                  <c:v>1.965853333333341E-4</c:v>
                </c:pt>
                <c:pt idx="8397">
                  <c:v>1.9564900000000067E-4</c:v>
                </c:pt>
                <c:pt idx="8398">
                  <c:v>1.9588433333333425E-4</c:v>
                </c:pt>
                <c:pt idx="8399">
                  <c:v>1.9588433333333412E-4</c:v>
                </c:pt>
                <c:pt idx="8400">
                  <c:v>1.9588433333333412E-4</c:v>
                </c:pt>
                <c:pt idx="8401">
                  <c:v>1.9611966666666732E-4</c:v>
                </c:pt>
                <c:pt idx="8402">
                  <c:v>1.9611966666666732E-4</c:v>
                </c:pt>
                <c:pt idx="8403">
                  <c:v>1.9634999999999981E-4</c:v>
                </c:pt>
                <c:pt idx="8404">
                  <c:v>1.95654000000001E-4</c:v>
                </c:pt>
                <c:pt idx="8405">
                  <c:v>1.9286000000000108E-4</c:v>
                </c:pt>
                <c:pt idx="8406">
                  <c:v>1.9309033333333417E-4</c:v>
                </c:pt>
                <c:pt idx="8407">
                  <c:v>1.937863333333341E-4</c:v>
                </c:pt>
                <c:pt idx="8408">
                  <c:v>1.9355600000000081E-4</c:v>
                </c:pt>
                <c:pt idx="8409">
                  <c:v>1.9402166666666814E-4</c:v>
                </c:pt>
                <c:pt idx="8410">
                  <c:v>1.9402166666666814E-4</c:v>
                </c:pt>
                <c:pt idx="8411">
                  <c:v>1.9379133333333423E-4</c:v>
                </c:pt>
                <c:pt idx="8412">
                  <c:v>1.9355600000000081E-4</c:v>
                </c:pt>
                <c:pt idx="8413">
                  <c:v>1.9402166666666803E-4</c:v>
                </c:pt>
                <c:pt idx="8414">
                  <c:v>1.9309033333333433E-4</c:v>
                </c:pt>
                <c:pt idx="8415">
                  <c:v>1.930853333333345E-4</c:v>
                </c:pt>
                <c:pt idx="8416">
                  <c:v>1.9332566666666807E-4</c:v>
                </c:pt>
                <c:pt idx="8417">
                  <c:v>1.9309533333333455E-4</c:v>
                </c:pt>
                <c:pt idx="8418">
                  <c:v>1.937863333333341E-4</c:v>
                </c:pt>
                <c:pt idx="8419">
                  <c:v>1.9402166666666787E-4</c:v>
                </c:pt>
                <c:pt idx="8420">
                  <c:v>1.9332566666666775E-4</c:v>
                </c:pt>
                <c:pt idx="8421">
                  <c:v>1.9355600000000044E-4</c:v>
                </c:pt>
                <c:pt idx="8422">
                  <c:v>1.9355600000000081E-4</c:v>
                </c:pt>
                <c:pt idx="8423">
                  <c:v>1.9448733333333424E-4</c:v>
                </c:pt>
                <c:pt idx="8424">
                  <c:v>1.9448733333333424E-4</c:v>
                </c:pt>
                <c:pt idx="8425">
                  <c:v>1.9402166666666787E-4</c:v>
                </c:pt>
                <c:pt idx="8426">
                  <c:v>1.9379133333333393E-4</c:v>
                </c:pt>
                <c:pt idx="8427">
                  <c:v>1.9379133333333423E-4</c:v>
                </c:pt>
                <c:pt idx="8428">
                  <c:v>1.9309033333333433E-4</c:v>
                </c:pt>
                <c:pt idx="8429">
                  <c:v>1.9286000000000108E-4</c:v>
                </c:pt>
                <c:pt idx="8430">
                  <c:v>1.9286000000000097E-4</c:v>
                </c:pt>
                <c:pt idx="8431">
                  <c:v>1.9332566666666786E-4</c:v>
                </c:pt>
                <c:pt idx="8432">
                  <c:v>1.9332566666666764E-4</c:v>
                </c:pt>
                <c:pt idx="8433">
                  <c:v>1.9262966666666766E-4</c:v>
                </c:pt>
                <c:pt idx="8434">
                  <c:v>1.9239433333333427E-4</c:v>
                </c:pt>
                <c:pt idx="8435">
                  <c:v>1.93561000000001E-4</c:v>
                </c:pt>
                <c:pt idx="8436">
                  <c:v>1.9309033333333433E-4</c:v>
                </c:pt>
                <c:pt idx="8437">
                  <c:v>1.9286500000000126E-4</c:v>
                </c:pt>
                <c:pt idx="8438">
                  <c:v>1.9262966666666766E-4</c:v>
                </c:pt>
                <c:pt idx="8439">
                  <c:v>1.9239433333333392E-4</c:v>
                </c:pt>
                <c:pt idx="8440">
                  <c:v>1.919286666666676E-4</c:v>
                </c:pt>
                <c:pt idx="8441">
                  <c:v>1.9215900000000053E-4</c:v>
                </c:pt>
                <c:pt idx="8442">
                  <c:v>1.9239433333333392E-4</c:v>
                </c:pt>
                <c:pt idx="8443">
                  <c:v>1.9192866666666784E-4</c:v>
                </c:pt>
                <c:pt idx="8444">
                  <c:v>1.9192866666666784E-4</c:v>
                </c:pt>
                <c:pt idx="8445">
                  <c:v>1.9215900000000039E-4</c:v>
                </c:pt>
                <c:pt idx="8446">
                  <c:v>1.9216900000000047E-4</c:v>
                </c:pt>
                <c:pt idx="8447">
                  <c:v>1.914680000000009E-4</c:v>
                </c:pt>
                <c:pt idx="8448">
                  <c:v>1.9193866666666768E-4</c:v>
                </c:pt>
                <c:pt idx="8449">
                  <c:v>1.9170333333333423E-4</c:v>
                </c:pt>
                <c:pt idx="8450">
                  <c:v>1.9193866666666768E-4</c:v>
                </c:pt>
                <c:pt idx="8451">
                  <c:v>1.9193366666666743E-4</c:v>
                </c:pt>
                <c:pt idx="8452">
                  <c:v>1.9216900000000047E-4</c:v>
                </c:pt>
                <c:pt idx="8453">
                  <c:v>1.9170333333333404E-4</c:v>
                </c:pt>
                <c:pt idx="8454">
                  <c:v>1.9286500000000126E-4</c:v>
                </c:pt>
                <c:pt idx="8455">
                  <c:v>1.9356600000000059E-4</c:v>
                </c:pt>
                <c:pt idx="8456">
                  <c:v>1.9380133333333466E-4</c:v>
                </c:pt>
                <c:pt idx="8457">
                  <c:v>1.9449733333333459E-4</c:v>
                </c:pt>
                <c:pt idx="8458">
                  <c:v>1.9356600000000081E-4</c:v>
                </c:pt>
                <c:pt idx="8459">
                  <c:v>1.9403166666666794E-4</c:v>
                </c:pt>
                <c:pt idx="8460">
                  <c:v>1.9403166666666808E-4</c:v>
                </c:pt>
                <c:pt idx="8461">
                  <c:v>1.9356100000000078E-4</c:v>
                </c:pt>
                <c:pt idx="8462">
                  <c:v>1.9379633333333393E-4</c:v>
                </c:pt>
                <c:pt idx="8463">
                  <c:v>1.9426200000000076E-4</c:v>
                </c:pt>
                <c:pt idx="8464">
                  <c:v>1.9426200000000076E-4</c:v>
                </c:pt>
                <c:pt idx="8465">
                  <c:v>1.938013333333345E-4</c:v>
                </c:pt>
                <c:pt idx="8466">
                  <c:v>1.9426200000000076E-4</c:v>
                </c:pt>
                <c:pt idx="8467">
                  <c:v>1.9379633333333404E-4</c:v>
                </c:pt>
                <c:pt idx="8468">
                  <c:v>1.9379633333333404E-4</c:v>
                </c:pt>
                <c:pt idx="8469">
                  <c:v>1.9426200000000076E-4</c:v>
                </c:pt>
                <c:pt idx="8470">
                  <c:v>1.9425700000000058E-4</c:v>
                </c:pt>
                <c:pt idx="8471">
                  <c:v>1.9426200000000076E-4</c:v>
                </c:pt>
                <c:pt idx="8472">
                  <c:v>1.9380133333333482E-4</c:v>
                </c:pt>
                <c:pt idx="8473">
                  <c:v>1.9473266666666746E-4</c:v>
                </c:pt>
                <c:pt idx="8474">
                  <c:v>1.9426700000000106E-4</c:v>
                </c:pt>
                <c:pt idx="8475">
                  <c:v>1.9496300000000074E-4</c:v>
                </c:pt>
                <c:pt idx="8476">
                  <c:v>1.9449233333333394E-4</c:v>
                </c:pt>
                <c:pt idx="8477">
                  <c:v>1.9449233333333394E-4</c:v>
                </c:pt>
                <c:pt idx="8478">
                  <c:v>1.9449733333333426E-4</c:v>
                </c:pt>
                <c:pt idx="8479">
                  <c:v>1.9449733333333442E-4</c:v>
                </c:pt>
                <c:pt idx="8480">
                  <c:v>1.9426700000000106E-4</c:v>
                </c:pt>
                <c:pt idx="8481">
                  <c:v>1.9380633333333428E-4</c:v>
                </c:pt>
                <c:pt idx="8482">
                  <c:v>1.9495800000000064E-4</c:v>
                </c:pt>
                <c:pt idx="8483">
                  <c:v>1.9426200000000076E-4</c:v>
                </c:pt>
                <c:pt idx="8484">
                  <c:v>1.940266666666677E-4</c:v>
                </c:pt>
                <c:pt idx="8485">
                  <c:v>1.9403166666666808E-4</c:v>
                </c:pt>
                <c:pt idx="8486">
                  <c:v>1.9379633333333388E-4</c:v>
                </c:pt>
                <c:pt idx="8487">
                  <c:v>1.9403166666666794E-4</c:v>
                </c:pt>
                <c:pt idx="8488">
                  <c:v>1.9403166666666794E-4</c:v>
                </c:pt>
                <c:pt idx="8489">
                  <c:v>1.9426200000000076E-4</c:v>
                </c:pt>
                <c:pt idx="8490">
                  <c:v>1.9449233333333445E-4</c:v>
                </c:pt>
                <c:pt idx="8491">
                  <c:v>1.9496300000000109E-4</c:v>
                </c:pt>
                <c:pt idx="8492">
                  <c:v>1.9472766666666811E-4</c:v>
                </c:pt>
                <c:pt idx="8493">
                  <c:v>1.9426200000000106E-4</c:v>
                </c:pt>
                <c:pt idx="8494">
                  <c:v>1.9426700000000133E-4</c:v>
                </c:pt>
                <c:pt idx="8495">
                  <c:v>1.9379633333333423E-4</c:v>
                </c:pt>
                <c:pt idx="8496">
                  <c:v>1.9379633333333423E-4</c:v>
                </c:pt>
                <c:pt idx="8497">
                  <c:v>1.9356600000000081E-4</c:v>
                </c:pt>
                <c:pt idx="8498">
                  <c:v>1.9426200000000095E-4</c:v>
                </c:pt>
                <c:pt idx="8499">
                  <c:v>1.9356600000000062E-4</c:v>
                </c:pt>
                <c:pt idx="8500">
                  <c:v>1.9356600000000081E-4</c:v>
                </c:pt>
                <c:pt idx="8501">
                  <c:v>1.9333066666666758E-4</c:v>
                </c:pt>
                <c:pt idx="8502">
                  <c:v>1.9333066666666769E-4</c:v>
                </c:pt>
                <c:pt idx="8503">
                  <c:v>1.930953333333343E-4</c:v>
                </c:pt>
                <c:pt idx="8504">
                  <c:v>1.9380133333333498E-4</c:v>
                </c:pt>
                <c:pt idx="8505">
                  <c:v>1.9379633333333423E-4</c:v>
                </c:pt>
                <c:pt idx="8506">
                  <c:v>1.9356600000000081E-4</c:v>
                </c:pt>
                <c:pt idx="8507">
                  <c:v>1.930953333333343E-4</c:v>
                </c:pt>
                <c:pt idx="8508">
                  <c:v>1.9286500000000107E-4</c:v>
                </c:pt>
                <c:pt idx="8509">
                  <c:v>1.931003333333343E-4</c:v>
                </c:pt>
                <c:pt idx="8510">
                  <c:v>1.9356600000000081E-4</c:v>
                </c:pt>
                <c:pt idx="8511">
                  <c:v>1.9239933333333383E-4</c:v>
                </c:pt>
                <c:pt idx="8512">
                  <c:v>1.9286500000000118E-4</c:v>
                </c:pt>
                <c:pt idx="8513">
                  <c:v>1.9216900000000047E-4</c:v>
                </c:pt>
                <c:pt idx="8514">
                  <c:v>1.9216900000000047E-4</c:v>
                </c:pt>
                <c:pt idx="8515">
                  <c:v>1.9239933333333392E-4</c:v>
                </c:pt>
                <c:pt idx="8516">
                  <c:v>1.9262966666666766E-4</c:v>
                </c:pt>
                <c:pt idx="8517">
                  <c:v>1.9216900000000047E-4</c:v>
                </c:pt>
                <c:pt idx="8518">
                  <c:v>1.9263466666666782E-4</c:v>
                </c:pt>
                <c:pt idx="8519">
                  <c:v>1.9287000000000102E-4</c:v>
                </c:pt>
                <c:pt idx="8520">
                  <c:v>1.9286500000000126E-4</c:v>
                </c:pt>
                <c:pt idx="8521">
                  <c:v>1.93561000000001E-4</c:v>
                </c:pt>
                <c:pt idx="8522">
                  <c:v>1.931003333333343E-4</c:v>
                </c:pt>
                <c:pt idx="8523">
                  <c:v>1.9356600000000081E-4</c:v>
                </c:pt>
                <c:pt idx="8524">
                  <c:v>1.9333066666666769E-4</c:v>
                </c:pt>
                <c:pt idx="8525">
                  <c:v>1.9356600000000081E-4</c:v>
                </c:pt>
                <c:pt idx="8526">
                  <c:v>1.9379633333333417E-4</c:v>
                </c:pt>
                <c:pt idx="8527">
                  <c:v>1.9379633333333417E-4</c:v>
                </c:pt>
                <c:pt idx="8528">
                  <c:v>1.9356600000000062E-4</c:v>
                </c:pt>
                <c:pt idx="8529">
                  <c:v>1.938013333333345E-4</c:v>
                </c:pt>
                <c:pt idx="8530">
                  <c:v>1.9356600000000081E-4</c:v>
                </c:pt>
                <c:pt idx="8531">
                  <c:v>1.9379633333333412E-4</c:v>
                </c:pt>
                <c:pt idx="8532">
                  <c:v>1.9356600000000081E-4</c:v>
                </c:pt>
                <c:pt idx="8533">
                  <c:v>1.9286500000000107E-4</c:v>
                </c:pt>
                <c:pt idx="8534">
                  <c:v>1.9309033333333433E-4</c:v>
                </c:pt>
                <c:pt idx="8535">
                  <c:v>1.930953333333343E-4</c:v>
                </c:pt>
                <c:pt idx="8536">
                  <c:v>1.9286500000000107E-4</c:v>
                </c:pt>
                <c:pt idx="8537">
                  <c:v>1.9286500000000107E-4</c:v>
                </c:pt>
                <c:pt idx="8538">
                  <c:v>1.931003333333343E-4</c:v>
                </c:pt>
                <c:pt idx="8539">
                  <c:v>1.9309533333333455E-4</c:v>
                </c:pt>
                <c:pt idx="8540">
                  <c:v>1.9333066666666758E-4</c:v>
                </c:pt>
                <c:pt idx="8541">
                  <c:v>1.9379633333333417E-4</c:v>
                </c:pt>
                <c:pt idx="8542">
                  <c:v>1.9379133333333423E-4</c:v>
                </c:pt>
                <c:pt idx="8543">
                  <c:v>1.9402666666666786E-4</c:v>
                </c:pt>
                <c:pt idx="8544">
                  <c:v>1.93561000000001E-4</c:v>
                </c:pt>
                <c:pt idx="8545">
                  <c:v>1.9403166666666824E-4</c:v>
                </c:pt>
                <c:pt idx="8546">
                  <c:v>1.9379633333333423E-4</c:v>
                </c:pt>
                <c:pt idx="8547">
                  <c:v>1.9309533333333455E-4</c:v>
                </c:pt>
                <c:pt idx="8548">
                  <c:v>1.9379133333333423E-4</c:v>
                </c:pt>
                <c:pt idx="8549">
                  <c:v>1.9333066666666758E-4</c:v>
                </c:pt>
                <c:pt idx="8550">
                  <c:v>1.9380133333333482E-4</c:v>
                </c:pt>
                <c:pt idx="8551">
                  <c:v>1.93561000000001E-4</c:v>
                </c:pt>
                <c:pt idx="8552">
                  <c:v>1.9310533333333446E-4</c:v>
                </c:pt>
                <c:pt idx="8553">
                  <c:v>1.9310033333333422E-4</c:v>
                </c:pt>
                <c:pt idx="8554">
                  <c:v>1.9426200000000101E-4</c:v>
                </c:pt>
                <c:pt idx="8555">
                  <c:v>1.9333066666666769E-4</c:v>
                </c:pt>
                <c:pt idx="8556">
                  <c:v>1.9379633333333412E-4</c:v>
                </c:pt>
                <c:pt idx="8557">
                  <c:v>1.9447733333333451E-4</c:v>
                </c:pt>
                <c:pt idx="8558">
                  <c:v>1.947126666666675E-4</c:v>
                </c:pt>
                <c:pt idx="8559">
                  <c:v>1.947126666666675E-4</c:v>
                </c:pt>
                <c:pt idx="8560">
                  <c:v>1.9494300000000081E-4</c:v>
                </c:pt>
                <c:pt idx="8561">
                  <c:v>1.9541366666666804E-4</c:v>
                </c:pt>
                <c:pt idx="8562">
                  <c:v>1.9564400000000095E-4</c:v>
                </c:pt>
                <c:pt idx="8563">
                  <c:v>1.95639000000001E-4</c:v>
                </c:pt>
                <c:pt idx="8564">
                  <c:v>1.9540866666666788E-4</c:v>
                </c:pt>
                <c:pt idx="8565">
                  <c:v>1.9494300000000081E-4</c:v>
                </c:pt>
                <c:pt idx="8566">
                  <c:v>1.9540866666666797E-4</c:v>
                </c:pt>
                <c:pt idx="8567">
                  <c:v>1.9494300000000081E-4</c:v>
                </c:pt>
                <c:pt idx="8568">
                  <c:v>1.9517833333333417E-4</c:v>
                </c:pt>
                <c:pt idx="8569">
                  <c:v>1.9564400000000122E-4</c:v>
                </c:pt>
                <c:pt idx="8570">
                  <c:v>1.9564400000000095E-4</c:v>
                </c:pt>
                <c:pt idx="8571">
                  <c:v>1.9517833333333417E-4</c:v>
                </c:pt>
                <c:pt idx="8572">
                  <c:v>1.9564400000000095E-4</c:v>
                </c:pt>
                <c:pt idx="8573">
                  <c:v>1.9540866666666797E-4</c:v>
                </c:pt>
                <c:pt idx="8574">
                  <c:v>1.9540866666666826E-4</c:v>
                </c:pt>
                <c:pt idx="8575">
                  <c:v>1.9494800000000137E-4</c:v>
                </c:pt>
                <c:pt idx="8576">
                  <c:v>1.9540866666666797E-4</c:v>
                </c:pt>
                <c:pt idx="8577">
                  <c:v>1.9494800000000102E-4</c:v>
                </c:pt>
                <c:pt idx="8578">
                  <c:v>1.9494300000000081E-4</c:v>
                </c:pt>
                <c:pt idx="8579">
                  <c:v>1.9564400000000133E-4</c:v>
                </c:pt>
                <c:pt idx="8580">
                  <c:v>1.9540866666666805E-4</c:v>
                </c:pt>
                <c:pt idx="8581">
                  <c:v>1.9564400000000133E-4</c:v>
                </c:pt>
                <c:pt idx="8582">
                  <c:v>1.961096666666674E-4</c:v>
                </c:pt>
                <c:pt idx="8583">
                  <c:v>1.963400000000005E-4</c:v>
                </c:pt>
                <c:pt idx="8584">
                  <c:v>1.965753333333344E-4</c:v>
                </c:pt>
                <c:pt idx="8585">
                  <c:v>1.9634500000000112E-4</c:v>
                </c:pt>
                <c:pt idx="8586">
                  <c:v>1.9564400000000133E-4</c:v>
                </c:pt>
                <c:pt idx="8587">
                  <c:v>1.9494300000000048E-4</c:v>
                </c:pt>
                <c:pt idx="8588">
                  <c:v>1.9517833333333428E-4</c:v>
                </c:pt>
                <c:pt idx="8589">
                  <c:v>1.9564400000000133E-4</c:v>
                </c:pt>
                <c:pt idx="8590">
                  <c:v>1.956440000000013E-4</c:v>
                </c:pt>
                <c:pt idx="8591">
                  <c:v>1.9634000000000101E-4</c:v>
                </c:pt>
                <c:pt idx="8592">
                  <c:v>1.9680566666666817E-4</c:v>
                </c:pt>
                <c:pt idx="8593">
                  <c:v>1.9634000000000109E-4</c:v>
                </c:pt>
                <c:pt idx="8594">
                  <c:v>1.9657533333333451E-4</c:v>
                </c:pt>
                <c:pt idx="8595">
                  <c:v>1.9657533333333451E-4</c:v>
                </c:pt>
                <c:pt idx="8596">
                  <c:v>1.9634000000000101E-4</c:v>
                </c:pt>
                <c:pt idx="8597">
                  <c:v>1.9657533333333451E-4</c:v>
                </c:pt>
                <c:pt idx="8598">
                  <c:v>1.9680566666666795E-4</c:v>
                </c:pt>
                <c:pt idx="8599">
                  <c:v>1.970410000000011E-4</c:v>
                </c:pt>
                <c:pt idx="8600">
                  <c:v>1.965753333333341E-4</c:v>
                </c:pt>
                <c:pt idx="8601">
                  <c:v>1.9634000000000109E-4</c:v>
                </c:pt>
                <c:pt idx="8602">
                  <c:v>1.9587433333333472E-4</c:v>
                </c:pt>
                <c:pt idx="8603">
                  <c:v>1.9587433333333442E-4</c:v>
                </c:pt>
                <c:pt idx="8604">
                  <c:v>1.9610966666666751E-4</c:v>
                </c:pt>
                <c:pt idx="8605">
                  <c:v>1.9634000000000101E-4</c:v>
                </c:pt>
                <c:pt idx="8606">
                  <c:v>1.963400000000005E-4</c:v>
                </c:pt>
                <c:pt idx="8607">
                  <c:v>1.965753333333344E-4</c:v>
                </c:pt>
                <c:pt idx="8608">
                  <c:v>1.9610966666666751E-4</c:v>
                </c:pt>
                <c:pt idx="8609">
                  <c:v>1.9634000000000096E-4</c:v>
                </c:pt>
                <c:pt idx="8610">
                  <c:v>1.9657033333333418E-4</c:v>
                </c:pt>
                <c:pt idx="8611">
                  <c:v>1.965703333333344E-4</c:v>
                </c:pt>
                <c:pt idx="8612">
                  <c:v>1.9587433333333447E-4</c:v>
                </c:pt>
                <c:pt idx="8613">
                  <c:v>1.9587933333333458E-4</c:v>
                </c:pt>
                <c:pt idx="8614">
                  <c:v>1.9634000000000101E-4</c:v>
                </c:pt>
                <c:pt idx="8615">
                  <c:v>1.9680566666666795E-4</c:v>
                </c:pt>
                <c:pt idx="8616">
                  <c:v>1.9587433333333458E-4</c:v>
                </c:pt>
                <c:pt idx="8617">
                  <c:v>1.9587433333333472E-4</c:v>
                </c:pt>
                <c:pt idx="8618">
                  <c:v>1.9634000000000101E-4</c:v>
                </c:pt>
                <c:pt idx="8619">
                  <c:v>1.9634000000000101E-4</c:v>
                </c:pt>
                <c:pt idx="8620">
                  <c:v>1.965753333333344E-4</c:v>
                </c:pt>
                <c:pt idx="8621">
                  <c:v>1.965753333333344E-4</c:v>
                </c:pt>
                <c:pt idx="8622">
                  <c:v>1.968106666666679E-4</c:v>
                </c:pt>
                <c:pt idx="8623">
                  <c:v>1.9634000000000101E-4</c:v>
                </c:pt>
                <c:pt idx="8624">
                  <c:v>1.965753333333344E-4</c:v>
                </c:pt>
                <c:pt idx="8625">
                  <c:v>1.9634000000000101E-4</c:v>
                </c:pt>
                <c:pt idx="8626">
                  <c:v>1.9610966666666781E-4</c:v>
                </c:pt>
                <c:pt idx="8627">
                  <c:v>1.956440000000013E-4</c:v>
                </c:pt>
                <c:pt idx="8628">
                  <c:v>1.9494300000000097E-4</c:v>
                </c:pt>
                <c:pt idx="8629">
                  <c:v>1.9680066666666798E-4</c:v>
                </c:pt>
                <c:pt idx="8630">
                  <c:v>1.9680566666666795E-4</c:v>
                </c:pt>
                <c:pt idx="8631">
                  <c:v>1.9704100000000148E-4</c:v>
                </c:pt>
                <c:pt idx="8632">
                  <c:v>1.9727633333333435E-4</c:v>
                </c:pt>
                <c:pt idx="8633">
                  <c:v>1.9797233333333384E-4</c:v>
                </c:pt>
                <c:pt idx="8634">
                  <c:v>1.9750666666666766E-4</c:v>
                </c:pt>
                <c:pt idx="8635">
                  <c:v>1.9750166666666796E-4</c:v>
                </c:pt>
                <c:pt idx="8636">
                  <c:v>1.9727633333333468E-4</c:v>
                </c:pt>
                <c:pt idx="8637">
                  <c:v>1.9820266666666786E-4</c:v>
                </c:pt>
                <c:pt idx="8638">
                  <c:v>1.9773700000000108E-4</c:v>
                </c:pt>
                <c:pt idx="8639">
                  <c:v>1.9773700000000135E-4</c:v>
                </c:pt>
                <c:pt idx="8640">
                  <c:v>1.9797233333333428E-4</c:v>
                </c:pt>
                <c:pt idx="8641">
                  <c:v>1.9797233333333428E-4</c:v>
                </c:pt>
                <c:pt idx="8642">
                  <c:v>1.9750166666666796E-4</c:v>
                </c:pt>
                <c:pt idx="8643">
                  <c:v>1.9773700000000135E-4</c:v>
                </c:pt>
                <c:pt idx="8644">
                  <c:v>1.9750666666666809E-4</c:v>
                </c:pt>
                <c:pt idx="8645">
                  <c:v>1.9727633333333478E-4</c:v>
                </c:pt>
                <c:pt idx="8646">
                  <c:v>1.9704100000000164E-4</c:v>
                </c:pt>
                <c:pt idx="8647">
                  <c:v>1.9704100000000164E-4</c:v>
                </c:pt>
                <c:pt idx="8648">
                  <c:v>1.9750666666666809E-4</c:v>
                </c:pt>
                <c:pt idx="8649">
                  <c:v>1.9750166666666796E-4</c:v>
                </c:pt>
                <c:pt idx="8650">
                  <c:v>1.9750166666666785E-4</c:v>
                </c:pt>
                <c:pt idx="8651">
                  <c:v>1.9773700000000135E-4</c:v>
                </c:pt>
                <c:pt idx="8652">
                  <c:v>1.9820266666666786E-4</c:v>
                </c:pt>
                <c:pt idx="8653">
                  <c:v>1.9820266666666786E-4</c:v>
                </c:pt>
                <c:pt idx="8654">
                  <c:v>1.9866833333333448E-4</c:v>
                </c:pt>
                <c:pt idx="8655">
                  <c:v>1.984380000000013E-4</c:v>
                </c:pt>
                <c:pt idx="8656">
                  <c:v>1.9913400000000088E-4</c:v>
                </c:pt>
                <c:pt idx="8657">
                  <c:v>1.9959966666666757E-4</c:v>
                </c:pt>
                <c:pt idx="8658">
                  <c:v>1.9936933333333416E-4</c:v>
                </c:pt>
                <c:pt idx="8659">
                  <c:v>1.9959966666666733E-4</c:v>
                </c:pt>
                <c:pt idx="8660">
                  <c:v>1.9866833333333472E-4</c:v>
                </c:pt>
                <c:pt idx="8661">
                  <c:v>1.9866833333333472E-4</c:v>
                </c:pt>
                <c:pt idx="8662">
                  <c:v>1.9889866666666792E-4</c:v>
                </c:pt>
                <c:pt idx="8663">
                  <c:v>1.991340000000012E-4</c:v>
                </c:pt>
                <c:pt idx="8664">
                  <c:v>1.9890366666666762E-4</c:v>
                </c:pt>
                <c:pt idx="8665">
                  <c:v>1.9960466666666809E-4</c:v>
                </c:pt>
                <c:pt idx="8666">
                  <c:v>1.9936933333333416E-4</c:v>
                </c:pt>
                <c:pt idx="8667">
                  <c:v>1.9913400000000088E-4</c:v>
                </c:pt>
                <c:pt idx="8668">
                  <c:v>1.9890866666666794E-4</c:v>
                </c:pt>
                <c:pt idx="8669">
                  <c:v>1.9867333333333442E-4</c:v>
                </c:pt>
                <c:pt idx="8670">
                  <c:v>1.9844300000000152E-4</c:v>
                </c:pt>
                <c:pt idx="8671">
                  <c:v>1.9867333333333431E-4</c:v>
                </c:pt>
                <c:pt idx="8672">
                  <c:v>1.9913900000000076E-4</c:v>
                </c:pt>
                <c:pt idx="8673">
                  <c:v>1.9913900000000095E-4</c:v>
                </c:pt>
                <c:pt idx="8674">
                  <c:v>1.9867333333333458E-4</c:v>
                </c:pt>
                <c:pt idx="8675">
                  <c:v>1.9913400000000131E-4</c:v>
                </c:pt>
                <c:pt idx="8676">
                  <c:v>1.9936933333333429E-4</c:v>
                </c:pt>
                <c:pt idx="8677">
                  <c:v>1.9960466666666809E-4</c:v>
                </c:pt>
                <c:pt idx="8678">
                  <c:v>1.9960966666666808E-4</c:v>
                </c:pt>
                <c:pt idx="8679">
                  <c:v>2.0030566666666815E-4</c:v>
                </c:pt>
                <c:pt idx="8680">
                  <c:v>1.9960466666666809E-4</c:v>
                </c:pt>
                <c:pt idx="8681">
                  <c:v>1.9960966666666814E-4</c:v>
                </c:pt>
                <c:pt idx="8682">
                  <c:v>1.9890866666666794E-4</c:v>
                </c:pt>
                <c:pt idx="8683">
                  <c:v>1.9913900000000076E-4</c:v>
                </c:pt>
                <c:pt idx="8684">
                  <c:v>1.9913900000000076E-4</c:v>
                </c:pt>
                <c:pt idx="8685">
                  <c:v>1.9890866666666794E-4</c:v>
                </c:pt>
                <c:pt idx="8686">
                  <c:v>1.986783333333345E-4</c:v>
                </c:pt>
                <c:pt idx="8687">
                  <c:v>1.9821266666666758E-4</c:v>
                </c:pt>
                <c:pt idx="8688">
                  <c:v>1.9890866666666794E-4</c:v>
                </c:pt>
                <c:pt idx="8689">
                  <c:v>1.986783333333345E-4</c:v>
                </c:pt>
                <c:pt idx="8690">
                  <c:v>1.986783333333345E-4</c:v>
                </c:pt>
                <c:pt idx="8691">
                  <c:v>1.9960966666666808E-4</c:v>
                </c:pt>
                <c:pt idx="8692">
                  <c:v>1.993793333333342E-4</c:v>
                </c:pt>
                <c:pt idx="8693">
                  <c:v>1.9937433333333451E-4</c:v>
                </c:pt>
                <c:pt idx="8694">
                  <c:v>1.9914400000000117E-4</c:v>
                </c:pt>
                <c:pt idx="8695">
                  <c:v>1.993793333333342E-4</c:v>
                </c:pt>
                <c:pt idx="8696">
                  <c:v>1.9891366666666775E-4</c:v>
                </c:pt>
                <c:pt idx="8697">
                  <c:v>1.9960966666666808E-4</c:v>
                </c:pt>
                <c:pt idx="8698">
                  <c:v>1.9960966666666808E-4</c:v>
                </c:pt>
                <c:pt idx="8699">
                  <c:v>1.9937433333333451E-4</c:v>
                </c:pt>
                <c:pt idx="8700">
                  <c:v>1.9937433333333451E-4</c:v>
                </c:pt>
                <c:pt idx="8701">
                  <c:v>1.9937433333333451E-4</c:v>
                </c:pt>
                <c:pt idx="8702">
                  <c:v>1.9937433333333451E-4</c:v>
                </c:pt>
                <c:pt idx="8703">
                  <c:v>1.9914400000000117E-4</c:v>
                </c:pt>
                <c:pt idx="8704">
                  <c:v>1.993793333333342E-4</c:v>
                </c:pt>
                <c:pt idx="8705">
                  <c:v>1.9960966666666795E-4</c:v>
                </c:pt>
                <c:pt idx="8706">
                  <c:v>1.9937433333333451E-4</c:v>
                </c:pt>
                <c:pt idx="8707">
                  <c:v>1.993793333333342E-4</c:v>
                </c:pt>
                <c:pt idx="8708">
                  <c:v>1.9937433333333451E-4</c:v>
                </c:pt>
                <c:pt idx="8709">
                  <c:v>1.9913900000000076E-4</c:v>
                </c:pt>
                <c:pt idx="8710">
                  <c:v>1.9890866666666794E-4</c:v>
                </c:pt>
                <c:pt idx="8711">
                  <c:v>1.993793333333342E-4</c:v>
                </c:pt>
                <c:pt idx="8712">
                  <c:v>1.9914400000000106E-4</c:v>
                </c:pt>
                <c:pt idx="8713">
                  <c:v>1.9937433333333451E-4</c:v>
                </c:pt>
                <c:pt idx="8714">
                  <c:v>1.9914400000000117E-4</c:v>
                </c:pt>
                <c:pt idx="8715">
                  <c:v>1.9890866666666808E-4</c:v>
                </c:pt>
                <c:pt idx="8716">
                  <c:v>1.9937433333333451E-4</c:v>
                </c:pt>
                <c:pt idx="8717">
                  <c:v>1.9914400000000117E-4</c:v>
                </c:pt>
                <c:pt idx="8718">
                  <c:v>1.9960466666666809E-4</c:v>
                </c:pt>
                <c:pt idx="8719">
                  <c:v>1.9960966666666808E-4</c:v>
                </c:pt>
                <c:pt idx="8720">
                  <c:v>1.9937433333333451E-4</c:v>
                </c:pt>
                <c:pt idx="8721">
                  <c:v>1.9937433333333437E-4</c:v>
                </c:pt>
                <c:pt idx="8722">
                  <c:v>1.9890866666666778E-4</c:v>
                </c:pt>
                <c:pt idx="8723">
                  <c:v>1.9960966666666808E-4</c:v>
                </c:pt>
                <c:pt idx="8724">
                  <c:v>1.9937433333333451E-4</c:v>
                </c:pt>
                <c:pt idx="8725">
                  <c:v>1.9960966666666808E-4</c:v>
                </c:pt>
                <c:pt idx="8726">
                  <c:v>1.9914400000000106E-4</c:v>
                </c:pt>
                <c:pt idx="8727">
                  <c:v>1.9937433333333451E-4</c:v>
                </c:pt>
                <c:pt idx="8728">
                  <c:v>1.9960966666666808E-4</c:v>
                </c:pt>
                <c:pt idx="8729">
                  <c:v>1.9984500000000166E-4</c:v>
                </c:pt>
                <c:pt idx="8730">
                  <c:v>1.9937433333333451E-4</c:v>
                </c:pt>
                <c:pt idx="8731">
                  <c:v>1.9937433333333451E-4</c:v>
                </c:pt>
                <c:pt idx="8732">
                  <c:v>1.9937433333333451E-4</c:v>
                </c:pt>
                <c:pt idx="8733">
                  <c:v>1.9937433333333451E-4</c:v>
                </c:pt>
                <c:pt idx="8734">
                  <c:v>1.9984000000000131E-4</c:v>
                </c:pt>
                <c:pt idx="8735">
                  <c:v>1.9937433333333451E-4</c:v>
                </c:pt>
                <c:pt idx="8736">
                  <c:v>2.0054100000000094E-4</c:v>
                </c:pt>
                <c:pt idx="8737">
                  <c:v>1.9937433333333451E-4</c:v>
                </c:pt>
                <c:pt idx="8738">
                  <c:v>1.9960466666666809E-4</c:v>
                </c:pt>
                <c:pt idx="8739">
                  <c:v>2.0007533333333394E-4</c:v>
                </c:pt>
                <c:pt idx="8740">
                  <c:v>1.9984000000000131E-4</c:v>
                </c:pt>
                <c:pt idx="8741">
                  <c:v>1.9984000000000131E-4</c:v>
                </c:pt>
                <c:pt idx="8742">
                  <c:v>1.9984500000000145E-4</c:v>
                </c:pt>
                <c:pt idx="8743">
                  <c:v>2.0007533333333394E-4</c:v>
                </c:pt>
                <c:pt idx="8744">
                  <c:v>1.9960966666666808E-4</c:v>
                </c:pt>
                <c:pt idx="8745">
                  <c:v>2.0054100000000094E-4</c:v>
                </c:pt>
                <c:pt idx="8746">
                  <c:v>2.0053600000000105E-4</c:v>
                </c:pt>
                <c:pt idx="8747">
                  <c:v>2.0054100000000094E-4</c:v>
                </c:pt>
                <c:pt idx="8748">
                  <c:v>2.0030566666666801E-4</c:v>
                </c:pt>
                <c:pt idx="8749">
                  <c:v>1.9984000000000131E-4</c:v>
                </c:pt>
                <c:pt idx="8750">
                  <c:v>2.0077133333333428E-4</c:v>
                </c:pt>
                <c:pt idx="8751">
                  <c:v>2.0077633333333414E-4</c:v>
                </c:pt>
                <c:pt idx="8752">
                  <c:v>2.0053600000000121E-4</c:v>
                </c:pt>
                <c:pt idx="8753">
                  <c:v>2.0123700000000049E-4</c:v>
                </c:pt>
                <c:pt idx="8754">
                  <c:v>2.0077133333333428E-4</c:v>
                </c:pt>
                <c:pt idx="8755">
                  <c:v>2.0054099999999996E-4</c:v>
                </c:pt>
                <c:pt idx="8756">
                  <c:v>2.0054099999999996E-4</c:v>
                </c:pt>
                <c:pt idx="8757">
                  <c:v>2.0007533333333389E-4</c:v>
                </c:pt>
                <c:pt idx="8758">
                  <c:v>2.0007533333333389E-4</c:v>
                </c:pt>
                <c:pt idx="8759">
                  <c:v>1.9984000000000131E-4</c:v>
                </c:pt>
                <c:pt idx="8760">
                  <c:v>2.0054100000000094E-4</c:v>
                </c:pt>
                <c:pt idx="8761">
                  <c:v>2.0054100000000094E-4</c:v>
                </c:pt>
                <c:pt idx="8762">
                  <c:v>2.0100666666666734E-4</c:v>
                </c:pt>
                <c:pt idx="8763">
                  <c:v>2.0054100000000094E-4</c:v>
                </c:pt>
                <c:pt idx="8764">
                  <c:v>2.0100166666666788E-4</c:v>
                </c:pt>
                <c:pt idx="8765">
                  <c:v>2.0077133333333428E-4</c:v>
                </c:pt>
                <c:pt idx="8766">
                  <c:v>2.0053600000000105E-4</c:v>
                </c:pt>
                <c:pt idx="8767">
                  <c:v>2.0007533333333394E-4</c:v>
                </c:pt>
                <c:pt idx="8768">
                  <c:v>2.0054100000000094E-4</c:v>
                </c:pt>
                <c:pt idx="8769">
                  <c:v>2.0030566666666801E-4</c:v>
                </c:pt>
                <c:pt idx="8770">
                  <c:v>2.0077133333333428E-4</c:v>
                </c:pt>
                <c:pt idx="8771">
                  <c:v>2.0100666666666734E-4</c:v>
                </c:pt>
                <c:pt idx="8772">
                  <c:v>2.0100666666666734E-4</c:v>
                </c:pt>
                <c:pt idx="8773">
                  <c:v>2.0077133333333428E-4</c:v>
                </c:pt>
                <c:pt idx="8774">
                  <c:v>2.0100666666666734E-4</c:v>
                </c:pt>
                <c:pt idx="8775">
                  <c:v>2.0123700000000049E-4</c:v>
                </c:pt>
                <c:pt idx="8776">
                  <c:v>2.0100666666666734E-4</c:v>
                </c:pt>
                <c:pt idx="8777">
                  <c:v>2.0077133333333428E-4</c:v>
                </c:pt>
                <c:pt idx="8778">
                  <c:v>2.0077133333333428E-4</c:v>
                </c:pt>
                <c:pt idx="8779">
                  <c:v>2.0123700000000049E-4</c:v>
                </c:pt>
                <c:pt idx="8780">
                  <c:v>2.0123700000000049E-4</c:v>
                </c:pt>
                <c:pt idx="8781">
                  <c:v>2.0077133333333428E-4</c:v>
                </c:pt>
                <c:pt idx="8782">
                  <c:v>2.0077133333333428E-4</c:v>
                </c:pt>
                <c:pt idx="8783">
                  <c:v>2.0123700000000049E-4</c:v>
                </c:pt>
                <c:pt idx="8784">
                  <c:v>2.0054100000000078E-4</c:v>
                </c:pt>
                <c:pt idx="8785">
                  <c:v>2.0100666666666734E-4</c:v>
                </c:pt>
                <c:pt idx="8786">
                  <c:v>2.0123700000000049E-4</c:v>
                </c:pt>
                <c:pt idx="8787">
                  <c:v>2.0123700000000049E-4</c:v>
                </c:pt>
                <c:pt idx="8788">
                  <c:v>2.0123700000000049E-4</c:v>
                </c:pt>
                <c:pt idx="8789">
                  <c:v>2.0170766666666718E-4</c:v>
                </c:pt>
                <c:pt idx="8790">
                  <c:v>2.0100666666666693E-4</c:v>
                </c:pt>
                <c:pt idx="8791">
                  <c:v>2.0147233333333398E-4</c:v>
                </c:pt>
                <c:pt idx="8792">
                  <c:v>2.0170266666666797E-4</c:v>
                </c:pt>
                <c:pt idx="8793">
                  <c:v>2.0170266666666797E-4</c:v>
                </c:pt>
                <c:pt idx="8794">
                  <c:v>2.0240366666666836E-4</c:v>
                </c:pt>
                <c:pt idx="8795">
                  <c:v>2.0170266666666797E-4</c:v>
                </c:pt>
                <c:pt idx="8796">
                  <c:v>2.0147233333333404E-4</c:v>
                </c:pt>
                <c:pt idx="8797">
                  <c:v>2.0216833333333356E-4</c:v>
                </c:pt>
                <c:pt idx="8798">
                  <c:v>2.0123700000000049E-4</c:v>
                </c:pt>
                <c:pt idx="8799">
                  <c:v>2.0147233333333404E-4</c:v>
                </c:pt>
                <c:pt idx="8800">
                  <c:v>2.0054100000000078E-4</c:v>
                </c:pt>
                <c:pt idx="8801">
                  <c:v>2.0100166666666788E-4</c:v>
                </c:pt>
                <c:pt idx="8802">
                  <c:v>2.0100666666666734E-4</c:v>
                </c:pt>
                <c:pt idx="8803">
                  <c:v>2.0123700000000049E-4</c:v>
                </c:pt>
                <c:pt idx="8804">
                  <c:v>2.0100166666666767E-4</c:v>
                </c:pt>
                <c:pt idx="8805">
                  <c:v>2.0147233333333385E-4</c:v>
                </c:pt>
                <c:pt idx="8806">
                  <c:v>2.0077133333333428E-4</c:v>
                </c:pt>
                <c:pt idx="8807">
                  <c:v>2.0124200000000016E-4</c:v>
                </c:pt>
                <c:pt idx="8808">
                  <c:v>2.0100666666666734E-4</c:v>
                </c:pt>
                <c:pt idx="8809">
                  <c:v>2.0123200000000095E-4</c:v>
                </c:pt>
                <c:pt idx="8810">
                  <c:v>2.0216833333333356E-4</c:v>
                </c:pt>
                <c:pt idx="8811">
                  <c:v>2.0239866666666849E-4</c:v>
                </c:pt>
                <c:pt idx="8812">
                  <c:v>2.0193800000000074E-4</c:v>
                </c:pt>
                <c:pt idx="8813">
                  <c:v>2.0193799999999992E-4</c:v>
                </c:pt>
                <c:pt idx="8814">
                  <c:v>2.0170266666666797E-4</c:v>
                </c:pt>
                <c:pt idx="8815">
                  <c:v>2.0170266666666797E-4</c:v>
                </c:pt>
                <c:pt idx="8816">
                  <c:v>2.014673333333335E-4</c:v>
                </c:pt>
                <c:pt idx="8817">
                  <c:v>2.014673333333335E-4</c:v>
                </c:pt>
                <c:pt idx="8818">
                  <c:v>2.0193300000000095E-4</c:v>
                </c:pt>
                <c:pt idx="8819">
                  <c:v>2.0216833333333356E-4</c:v>
                </c:pt>
                <c:pt idx="8820">
                  <c:v>2.0193800000000074E-4</c:v>
                </c:pt>
                <c:pt idx="8821">
                  <c:v>2.0216833333333356E-4</c:v>
                </c:pt>
                <c:pt idx="8822">
                  <c:v>2.0147233333333385E-4</c:v>
                </c:pt>
                <c:pt idx="8823">
                  <c:v>2.0193300000000095E-4</c:v>
                </c:pt>
                <c:pt idx="8824">
                  <c:v>2.0170766666666718E-4</c:v>
                </c:pt>
                <c:pt idx="8825">
                  <c:v>2.0216833333333356E-4</c:v>
                </c:pt>
                <c:pt idx="8826">
                  <c:v>2.0286933333333402E-4</c:v>
                </c:pt>
                <c:pt idx="8827">
                  <c:v>2.0240366666666814E-4</c:v>
                </c:pt>
                <c:pt idx="8828">
                  <c:v>2.0217333333333404E-4</c:v>
                </c:pt>
                <c:pt idx="8829">
                  <c:v>2.0216833333333356E-4</c:v>
                </c:pt>
                <c:pt idx="8830">
                  <c:v>2.0239866666666828E-4</c:v>
                </c:pt>
                <c:pt idx="8831">
                  <c:v>2.0309966666666807E-4</c:v>
                </c:pt>
                <c:pt idx="8832">
                  <c:v>2.0263900000000115E-4</c:v>
                </c:pt>
                <c:pt idx="8833">
                  <c:v>2.0263400000000031E-4</c:v>
                </c:pt>
                <c:pt idx="8834">
                  <c:v>2.0286433333333332E-4</c:v>
                </c:pt>
                <c:pt idx="8835">
                  <c:v>2.0263400000000058E-4</c:v>
                </c:pt>
                <c:pt idx="8836">
                  <c:v>2.0216833333333356E-4</c:v>
                </c:pt>
                <c:pt idx="8837">
                  <c:v>2.0240366666666814E-4</c:v>
                </c:pt>
                <c:pt idx="8838">
                  <c:v>2.0193800000000074E-4</c:v>
                </c:pt>
                <c:pt idx="8839">
                  <c:v>2.0193800000000074E-4</c:v>
                </c:pt>
                <c:pt idx="8840">
                  <c:v>2.0193800000000074E-4</c:v>
                </c:pt>
                <c:pt idx="8841">
                  <c:v>2.0239866666666828E-4</c:v>
                </c:pt>
                <c:pt idx="8842">
                  <c:v>2.0216833333333356E-4</c:v>
                </c:pt>
                <c:pt idx="8843">
                  <c:v>2.0239866666666849E-4</c:v>
                </c:pt>
                <c:pt idx="8844">
                  <c:v>2.0286933333333402E-4</c:v>
                </c:pt>
                <c:pt idx="8845">
                  <c:v>2.0286933333333402E-4</c:v>
                </c:pt>
                <c:pt idx="8846">
                  <c:v>2.0240366666666814E-4</c:v>
                </c:pt>
                <c:pt idx="8847">
                  <c:v>2.0240366666666836E-4</c:v>
                </c:pt>
                <c:pt idx="8848">
                  <c:v>2.0263400000000058E-4</c:v>
                </c:pt>
                <c:pt idx="8849">
                  <c:v>2.0240366666666836E-4</c:v>
                </c:pt>
                <c:pt idx="8850">
                  <c:v>2.0263400000000058E-4</c:v>
                </c:pt>
                <c:pt idx="8851">
                  <c:v>2.0309966666666807E-4</c:v>
                </c:pt>
                <c:pt idx="8852">
                  <c:v>2.0263400000000058E-4</c:v>
                </c:pt>
                <c:pt idx="8853">
                  <c:v>2.0286933333333402E-4</c:v>
                </c:pt>
                <c:pt idx="8854">
                  <c:v>2.0216833333333356E-4</c:v>
                </c:pt>
                <c:pt idx="8855">
                  <c:v>2.0216833333333356E-4</c:v>
                </c:pt>
                <c:pt idx="8856">
                  <c:v>2.0263400000000058E-4</c:v>
                </c:pt>
                <c:pt idx="8857">
                  <c:v>2.0263400000000058E-4</c:v>
                </c:pt>
                <c:pt idx="8858">
                  <c:v>2.0286933333333402E-4</c:v>
                </c:pt>
                <c:pt idx="8859">
                  <c:v>2.0263400000000058E-4</c:v>
                </c:pt>
                <c:pt idx="8860">
                  <c:v>2.0262899999999996E-4</c:v>
                </c:pt>
                <c:pt idx="8861">
                  <c:v>2.0217333333333412E-4</c:v>
                </c:pt>
                <c:pt idx="8862">
                  <c:v>2.0286433333333332E-4</c:v>
                </c:pt>
                <c:pt idx="8863">
                  <c:v>2.0240366666666836E-4</c:v>
                </c:pt>
                <c:pt idx="8864">
                  <c:v>2.0240366666666836E-4</c:v>
                </c:pt>
                <c:pt idx="8865">
                  <c:v>2.0216833333333356E-4</c:v>
                </c:pt>
                <c:pt idx="8866">
                  <c:v>2.0239866666666849E-4</c:v>
                </c:pt>
                <c:pt idx="8867">
                  <c:v>2.0216833333333356E-4</c:v>
                </c:pt>
                <c:pt idx="8868">
                  <c:v>2.0263400000000058E-4</c:v>
                </c:pt>
                <c:pt idx="8869">
                  <c:v>2.0239866666666828E-4</c:v>
                </c:pt>
                <c:pt idx="8870">
                  <c:v>2.0216833333333356E-4</c:v>
                </c:pt>
                <c:pt idx="8871">
                  <c:v>2.0216833333333356E-4</c:v>
                </c:pt>
                <c:pt idx="8872">
                  <c:v>2.0216833333333356E-4</c:v>
                </c:pt>
                <c:pt idx="8873">
                  <c:v>2.0239866666666849E-4</c:v>
                </c:pt>
                <c:pt idx="8874">
                  <c:v>2.0240366666666836E-4</c:v>
                </c:pt>
                <c:pt idx="8875">
                  <c:v>2.0239866666666849E-4</c:v>
                </c:pt>
                <c:pt idx="8876">
                  <c:v>2.0240366666666836E-4</c:v>
                </c:pt>
                <c:pt idx="8877">
                  <c:v>2.0263400000000058E-4</c:v>
                </c:pt>
                <c:pt idx="8878">
                  <c:v>2.0263400000000058E-4</c:v>
                </c:pt>
                <c:pt idx="8879">
                  <c:v>2.0193800000000074E-4</c:v>
                </c:pt>
                <c:pt idx="8880">
                  <c:v>2.0216333333333402E-4</c:v>
                </c:pt>
                <c:pt idx="8881">
                  <c:v>2.0216833333333356E-4</c:v>
                </c:pt>
                <c:pt idx="8882">
                  <c:v>2.0193300000000095E-4</c:v>
                </c:pt>
                <c:pt idx="8883">
                  <c:v>2.0263400000000058E-4</c:v>
                </c:pt>
                <c:pt idx="8884">
                  <c:v>2.0193800000000074E-4</c:v>
                </c:pt>
                <c:pt idx="8885">
                  <c:v>2.0216833333333356E-4</c:v>
                </c:pt>
                <c:pt idx="8886">
                  <c:v>2.0263400000000058E-4</c:v>
                </c:pt>
                <c:pt idx="8887">
                  <c:v>2.0216833333333356E-4</c:v>
                </c:pt>
                <c:pt idx="8888">
                  <c:v>2.0333500000000094E-4</c:v>
                </c:pt>
                <c:pt idx="8889">
                  <c:v>2.0309966666666807E-4</c:v>
                </c:pt>
                <c:pt idx="8890">
                  <c:v>2.0240366666666836E-4</c:v>
                </c:pt>
                <c:pt idx="8891">
                  <c:v>2.0216833333333356E-4</c:v>
                </c:pt>
                <c:pt idx="8892">
                  <c:v>2.0240366666666836E-4</c:v>
                </c:pt>
                <c:pt idx="8893">
                  <c:v>2.035653333333333E-4</c:v>
                </c:pt>
                <c:pt idx="8894">
                  <c:v>2.0356533333333341E-4</c:v>
                </c:pt>
                <c:pt idx="8895">
                  <c:v>2.0333500000000105E-4</c:v>
                </c:pt>
                <c:pt idx="8896">
                  <c:v>2.0309966666666807E-4</c:v>
                </c:pt>
                <c:pt idx="8897">
                  <c:v>2.0309966666666807E-4</c:v>
                </c:pt>
                <c:pt idx="8898">
                  <c:v>2.0333000000000124E-4</c:v>
                </c:pt>
                <c:pt idx="8899">
                  <c:v>2.0309966666666807E-4</c:v>
                </c:pt>
                <c:pt idx="8900">
                  <c:v>2.0286433333333332E-4</c:v>
                </c:pt>
                <c:pt idx="8901">
                  <c:v>2.0309966666666807E-4</c:v>
                </c:pt>
                <c:pt idx="8902">
                  <c:v>2.0263400000000072E-4</c:v>
                </c:pt>
                <c:pt idx="8903">
                  <c:v>2.0263400000000058E-4</c:v>
                </c:pt>
                <c:pt idx="8904">
                  <c:v>2.0216833333333356E-4</c:v>
                </c:pt>
                <c:pt idx="8905">
                  <c:v>2.0263400000000058E-4</c:v>
                </c:pt>
                <c:pt idx="8906">
                  <c:v>2.0239866666666828E-4</c:v>
                </c:pt>
                <c:pt idx="8907">
                  <c:v>2.0262900000000069E-4</c:v>
                </c:pt>
                <c:pt idx="8908">
                  <c:v>2.0240866666666814E-4</c:v>
                </c:pt>
                <c:pt idx="8909">
                  <c:v>2.0240866666666814E-4</c:v>
                </c:pt>
                <c:pt idx="8910">
                  <c:v>2.0240866666666814E-4</c:v>
                </c:pt>
                <c:pt idx="8911">
                  <c:v>2.0217333333333412E-4</c:v>
                </c:pt>
                <c:pt idx="8912">
                  <c:v>2.0217333333333412E-4</c:v>
                </c:pt>
                <c:pt idx="8913">
                  <c:v>2.0194300000000054E-4</c:v>
                </c:pt>
                <c:pt idx="8914">
                  <c:v>2.0194300000000054E-4</c:v>
                </c:pt>
                <c:pt idx="8915">
                  <c:v>2.0217333333333412E-4</c:v>
                </c:pt>
                <c:pt idx="8916">
                  <c:v>2.0217333333333412E-4</c:v>
                </c:pt>
                <c:pt idx="8917">
                  <c:v>2.0217333333333412E-4</c:v>
                </c:pt>
                <c:pt idx="8918">
                  <c:v>2.0194300000000054E-4</c:v>
                </c:pt>
                <c:pt idx="8919">
                  <c:v>2.0078133333333394E-4</c:v>
                </c:pt>
                <c:pt idx="8920">
                  <c:v>2.0031566666666841E-4</c:v>
                </c:pt>
                <c:pt idx="8921">
                  <c:v>2.0101166666666799E-4</c:v>
                </c:pt>
                <c:pt idx="8922">
                  <c:v>2.0124699999999983E-4</c:v>
                </c:pt>
                <c:pt idx="8923">
                  <c:v>2.0032066666666811E-4</c:v>
                </c:pt>
                <c:pt idx="8924">
                  <c:v>2.0101166666666799E-4</c:v>
                </c:pt>
                <c:pt idx="8925">
                  <c:v>2.0077633333333414E-4</c:v>
                </c:pt>
                <c:pt idx="8926">
                  <c:v>2.0054600000000012E-4</c:v>
                </c:pt>
                <c:pt idx="8927">
                  <c:v>2.0054600000000012E-4</c:v>
                </c:pt>
                <c:pt idx="8928">
                  <c:v>2.0054599999999991E-4</c:v>
                </c:pt>
                <c:pt idx="8929">
                  <c:v>2.0078133333333394E-4</c:v>
                </c:pt>
                <c:pt idx="8930">
                  <c:v>2.0100666666666777E-4</c:v>
                </c:pt>
                <c:pt idx="8931">
                  <c:v>2.0031566666666841E-4</c:v>
                </c:pt>
                <c:pt idx="8932">
                  <c:v>2.0031066666666858E-4</c:v>
                </c:pt>
                <c:pt idx="8933">
                  <c:v>2.0031566666666817E-4</c:v>
                </c:pt>
                <c:pt idx="8934">
                  <c:v>1.9984500000000153E-4</c:v>
                </c:pt>
                <c:pt idx="8935">
                  <c:v>2.0031566666666841E-4</c:v>
                </c:pt>
                <c:pt idx="8936">
                  <c:v>1.9985000000000106E-4</c:v>
                </c:pt>
                <c:pt idx="8937">
                  <c:v>2.0008033333333356E-4</c:v>
                </c:pt>
                <c:pt idx="8938">
                  <c:v>2.0054600000000012E-4</c:v>
                </c:pt>
                <c:pt idx="8939">
                  <c:v>2.0031066666666841E-4</c:v>
                </c:pt>
                <c:pt idx="8940">
                  <c:v>2.0031566666666841E-4</c:v>
                </c:pt>
                <c:pt idx="8941">
                  <c:v>1.9985000000000125E-4</c:v>
                </c:pt>
                <c:pt idx="8942">
                  <c:v>2.0031566666666841E-4</c:v>
                </c:pt>
                <c:pt idx="8943">
                  <c:v>1.9985000000000125E-4</c:v>
                </c:pt>
                <c:pt idx="8944">
                  <c:v>1.9891366666666775E-4</c:v>
                </c:pt>
                <c:pt idx="8945">
                  <c:v>1.9984500000000153E-4</c:v>
                </c:pt>
                <c:pt idx="8946">
                  <c:v>2.0078133333333403E-4</c:v>
                </c:pt>
                <c:pt idx="8947">
                  <c:v>2.0031066666666858E-4</c:v>
                </c:pt>
                <c:pt idx="8948">
                  <c:v>2.0031066666666841E-4</c:v>
                </c:pt>
                <c:pt idx="8949">
                  <c:v>2.0031066666666841E-4</c:v>
                </c:pt>
                <c:pt idx="8950">
                  <c:v>2.0031566666666841E-4</c:v>
                </c:pt>
                <c:pt idx="8951">
                  <c:v>2.0031566666666841E-4</c:v>
                </c:pt>
                <c:pt idx="8952">
                  <c:v>2.0031566666666841E-4</c:v>
                </c:pt>
                <c:pt idx="8953">
                  <c:v>2.0077633333333414E-4</c:v>
                </c:pt>
                <c:pt idx="8954">
                  <c:v>2.0078133333333403E-4</c:v>
                </c:pt>
                <c:pt idx="8955">
                  <c:v>2.0055100000000142E-4</c:v>
                </c:pt>
                <c:pt idx="8956">
                  <c:v>2.0078133333333394E-4</c:v>
                </c:pt>
                <c:pt idx="8957">
                  <c:v>2.0101666666666798E-4</c:v>
                </c:pt>
                <c:pt idx="8958">
                  <c:v>2.0078133333333403E-4</c:v>
                </c:pt>
                <c:pt idx="8959">
                  <c:v>2.0078133333333394E-4</c:v>
                </c:pt>
                <c:pt idx="8960">
                  <c:v>2.0055100000000142E-4</c:v>
                </c:pt>
                <c:pt idx="8961">
                  <c:v>2.0078133333333403E-4</c:v>
                </c:pt>
                <c:pt idx="8962">
                  <c:v>2.0078133333333394E-4</c:v>
                </c:pt>
                <c:pt idx="8963">
                  <c:v>2.0147733333333352E-4</c:v>
                </c:pt>
                <c:pt idx="8964">
                  <c:v>2.0078133333333394E-4</c:v>
                </c:pt>
                <c:pt idx="8965">
                  <c:v>2.0078133333333403E-4</c:v>
                </c:pt>
                <c:pt idx="8966">
                  <c:v>2.0055100000000142E-4</c:v>
                </c:pt>
                <c:pt idx="8967">
                  <c:v>2.0031566666666841E-4</c:v>
                </c:pt>
                <c:pt idx="8968">
                  <c:v>2.0054600000000012E-4</c:v>
                </c:pt>
                <c:pt idx="8969">
                  <c:v>2.0078133333333403E-4</c:v>
                </c:pt>
                <c:pt idx="8970">
                  <c:v>2.0078133333333403E-4</c:v>
                </c:pt>
                <c:pt idx="8971">
                  <c:v>2.0101166666666807E-4</c:v>
                </c:pt>
                <c:pt idx="8972">
                  <c:v>2.0078133333333403E-4</c:v>
                </c:pt>
                <c:pt idx="8973">
                  <c:v>2.012470000000001E-4</c:v>
                </c:pt>
                <c:pt idx="8974">
                  <c:v>2.0171266666666824E-4</c:v>
                </c:pt>
                <c:pt idx="8975">
                  <c:v>2.0101166666666807E-4</c:v>
                </c:pt>
                <c:pt idx="8976">
                  <c:v>2.0124200000000051E-4</c:v>
                </c:pt>
                <c:pt idx="8977">
                  <c:v>2.0124200000000051E-4</c:v>
                </c:pt>
                <c:pt idx="8978">
                  <c:v>2.0147733333333393E-4</c:v>
                </c:pt>
                <c:pt idx="8979">
                  <c:v>2.0054600000000012E-4</c:v>
                </c:pt>
                <c:pt idx="8980">
                  <c:v>2.0124199999999989E-4</c:v>
                </c:pt>
                <c:pt idx="8981">
                  <c:v>2.012470000000001E-4</c:v>
                </c:pt>
                <c:pt idx="8982">
                  <c:v>2.0078133333333403E-4</c:v>
                </c:pt>
                <c:pt idx="8983">
                  <c:v>2.0077633333333414E-4</c:v>
                </c:pt>
                <c:pt idx="8984">
                  <c:v>2.012470000000001E-4</c:v>
                </c:pt>
                <c:pt idx="8985">
                  <c:v>2.0100666666666734E-4</c:v>
                </c:pt>
                <c:pt idx="8986">
                  <c:v>2.012470000000001E-4</c:v>
                </c:pt>
                <c:pt idx="8987">
                  <c:v>2.0077633333333414E-4</c:v>
                </c:pt>
                <c:pt idx="8988">
                  <c:v>2.0101166666666807E-4</c:v>
                </c:pt>
                <c:pt idx="8989">
                  <c:v>2.012470000000001E-4</c:v>
                </c:pt>
                <c:pt idx="8990">
                  <c:v>2.0124200000000051E-4</c:v>
                </c:pt>
                <c:pt idx="8991">
                  <c:v>2.0124200000000051E-4</c:v>
                </c:pt>
                <c:pt idx="8992">
                  <c:v>2.0147733333333352E-4</c:v>
                </c:pt>
                <c:pt idx="8993">
                  <c:v>2.0147733333333352E-4</c:v>
                </c:pt>
                <c:pt idx="8994">
                  <c:v>2.0147733333333352E-4</c:v>
                </c:pt>
                <c:pt idx="8995">
                  <c:v>2.0170766666666789E-4</c:v>
                </c:pt>
                <c:pt idx="8996">
                  <c:v>2.0194300000000095E-4</c:v>
                </c:pt>
                <c:pt idx="8997">
                  <c:v>2.0171266666666859E-4</c:v>
                </c:pt>
                <c:pt idx="8998">
                  <c:v>2.0194300000000095E-4</c:v>
                </c:pt>
                <c:pt idx="8999">
                  <c:v>2.0217833333333412E-4</c:v>
                </c:pt>
                <c:pt idx="9000">
                  <c:v>2.0240866666666814E-4</c:v>
                </c:pt>
                <c:pt idx="9001">
                  <c:v>2.0170766666666791E-4</c:v>
                </c:pt>
                <c:pt idx="9002">
                  <c:v>2.0217833333333412E-4</c:v>
                </c:pt>
                <c:pt idx="9003">
                  <c:v>2.0240866666666814E-4</c:v>
                </c:pt>
                <c:pt idx="9004">
                  <c:v>2.0217833333333412E-4</c:v>
                </c:pt>
                <c:pt idx="9005">
                  <c:v>2.0171266666666845E-4</c:v>
                </c:pt>
                <c:pt idx="9006">
                  <c:v>2.0240866666666814E-4</c:v>
                </c:pt>
                <c:pt idx="9007">
                  <c:v>2.0240866666666814E-4</c:v>
                </c:pt>
                <c:pt idx="9008">
                  <c:v>2.0217833333333412E-4</c:v>
                </c:pt>
                <c:pt idx="9009">
                  <c:v>2.0263900000000136E-4</c:v>
                </c:pt>
                <c:pt idx="9010">
                  <c:v>2.0263900000000115E-4</c:v>
                </c:pt>
                <c:pt idx="9011">
                  <c:v>2.0264400000000012E-4</c:v>
                </c:pt>
                <c:pt idx="9012">
                  <c:v>2.0240866666666814E-4</c:v>
                </c:pt>
                <c:pt idx="9013">
                  <c:v>2.0240866666666814E-4</c:v>
                </c:pt>
                <c:pt idx="9014">
                  <c:v>2.0240866666666814E-4</c:v>
                </c:pt>
                <c:pt idx="9015">
                  <c:v>2.0217833333333412E-4</c:v>
                </c:pt>
                <c:pt idx="9016">
                  <c:v>2.0217833333333404E-4</c:v>
                </c:pt>
                <c:pt idx="9017">
                  <c:v>2.0217833333333404E-4</c:v>
                </c:pt>
                <c:pt idx="9018">
                  <c:v>2.0240866666666814E-4</c:v>
                </c:pt>
                <c:pt idx="9019">
                  <c:v>2.0194300000000095E-4</c:v>
                </c:pt>
                <c:pt idx="9020">
                  <c:v>2.0194300000000095E-4</c:v>
                </c:pt>
                <c:pt idx="9021">
                  <c:v>2.0241366666666859E-4</c:v>
                </c:pt>
                <c:pt idx="9022">
                  <c:v>2.0194300000000095E-4</c:v>
                </c:pt>
                <c:pt idx="9023">
                  <c:v>2.0240866666666814E-4</c:v>
                </c:pt>
                <c:pt idx="9024">
                  <c:v>2.0241366666666859E-4</c:v>
                </c:pt>
                <c:pt idx="9025">
                  <c:v>2.0170766666666789E-4</c:v>
                </c:pt>
                <c:pt idx="9026">
                  <c:v>2.0170766666666789E-4</c:v>
                </c:pt>
                <c:pt idx="9027">
                  <c:v>2.0194300000000095E-4</c:v>
                </c:pt>
                <c:pt idx="9028">
                  <c:v>2.0217833333333404E-4</c:v>
                </c:pt>
                <c:pt idx="9029">
                  <c:v>2.017126666666681E-4</c:v>
                </c:pt>
                <c:pt idx="9030">
                  <c:v>2.0194300000000054E-4</c:v>
                </c:pt>
                <c:pt idx="9031">
                  <c:v>2.0264400000000012E-4</c:v>
                </c:pt>
                <c:pt idx="9032">
                  <c:v>2.0170766666666789E-4</c:v>
                </c:pt>
                <c:pt idx="9033">
                  <c:v>2.0194300000000054E-4</c:v>
                </c:pt>
                <c:pt idx="9034">
                  <c:v>2.0217333333333412E-4</c:v>
                </c:pt>
                <c:pt idx="9035">
                  <c:v>2.0240866666666776E-4</c:v>
                </c:pt>
                <c:pt idx="9036">
                  <c:v>2.0194300000000049E-4</c:v>
                </c:pt>
                <c:pt idx="9037">
                  <c:v>2.0194800000000051E-4</c:v>
                </c:pt>
                <c:pt idx="9038">
                  <c:v>2.0217833333333412E-4</c:v>
                </c:pt>
                <c:pt idx="9039">
                  <c:v>2.0241366666666881E-4</c:v>
                </c:pt>
                <c:pt idx="9040">
                  <c:v>2.0240866666666814E-4</c:v>
                </c:pt>
                <c:pt idx="9041">
                  <c:v>2.0217833333333412E-4</c:v>
                </c:pt>
                <c:pt idx="9042">
                  <c:v>2.0147733333333352E-4</c:v>
                </c:pt>
                <c:pt idx="9043">
                  <c:v>2.0171266666666845E-4</c:v>
                </c:pt>
                <c:pt idx="9044">
                  <c:v>2.0171266666666845E-4</c:v>
                </c:pt>
                <c:pt idx="9045">
                  <c:v>2.0147733333333352E-4</c:v>
                </c:pt>
                <c:pt idx="9046">
                  <c:v>2.0148233333333381E-4</c:v>
                </c:pt>
                <c:pt idx="9047">
                  <c:v>2.0217333333333412E-4</c:v>
                </c:pt>
                <c:pt idx="9048">
                  <c:v>2.0217833333333404E-4</c:v>
                </c:pt>
                <c:pt idx="9049">
                  <c:v>2.0217833333333404E-4</c:v>
                </c:pt>
                <c:pt idx="9050">
                  <c:v>2.0217833333333412E-4</c:v>
                </c:pt>
                <c:pt idx="9051">
                  <c:v>2.0194300000000054E-4</c:v>
                </c:pt>
                <c:pt idx="9052">
                  <c:v>2.0240866666666814E-4</c:v>
                </c:pt>
                <c:pt idx="9053">
                  <c:v>2.0217833333333412E-4</c:v>
                </c:pt>
                <c:pt idx="9054">
                  <c:v>2.0240866666666814E-4</c:v>
                </c:pt>
                <c:pt idx="9055">
                  <c:v>2.0241366666666881E-4</c:v>
                </c:pt>
                <c:pt idx="9056">
                  <c:v>2.0287433333333402E-4</c:v>
                </c:pt>
                <c:pt idx="9057">
                  <c:v>2.0240866666666814E-4</c:v>
                </c:pt>
                <c:pt idx="9058">
                  <c:v>2.0194300000000054E-4</c:v>
                </c:pt>
                <c:pt idx="9059">
                  <c:v>2.0217833333333412E-4</c:v>
                </c:pt>
                <c:pt idx="9060">
                  <c:v>2.0217833333333412E-4</c:v>
                </c:pt>
                <c:pt idx="9061">
                  <c:v>2.0194300000000095E-4</c:v>
                </c:pt>
                <c:pt idx="9062">
                  <c:v>2.0194800000000051E-4</c:v>
                </c:pt>
                <c:pt idx="9063">
                  <c:v>2.0171266666666859E-4</c:v>
                </c:pt>
                <c:pt idx="9064">
                  <c:v>2.0101166666666807E-4</c:v>
                </c:pt>
                <c:pt idx="9065">
                  <c:v>2.0194300000000054E-4</c:v>
                </c:pt>
                <c:pt idx="9066">
                  <c:v>2.0194300000000095E-4</c:v>
                </c:pt>
                <c:pt idx="9067">
                  <c:v>2.0147733333333352E-4</c:v>
                </c:pt>
                <c:pt idx="9068">
                  <c:v>2.012470000000001E-4</c:v>
                </c:pt>
                <c:pt idx="9069">
                  <c:v>2.0171266666666859E-4</c:v>
                </c:pt>
                <c:pt idx="9070">
                  <c:v>2.0171266666666824E-4</c:v>
                </c:pt>
                <c:pt idx="9071">
                  <c:v>2.0194799999999981E-4</c:v>
                </c:pt>
                <c:pt idx="9072">
                  <c:v>2.0194300000000054E-4</c:v>
                </c:pt>
                <c:pt idx="9073">
                  <c:v>2.0171266666666845E-4</c:v>
                </c:pt>
                <c:pt idx="9074">
                  <c:v>2.0194300000000054E-4</c:v>
                </c:pt>
                <c:pt idx="9075">
                  <c:v>2.0171266666666824E-4</c:v>
                </c:pt>
                <c:pt idx="9076">
                  <c:v>2.0194300000000054E-4</c:v>
                </c:pt>
                <c:pt idx="9077">
                  <c:v>2.0217833333333412E-4</c:v>
                </c:pt>
                <c:pt idx="9078">
                  <c:v>2.0171266666666859E-4</c:v>
                </c:pt>
                <c:pt idx="9079">
                  <c:v>2.0194300000000095E-4</c:v>
                </c:pt>
                <c:pt idx="9080">
                  <c:v>2.0194800000000051E-4</c:v>
                </c:pt>
                <c:pt idx="9081">
                  <c:v>2.0217833333333412E-4</c:v>
                </c:pt>
                <c:pt idx="9082">
                  <c:v>2.0217833333333412E-4</c:v>
                </c:pt>
                <c:pt idx="9083">
                  <c:v>2.0194800000000051E-4</c:v>
                </c:pt>
                <c:pt idx="9084">
                  <c:v>2.0194300000000095E-4</c:v>
                </c:pt>
                <c:pt idx="9085">
                  <c:v>2.0217833333333404E-4</c:v>
                </c:pt>
                <c:pt idx="9086">
                  <c:v>2.0264400000000006E-4</c:v>
                </c:pt>
                <c:pt idx="9087">
                  <c:v>2.0194300000000054E-4</c:v>
                </c:pt>
                <c:pt idx="9088">
                  <c:v>2.0217833333333404E-4</c:v>
                </c:pt>
                <c:pt idx="9089">
                  <c:v>2.0263900000000115E-4</c:v>
                </c:pt>
                <c:pt idx="9090">
                  <c:v>2.0194300000000049E-4</c:v>
                </c:pt>
                <c:pt idx="9091">
                  <c:v>2.0194300000000049E-4</c:v>
                </c:pt>
                <c:pt idx="9092">
                  <c:v>2.0217833333333404E-4</c:v>
                </c:pt>
                <c:pt idx="9093">
                  <c:v>2.0217833333333404E-4</c:v>
                </c:pt>
                <c:pt idx="9094">
                  <c:v>2.0217333333333412E-4</c:v>
                </c:pt>
                <c:pt idx="9095">
                  <c:v>2.0287933333333432E-4</c:v>
                </c:pt>
                <c:pt idx="9096">
                  <c:v>2.0240866666666776E-4</c:v>
                </c:pt>
                <c:pt idx="9097">
                  <c:v>2.0264400000000012E-4</c:v>
                </c:pt>
                <c:pt idx="9098">
                  <c:v>2.0287933333333432E-4</c:v>
                </c:pt>
                <c:pt idx="9099">
                  <c:v>2.0264400000000006E-4</c:v>
                </c:pt>
                <c:pt idx="9100">
                  <c:v>2.0310966666666757E-4</c:v>
                </c:pt>
                <c:pt idx="9101">
                  <c:v>2.0264400000000012E-4</c:v>
                </c:pt>
                <c:pt idx="9102">
                  <c:v>2.0264400000000012E-4</c:v>
                </c:pt>
                <c:pt idx="9103">
                  <c:v>2.0264400000000006E-4</c:v>
                </c:pt>
                <c:pt idx="9104">
                  <c:v>2.0240866666666814E-4</c:v>
                </c:pt>
                <c:pt idx="9105">
                  <c:v>2.0287933333333432E-4</c:v>
                </c:pt>
                <c:pt idx="9106">
                  <c:v>2.0240866666666814E-4</c:v>
                </c:pt>
                <c:pt idx="9107">
                  <c:v>2.0287933333333432E-4</c:v>
                </c:pt>
                <c:pt idx="9108">
                  <c:v>2.0241366666666881E-4</c:v>
                </c:pt>
                <c:pt idx="9109">
                  <c:v>2.0217833333333404E-4</c:v>
                </c:pt>
                <c:pt idx="9110">
                  <c:v>2.0241366666666881E-4</c:v>
                </c:pt>
                <c:pt idx="9111">
                  <c:v>2.0217833333333404E-4</c:v>
                </c:pt>
                <c:pt idx="9112">
                  <c:v>2.0217833333333404E-4</c:v>
                </c:pt>
                <c:pt idx="9113">
                  <c:v>2.0194300000000049E-4</c:v>
                </c:pt>
                <c:pt idx="9114">
                  <c:v>2.0217833333333404E-4</c:v>
                </c:pt>
                <c:pt idx="9115">
                  <c:v>2.0217833333333404E-4</c:v>
                </c:pt>
                <c:pt idx="9116">
                  <c:v>2.0240866666666814E-4</c:v>
                </c:pt>
                <c:pt idx="9117">
                  <c:v>2.0287933333333432E-4</c:v>
                </c:pt>
                <c:pt idx="9118">
                  <c:v>2.0287433333333389E-4</c:v>
                </c:pt>
                <c:pt idx="9119">
                  <c:v>2.0264400000000006E-4</c:v>
                </c:pt>
                <c:pt idx="9120">
                  <c:v>2.0264400000000006E-4</c:v>
                </c:pt>
                <c:pt idx="9121">
                  <c:v>2.0217833333333404E-4</c:v>
                </c:pt>
                <c:pt idx="9122">
                  <c:v>2.0241366666666892E-4</c:v>
                </c:pt>
                <c:pt idx="9123">
                  <c:v>2.0287433333333389E-4</c:v>
                </c:pt>
                <c:pt idx="9124">
                  <c:v>2.0264400000000041E-4</c:v>
                </c:pt>
                <c:pt idx="9125">
                  <c:v>2.0264400000000041E-4</c:v>
                </c:pt>
                <c:pt idx="9126">
                  <c:v>2.0287433333333402E-4</c:v>
                </c:pt>
                <c:pt idx="9127">
                  <c:v>2.0357533333333346E-4</c:v>
                </c:pt>
                <c:pt idx="9128">
                  <c:v>2.0357533333333316E-4</c:v>
                </c:pt>
                <c:pt idx="9129">
                  <c:v>2.0357533333333346E-4</c:v>
                </c:pt>
                <c:pt idx="9130">
                  <c:v>2.0381066666666815E-4</c:v>
                </c:pt>
                <c:pt idx="9131">
                  <c:v>2.0334000000000058E-4</c:v>
                </c:pt>
                <c:pt idx="9132">
                  <c:v>2.0334000000000058E-4</c:v>
                </c:pt>
                <c:pt idx="9133">
                  <c:v>2.0310966666666771E-4</c:v>
                </c:pt>
                <c:pt idx="9134">
                  <c:v>2.0310966666666757E-4</c:v>
                </c:pt>
                <c:pt idx="9135">
                  <c:v>2.0310966666666757E-4</c:v>
                </c:pt>
                <c:pt idx="9136">
                  <c:v>2.0287433333333389E-4</c:v>
                </c:pt>
                <c:pt idx="9137">
                  <c:v>2.0310966666666757E-4</c:v>
                </c:pt>
                <c:pt idx="9138">
                  <c:v>2.0240866666666814E-4</c:v>
                </c:pt>
                <c:pt idx="9139">
                  <c:v>2.0287933333333432E-4</c:v>
                </c:pt>
                <c:pt idx="9140">
                  <c:v>2.0311466666666692E-4</c:v>
                </c:pt>
                <c:pt idx="9141">
                  <c:v>2.0310966666666771E-4</c:v>
                </c:pt>
                <c:pt idx="9142">
                  <c:v>2.0287933333333432E-4</c:v>
                </c:pt>
                <c:pt idx="9143">
                  <c:v>2.0287433333333389E-4</c:v>
                </c:pt>
                <c:pt idx="9144">
                  <c:v>2.0287933333333418E-4</c:v>
                </c:pt>
                <c:pt idx="9145">
                  <c:v>2.0334500000000058E-4</c:v>
                </c:pt>
                <c:pt idx="9146">
                  <c:v>2.0310966666666771E-4</c:v>
                </c:pt>
                <c:pt idx="9147">
                  <c:v>2.0287433333333389E-4</c:v>
                </c:pt>
                <c:pt idx="9148">
                  <c:v>2.0287433333333389E-4</c:v>
                </c:pt>
                <c:pt idx="9149">
                  <c:v>2.0357533333333346E-4</c:v>
                </c:pt>
                <c:pt idx="9150">
                  <c:v>2.0334000000000045E-4</c:v>
                </c:pt>
                <c:pt idx="9151">
                  <c:v>2.0381066666666779E-4</c:v>
                </c:pt>
                <c:pt idx="9152">
                  <c:v>2.0287433333333389E-4</c:v>
                </c:pt>
                <c:pt idx="9153">
                  <c:v>2.0287933333333432E-4</c:v>
                </c:pt>
                <c:pt idx="9154">
                  <c:v>2.0310966666666771E-4</c:v>
                </c:pt>
                <c:pt idx="9155">
                  <c:v>2.0334499999999985E-4</c:v>
                </c:pt>
                <c:pt idx="9156">
                  <c:v>2.0357533333333346E-4</c:v>
                </c:pt>
                <c:pt idx="9157">
                  <c:v>2.0334000000000058E-4</c:v>
                </c:pt>
                <c:pt idx="9158">
                  <c:v>2.0334000000000077E-4</c:v>
                </c:pt>
                <c:pt idx="9159">
                  <c:v>2.0310966666666744E-4</c:v>
                </c:pt>
                <c:pt idx="9160">
                  <c:v>2.0334000000000077E-4</c:v>
                </c:pt>
                <c:pt idx="9161">
                  <c:v>2.0334000000000058E-4</c:v>
                </c:pt>
                <c:pt idx="9162">
                  <c:v>2.0357533333333332E-4</c:v>
                </c:pt>
                <c:pt idx="9163">
                  <c:v>2.0287933333333432E-4</c:v>
                </c:pt>
                <c:pt idx="9164">
                  <c:v>2.0287433333333389E-4</c:v>
                </c:pt>
                <c:pt idx="9165">
                  <c:v>2.0264400000000006E-4</c:v>
                </c:pt>
                <c:pt idx="9166">
                  <c:v>2.0264400000000006E-4</c:v>
                </c:pt>
                <c:pt idx="9167">
                  <c:v>2.0334499999999985E-4</c:v>
                </c:pt>
                <c:pt idx="9168">
                  <c:v>2.0264400000000006E-4</c:v>
                </c:pt>
                <c:pt idx="9169">
                  <c:v>2.0334499999999999E-4</c:v>
                </c:pt>
                <c:pt idx="9170">
                  <c:v>2.0310466666666682E-4</c:v>
                </c:pt>
                <c:pt idx="9171">
                  <c:v>2.0334499999999999E-4</c:v>
                </c:pt>
                <c:pt idx="9172">
                  <c:v>2.0334000000000058E-4</c:v>
                </c:pt>
                <c:pt idx="9173">
                  <c:v>2.0287933333333418E-4</c:v>
                </c:pt>
                <c:pt idx="9174">
                  <c:v>2.0357533333333381E-4</c:v>
                </c:pt>
                <c:pt idx="9175">
                  <c:v>2.0334000000000077E-4</c:v>
                </c:pt>
                <c:pt idx="9176">
                  <c:v>2.0287933333333432E-4</c:v>
                </c:pt>
                <c:pt idx="9177">
                  <c:v>2.0310966666666784E-4</c:v>
                </c:pt>
                <c:pt idx="9178">
                  <c:v>2.0264400000000012E-4</c:v>
                </c:pt>
                <c:pt idx="9179">
                  <c:v>2.0334499999999999E-4</c:v>
                </c:pt>
                <c:pt idx="9180">
                  <c:v>2.0357533333333346E-4</c:v>
                </c:pt>
                <c:pt idx="9181">
                  <c:v>2.0357533333333381E-4</c:v>
                </c:pt>
                <c:pt idx="9182">
                  <c:v>2.0380566666666701E-4</c:v>
                </c:pt>
                <c:pt idx="9183">
                  <c:v>2.0381066666666804E-4</c:v>
                </c:pt>
                <c:pt idx="9184">
                  <c:v>2.0357533333333332E-4</c:v>
                </c:pt>
                <c:pt idx="9185">
                  <c:v>2.0334000000000058E-4</c:v>
                </c:pt>
                <c:pt idx="9186">
                  <c:v>2.0358033333333346E-4</c:v>
                </c:pt>
                <c:pt idx="9187">
                  <c:v>2.04041000000001E-4</c:v>
                </c:pt>
                <c:pt idx="9188">
                  <c:v>2.0381066666666804E-4</c:v>
                </c:pt>
                <c:pt idx="9189">
                  <c:v>2.0334000000000058E-4</c:v>
                </c:pt>
                <c:pt idx="9190">
                  <c:v>2.0310966666666757E-4</c:v>
                </c:pt>
                <c:pt idx="9191">
                  <c:v>2.0334499999999999E-4</c:v>
                </c:pt>
                <c:pt idx="9192">
                  <c:v>2.0264400000000006E-4</c:v>
                </c:pt>
                <c:pt idx="9193">
                  <c:v>2.0334499999999999E-4</c:v>
                </c:pt>
                <c:pt idx="9194">
                  <c:v>2.0358033333333346E-4</c:v>
                </c:pt>
                <c:pt idx="9195">
                  <c:v>2.0287433333333389E-4</c:v>
                </c:pt>
                <c:pt idx="9196">
                  <c:v>2.0287933333333432E-4</c:v>
                </c:pt>
                <c:pt idx="9197">
                  <c:v>2.0287433333333389E-4</c:v>
                </c:pt>
                <c:pt idx="9198">
                  <c:v>2.0310966666666744E-4</c:v>
                </c:pt>
                <c:pt idx="9199">
                  <c:v>2.0310966666666757E-4</c:v>
                </c:pt>
                <c:pt idx="9200">
                  <c:v>2.0287433333333389E-4</c:v>
                </c:pt>
                <c:pt idx="9201">
                  <c:v>2.0334499999999999E-4</c:v>
                </c:pt>
                <c:pt idx="9202">
                  <c:v>2.0287433333333389E-4</c:v>
                </c:pt>
                <c:pt idx="9203">
                  <c:v>2.0310966666666757E-4</c:v>
                </c:pt>
                <c:pt idx="9204">
                  <c:v>2.0334499999999999E-4</c:v>
                </c:pt>
                <c:pt idx="9205">
                  <c:v>2.0310966666666744E-4</c:v>
                </c:pt>
                <c:pt idx="9206">
                  <c:v>2.0287933333333432E-4</c:v>
                </c:pt>
                <c:pt idx="9207">
                  <c:v>2.0240866666666814E-4</c:v>
                </c:pt>
                <c:pt idx="9208">
                  <c:v>2.0264400000000041E-4</c:v>
                </c:pt>
                <c:pt idx="9209">
                  <c:v>2.0241366666666859E-4</c:v>
                </c:pt>
                <c:pt idx="9210">
                  <c:v>2.0264400000000006E-4</c:v>
                </c:pt>
                <c:pt idx="9211">
                  <c:v>2.0264400000000006E-4</c:v>
                </c:pt>
                <c:pt idx="9212">
                  <c:v>2.0264400000000006E-4</c:v>
                </c:pt>
                <c:pt idx="9213">
                  <c:v>2.0287933333333432E-4</c:v>
                </c:pt>
                <c:pt idx="9214">
                  <c:v>2.0264400000000006E-4</c:v>
                </c:pt>
                <c:pt idx="9215">
                  <c:v>2.0310966666666744E-4</c:v>
                </c:pt>
                <c:pt idx="9216">
                  <c:v>2.0310966666666784E-4</c:v>
                </c:pt>
                <c:pt idx="9217">
                  <c:v>2.0287433333333389E-4</c:v>
                </c:pt>
                <c:pt idx="9218">
                  <c:v>2.0310966666666744E-4</c:v>
                </c:pt>
                <c:pt idx="9219">
                  <c:v>2.0310966666666757E-4</c:v>
                </c:pt>
                <c:pt idx="9220">
                  <c:v>2.0287933333333432E-4</c:v>
                </c:pt>
                <c:pt idx="9221">
                  <c:v>2.0287933333333432E-4</c:v>
                </c:pt>
                <c:pt idx="9222">
                  <c:v>2.0310966666666757E-4</c:v>
                </c:pt>
                <c:pt idx="9223">
                  <c:v>2.0287933333333432E-4</c:v>
                </c:pt>
                <c:pt idx="9224">
                  <c:v>2.0357533333333332E-4</c:v>
                </c:pt>
                <c:pt idx="9225">
                  <c:v>2.0357533333333332E-4</c:v>
                </c:pt>
                <c:pt idx="9226">
                  <c:v>2.0357533333333332E-4</c:v>
                </c:pt>
                <c:pt idx="9227">
                  <c:v>2.0334499999999999E-4</c:v>
                </c:pt>
                <c:pt idx="9228">
                  <c:v>2.0334499999999999E-4</c:v>
                </c:pt>
                <c:pt idx="9229">
                  <c:v>2.0310966666666744E-4</c:v>
                </c:pt>
                <c:pt idx="9230">
                  <c:v>2.0334500000000058E-4</c:v>
                </c:pt>
                <c:pt idx="9231">
                  <c:v>2.0310966666666771E-4</c:v>
                </c:pt>
                <c:pt idx="9232">
                  <c:v>2.0334500000000058E-4</c:v>
                </c:pt>
                <c:pt idx="9233">
                  <c:v>2.0334500000000058E-4</c:v>
                </c:pt>
                <c:pt idx="9234">
                  <c:v>2.0311466666666692E-4</c:v>
                </c:pt>
                <c:pt idx="9235">
                  <c:v>2.0381066666666804E-4</c:v>
                </c:pt>
                <c:pt idx="9236">
                  <c:v>2.0334499999999999E-4</c:v>
                </c:pt>
                <c:pt idx="9237">
                  <c:v>2.04041000000001E-4</c:v>
                </c:pt>
                <c:pt idx="9238">
                  <c:v>2.0358033333333346E-4</c:v>
                </c:pt>
                <c:pt idx="9239">
                  <c:v>2.0357533333333332E-4</c:v>
                </c:pt>
                <c:pt idx="9240">
                  <c:v>2.0358033333333346E-4</c:v>
                </c:pt>
                <c:pt idx="9241">
                  <c:v>2.0357533333333332E-4</c:v>
                </c:pt>
                <c:pt idx="9242">
                  <c:v>2.0381066666666804E-4</c:v>
                </c:pt>
                <c:pt idx="9243">
                  <c:v>2.0310966666666744E-4</c:v>
                </c:pt>
                <c:pt idx="9244">
                  <c:v>2.0381566666666801E-4</c:v>
                </c:pt>
                <c:pt idx="9245">
                  <c:v>2.0404100000000146E-4</c:v>
                </c:pt>
                <c:pt idx="9246">
                  <c:v>2.0404100000000146E-4</c:v>
                </c:pt>
                <c:pt idx="9247">
                  <c:v>2.0357533333333346E-4</c:v>
                </c:pt>
                <c:pt idx="9248">
                  <c:v>2.0381066666666815E-4</c:v>
                </c:pt>
                <c:pt idx="9249">
                  <c:v>2.0427633333333352E-4</c:v>
                </c:pt>
                <c:pt idx="9250">
                  <c:v>2.0381566666666749E-4</c:v>
                </c:pt>
                <c:pt idx="9251">
                  <c:v>2.0427633333333352E-4</c:v>
                </c:pt>
                <c:pt idx="9252">
                  <c:v>2.0404600000000078E-4</c:v>
                </c:pt>
                <c:pt idx="9253">
                  <c:v>2.04041000000001E-4</c:v>
                </c:pt>
                <c:pt idx="9254">
                  <c:v>2.0427633333333352E-4</c:v>
                </c:pt>
                <c:pt idx="9255">
                  <c:v>2.0381066666666815E-4</c:v>
                </c:pt>
                <c:pt idx="9256">
                  <c:v>2.0381066666666804E-4</c:v>
                </c:pt>
                <c:pt idx="9257">
                  <c:v>2.0427633333333352E-4</c:v>
                </c:pt>
                <c:pt idx="9258">
                  <c:v>2.0404600000000078E-4</c:v>
                </c:pt>
                <c:pt idx="9259">
                  <c:v>2.0358033333333346E-4</c:v>
                </c:pt>
                <c:pt idx="9260">
                  <c:v>2.0427633333333352E-4</c:v>
                </c:pt>
                <c:pt idx="9261">
                  <c:v>2.0357533333333332E-4</c:v>
                </c:pt>
                <c:pt idx="9262">
                  <c:v>2.0381066666666815E-4</c:v>
                </c:pt>
                <c:pt idx="9263">
                  <c:v>2.0358033333333332E-4</c:v>
                </c:pt>
                <c:pt idx="9264">
                  <c:v>2.0311466666666692E-4</c:v>
                </c:pt>
                <c:pt idx="9265">
                  <c:v>2.0311466666666692E-4</c:v>
                </c:pt>
                <c:pt idx="9266">
                  <c:v>2.0264900000000095E-4</c:v>
                </c:pt>
                <c:pt idx="9267">
                  <c:v>2.0287933333333432E-4</c:v>
                </c:pt>
                <c:pt idx="9268">
                  <c:v>2.0264900000000095E-4</c:v>
                </c:pt>
                <c:pt idx="9269">
                  <c:v>2.0334499999999999E-4</c:v>
                </c:pt>
                <c:pt idx="9270">
                  <c:v>2.0288433333333342E-4</c:v>
                </c:pt>
                <c:pt idx="9271">
                  <c:v>2.0358033333333348E-4</c:v>
                </c:pt>
                <c:pt idx="9272">
                  <c:v>2.0381566666666801E-4</c:v>
                </c:pt>
                <c:pt idx="9273">
                  <c:v>2.0428133333333346E-4</c:v>
                </c:pt>
                <c:pt idx="9274">
                  <c:v>2.0404600000000105E-4</c:v>
                </c:pt>
                <c:pt idx="9275">
                  <c:v>2.0381066666666804E-4</c:v>
                </c:pt>
                <c:pt idx="9276">
                  <c:v>2.0404600000000078E-4</c:v>
                </c:pt>
                <c:pt idx="9277">
                  <c:v>2.0451166666666823E-4</c:v>
                </c:pt>
                <c:pt idx="9278">
                  <c:v>2.04041000000001E-4</c:v>
                </c:pt>
                <c:pt idx="9279">
                  <c:v>2.0451166666666823E-4</c:v>
                </c:pt>
                <c:pt idx="9280">
                  <c:v>2.0404600000000105E-4</c:v>
                </c:pt>
                <c:pt idx="9281">
                  <c:v>2.0404600000000105E-4</c:v>
                </c:pt>
                <c:pt idx="9282">
                  <c:v>2.0404600000000105E-4</c:v>
                </c:pt>
                <c:pt idx="9283">
                  <c:v>2.0381566666666801E-4</c:v>
                </c:pt>
                <c:pt idx="9284">
                  <c:v>2.0381566666666801E-4</c:v>
                </c:pt>
                <c:pt idx="9285">
                  <c:v>2.0358033333333346E-4</c:v>
                </c:pt>
                <c:pt idx="9286">
                  <c:v>2.0381066666666804E-4</c:v>
                </c:pt>
                <c:pt idx="9287">
                  <c:v>2.0287933333333432E-4</c:v>
                </c:pt>
                <c:pt idx="9288">
                  <c:v>2.0311466666666692E-4</c:v>
                </c:pt>
                <c:pt idx="9289">
                  <c:v>2.0311466666666692E-4</c:v>
                </c:pt>
                <c:pt idx="9290">
                  <c:v>2.0335000000000128E-4</c:v>
                </c:pt>
                <c:pt idx="9291">
                  <c:v>2.0241866666666818E-4</c:v>
                </c:pt>
                <c:pt idx="9292">
                  <c:v>2.0335000000000128E-4</c:v>
                </c:pt>
                <c:pt idx="9293">
                  <c:v>2.0311966666666816E-4</c:v>
                </c:pt>
                <c:pt idx="9294">
                  <c:v>2.0381566666666801E-4</c:v>
                </c:pt>
                <c:pt idx="9295">
                  <c:v>2.0358533333333343E-4</c:v>
                </c:pt>
                <c:pt idx="9296">
                  <c:v>2.0381566666666801E-4</c:v>
                </c:pt>
                <c:pt idx="9297">
                  <c:v>2.0358033333333346E-4</c:v>
                </c:pt>
                <c:pt idx="9298">
                  <c:v>2.0335000000000104E-4</c:v>
                </c:pt>
                <c:pt idx="9299">
                  <c:v>2.0335000000000104E-4</c:v>
                </c:pt>
                <c:pt idx="9300">
                  <c:v>2.0335000000000104E-4</c:v>
                </c:pt>
                <c:pt idx="9301">
                  <c:v>2.0241866666666859E-4</c:v>
                </c:pt>
                <c:pt idx="9302">
                  <c:v>2.0218333333333398E-4</c:v>
                </c:pt>
                <c:pt idx="9303">
                  <c:v>2.0218333333333398E-4</c:v>
                </c:pt>
                <c:pt idx="9304">
                  <c:v>2.0241866666666859E-4</c:v>
                </c:pt>
                <c:pt idx="9305">
                  <c:v>2.0241866666666859E-4</c:v>
                </c:pt>
                <c:pt idx="9306">
                  <c:v>2.0264900000000095E-4</c:v>
                </c:pt>
                <c:pt idx="9307">
                  <c:v>2.0241866666666859E-4</c:v>
                </c:pt>
                <c:pt idx="9308">
                  <c:v>2.0241866666666859E-4</c:v>
                </c:pt>
                <c:pt idx="9309">
                  <c:v>2.0218333333333398E-4</c:v>
                </c:pt>
                <c:pt idx="9310">
                  <c:v>2.0195300000000105E-4</c:v>
                </c:pt>
                <c:pt idx="9311">
                  <c:v>2.0218333333333398E-4</c:v>
                </c:pt>
                <c:pt idx="9312">
                  <c:v>2.0241866666666859E-4</c:v>
                </c:pt>
                <c:pt idx="9313">
                  <c:v>2.0195300000000105E-4</c:v>
                </c:pt>
                <c:pt idx="9314">
                  <c:v>2.0218333333333352E-4</c:v>
                </c:pt>
                <c:pt idx="9315">
                  <c:v>2.0288433333333372E-4</c:v>
                </c:pt>
                <c:pt idx="9316">
                  <c:v>2.0241866666666859E-4</c:v>
                </c:pt>
                <c:pt idx="9317">
                  <c:v>2.0241866666666859E-4</c:v>
                </c:pt>
                <c:pt idx="9318">
                  <c:v>2.0218833333333393E-4</c:v>
                </c:pt>
                <c:pt idx="9319">
                  <c:v>2.0241866666666859E-4</c:v>
                </c:pt>
                <c:pt idx="9320">
                  <c:v>2.0218333333333352E-4</c:v>
                </c:pt>
                <c:pt idx="9321">
                  <c:v>2.0241866666666859E-4</c:v>
                </c:pt>
                <c:pt idx="9322">
                  <c:v>2.0218333333333352E-4</c:v>
                </c:pt>
                <c:pt idx="9323">
                  <c:v>2.0218833333333393E-4</c:v>
                </c:pt>
                <c:pt idx="9324">
                  <c:v>2.0195300000000105E-4</c:v>
                </c:pt>
                <c:pt idx="9325">
                  <c:v>2.0195300000000105E-4</c:v>
                </c:pt>
                <c:pt idx="9326">
                  <c:v>2.0241866666666859E-4</c:v>
                </c:pt>
                <c:pt idx="9327">
                  <c:v>2.0218333333333352E-4</c:v>
                </c:pt>
                <c:pt idx="9328">
                  <c:v>2.0218333333333352E-4</c:v>
                </c:pt>
                <c:pt idx="9329">
                  <c:v>2.0195300000000105E-4</c:v>
                </c:pt>
                <c:pt idx="9330">
                  <c:v>2.0195300000000105E-4</c:v>
                </c:pt>
                <c:pt idx="9331">
                  <c:v>2.0171766666666821E-4</c:v>
                </c:pt>
                <c:pt idx="9332">
                  <c:v>2.0195300000000105E-4</c:v>
                </c:pt>
                <c:pt idx="9333">
                  <c:v>2.0218333333333398E-4</c:v>
                </c:pt>
                <c:pt idx="9334">
                  <c:v>2.0218333333333352E-4</c:v>
                </c:pt>
                <c:pt idx="9335">
                  <c:v>2.0241866666666859E-4</c:v>
                </c:pt>
                <c:pt idx="9336">
                  <c:v>2.0241866666666859E-4</c:v>
                </c:pt>
                <c:pt idx="9337">
                  <c:v>2.0311966666666816E-4</c:v>
                </c:pt>
                <c:pt idx="9338">
                  <c:v>2.0241866666666859E-4</c:v>
                </c:pt>
                <c:pt idx="9339">
                  <c:v>2.0265400000000092E-4</c:v>
                </c:pt>
                <c:pt idx="9340">
                  <c:v>2.0264900000000109E-4</c:v>
                </c:pt>
                <c:pt idx="9341">
                  <c:v>2.0241866666666859E-4</c:v>
                </c:pt>
                <c:pt idx="9342">
                  <c:v>2.0195300000000105E-4</c:v>
                </c:pt>
                <c:pt idx="9343">
                  <c:v>2.0195300000000105E-4</c:v>
                </c:pt>
                <c:pt idx="9344">
                  <c:v>2.0265400000000092E-4</c:v>
                </c:pt>
                <c:pt idx="9345">
                  <c:v>2.0195300000000105E-4</c:v>
                </c:pt>
                <c:pt idx="9346">
                  <c:v>2.0218833333333352E-4</c:v>
                </c:pt>
                <c:pt idx="9347">
                  <c:v>2.0218833333333352E-4</c:v>
                </c:pt>
                <c:pt idx="9348">
                  <c:v>2.0241866666666859E-4</c:v>
                </c:pt>
                <c:pt idx="9349">
                  <c:v>2.0241866666666859E-4</c:v>
                </c:pt>
                <c:pt idx="9350">
                  <c:v>2.0241866666666859E-4</c:v>
                </c:pt>
                <c:pt idx="9351">
                  <c:v>2.0218833333333352E-4</c:v>
                </c:pt>
                <c:pt idx="9352">
                  <c:v>2.0288433333333372E-4</c:v>
                </c:pt>
                <c:pt idx="9353">
                  <c:v>2.0311966666666816E-4</c:v>
                </c:pt>
                <c:pt idx="9354">
                  <c:v>2.0311466666666787E-4</c:v>
                </c:pt>
                <c:pt idx="9355">
                  <c:v>2.031196666666683E-4</c:v>
                </c:pt>
                <c:pt idx="9356">
                  <c:v>2.0265400000000092E-4</c:v>
                </c:pt>
                <c:pt idx="9357">
                  <c:v>2.0288433333333372E-4</c:v>
                </c:pt>
                <c:pt idx="9358">
                  <c:v>2.0265400000000071E-4</c:v>
                </c:pt>
                <c:pt idx="9359">
                  <c:v>2.0288433333333342E-4</c:v>
                </c:pt>
                <c:pt idx="9360">
                  <c:v>2.0288433333333342E-4</c:v>
                </c:pt>
                <c:pt idx="9361">
                  <c:v>2.0288433333333342E-4</c:v>
                </c:pt>
                <c:pt idx="9362">
                  <c:v>2.0288433333333342E-4</c:v>
                </c:pt>
                <c:pt idx="9363">
                  <c:v>2.0288433333333342E-4</c:v>
                </c:pt>
                <c:pt idx="9364">
                  <c:v>2.0265400000000016E-4</c:v>
                </c:pt>
                <c:pt idx="9365">
                  <c:v>2.0264900000000095E-4</c:v>
                </c:pt>
                <c:pt idx="9366">
                  <c:v>2.0264900000000055E-4</c:v>
                </c:pt>
                <c:pt idx="9367">
                  <c:v>2.0241866666666859E-4</c:v>
                </c:pt>
                <c:pt idx="9368">
                  <c:v>2.0311966666666808E-4</c:v>
                </c:pt>
                <c:pt idx="9369">
                  <c:v>2.0242366666666848E-4</c:v>
                </c:pt>
                <c:pt idx="9370">
                  <c:v>2.0288433333333372E-4</c:v>
                </c:pt>
                <c:pt idx="9371">
                  <c:v>2.0218333333333398E-4</c:v>
                </c:pt>
                <c:pt idx="9372">
                  <c:v>2.0241866666666859E-4</c:v>
                </c:pt>
                <c:pt idx="9373">
                  <c:v>2.0218833333333352E-4</c:v>
                </c:pt>
                <c:pt idx="9374">
                  <c:v>2.0241866666666859E-4</c:v>
                </c:pt>
                <c:pt idx="9375">
                  <c:v>2.0265400000000092E-4</c:v>
                </c:pt>
                <c:pt idx="9376">
                  <c:v>2.0265400000000092E-4</c:v>
                </c:pt>
                <c:pt idx="9377">
                  <c:v>2.0241866666666859E-4</c:v>
                </c:pt>
                <c:pt idx="9378">
                  <c:v>2.0195300000000105E-4</c:v>
                </c:pt>
                <c:pt idx="9379">
                  <c:v>2.0218333333333352E-4</c:v>
                </c:pt>
                <c:pt idx="9380">
                  <c:v>2.0218833333333401E-4</c:v>
                </c:pt>
                <c:pt idx="9381">
                  <c:v>2.0241866666666818E-4</c:v>
                </c:pt>
                <c:pt idx="9382">
                  <c:v>2.0218833333333401E-4</c:v>
                </c:pt>
                <c:pt idx="9383">
                  <c:v>2.0265400000000092E-4</c:v>
                </c:pt>
                <c:pt idx="9384">
                  <c:v>2.0265400000000092E-4</c:v>
                </c:pt>
                <c:pt idx="9385">
                  <c:v>2.0219333333333414E-4</c:v>
                </c:pt>
                <c:pt idx="9386">
                  <c:v>2.0265400000000092E-4</c:v>
                </c:pt>
                <c:pt idx="9387">
                  <c:v>2.0265400000000092E-4</c:v>
                </c:pt>
                <c:pt idx="9388">
                  <c:v>2.0264900000000095E-4</c:v>
                </c:pt>
                <c:pt idx="9389">
                  <c:v>2.0242366666666821E-4</c:v>
                </c:pt>
                <c:pt idx="9390">
                  <c:v>2.0242366666666848E-4</c:v>
                </c:pt>
                <c:pt idx="9391">
                  <c:v>2.0265400000000092E-4</c:v>
                </c:pt>
                <c:pt idx="9392">
                  <c:v>2.0265400000000092E-4</c:v>
                </c:pt>
                <c:pt idx="9393">
                  <c:v>2.0264900000000095E-4</c:v>
                </c:pt>
                <c:pt idx="9394">
                  <c:v>2.0265400000000092E-4</c:v>
                </c:pt>
                <c:pt idx="9395">
                  <c:v>2.0218833333333401E-4</c:v>
                </c:pt>
                <c:pt idx="9396">
                  <c:v>2.0265400000000016E-4</c:v>
                </c:pt>
                <c:pt idx="9397">
                  <c:v>2.0241866666666859E-4</c:v>
                </c:pt>
                <c:pt idx="9398">
                  <c:v>2.0218833333333352E-4</c:v>
                </c:pt>
                <c:pt idx="9399">
                  <c:v>2.0218833333333401E-4</c:v>
                </c:pt>
                <c:pt idx="9400">
                  <c:v>2.0265400000000016E-4</c:v>
                </c:pt>
                <c:pt idx="9401">
                  <c:v>2.0218833333333401E-4</c:v>
                </c:pt>
                <c:pt idx="9402">
                  <c:v>2.0195300000000086E-4</c:v>
                </c:pt>
                <c:pt idx="9403">
                  <c:v>2.0218833333333311E-4</c:v>
                </c:pt>
                <c:pt idx="9404">
                  <c:v>2.0242366666666848E-4</c:v>
                </c:pt>
                <c:pt idx="9405">
                  <c:v>2.0265400000000092E-4</c:v>
                </c:pt>
                <c:pt idx="9406">
                  <c:v>2.0242366666666848E-4</c:v>
                </c:pt>
                <c:pt idx="9407">
                  <c:v>2.0265400000000092E-4</c:v>
                </c:pt>
                <c:pt idx="9408">
                  <c:v>2.0265400000000092E-4</c:v>
                </c:pt>
                <c:pt idx="9409">
                  <c:v>2.0265400000000092E-4</c:v>
                </c:pt>
                <c:pt idx="9410">
                  <c:v>2.0288433333333342E-4</c:v>
                </c:pt>
                <c:pt idx="9411">
                  <c:v>2.0288433333333356E-4</c:v>
                </c:pt>
                <c:pt idx="9412">
                  <c:v>2.0265400000000092E-4</c:v>
                </c:pt>
                <c:pt idx="9413">
                  <c:v>2.0265400000000092E-4</c:v>
                </c:pt>
                <c:pt idx="9414">
                  <c:v>2.0311966666666808E-4</c:v>
                </c:pt>
                <c:pt idx="9415">
                  <c:v>2.0265400000000092E-4</c:v>
                </c:pt>
                <c:pt idx="9416">
                  <c:v>2.0265400000000016E-4</c:v>
                </c:pt>
                <c:pt idx="9417">
                  <c:v>2.0218833333333401E-4</c:v>
                </c:pt>
                <c:pt idx="9418">
                  <c:v>2.0218833333333401E-4</c:v>
                </c:pt>
                <c:pt idx="9419">
                  <c:v>2.0242366666666845E-4</c:v>
                </c:pt>
                <c:pt idx="9420">
                  <c:v>2.0265400000000016E-4</c:v>
                </c:pt>
                <c:pt idx="9421">
                  <c:v>2.0265400000000016E-4</c:v>
                </c:pt>
                <c:pt idx="9422">
                  <c:v>2.0358533333333332E-4</c:v>
                </c:pt>
                <c:pt idx="9423">
                  <c:v>2.0288433333333312E-4</c:v>
                </c:pt>
                <c:pt idx="9424">
                  <c:v>2.0288433333333342E-4</c:v>
                </c:pt>
                <c:pt idx="9425">
                  <c:v>2.0288433333333342E-4</c:v>
                </c:pt>
                <c:pt idx="9426">
                  <c:v>2.0288933333333385E-4</c:v>
                </c:pt>
                <c:pt idx="9427">
                  <c:v>2.0265400000000016E-4</c:v>
                </c:pt>
                <c:pt idx="9428">
                  <c:v>2.0288433333333342E-4</c:v>
                </c:pt>
                <c:pt idx="9429">
                  <c:v>2.0335500000000074E-4</c:v>
                </c:pt>
                <c:pt idx="9430">
                  <c:v>2.0311966666666759E-4</c:v>
                </c:pt>
                <c:pt idx="9431">
                  <c:v>2.0265400000000016E-4</c:v>
                </c:pt>
                <c:pt idx="9432">
                  <c:v>2.0218833333333352E-4</c:v>
                </c:pt>
                <c:pt idx="9433">
                  <c:v>2.0265400000000016E-4</c:v>
                </c:pt>
                <c:pt idx="9434">
                  <c:v>2.0264900000000095E-4</c:v>
                </c:pt>
                <c:pt idx="9435">
                  <c:v>2.0288933333333385E-4</c:v>
                </c:pt>
                <c:pt idx="9436">
                  <c:v>2.0265400000000016E-4</c:v>
                </c:pt>
                <c:pt idx="9437">
                  <c:v>2.0265400000000016E-4</c:v>
                </c:pt>
                <c:pt idx="9438">
                  <c:v>2.0242366666666845E-4</c:v>
                </c:pt>
                <c:pt idx="9439">
                  <c:v>2.0242366666666845E-4</c:v>
                </c:pt>
                <c:pt idx="9440">
                  <c:v>2.0265400000000016E-4</c:v>
                </c:pt>
                <c:pt idx="9441">
                  <c:v>2.0242366666666845E-4</c:v>
                </c:pt>
                <c:pt idx="9442">
                  <c:v>2.0265400000000016E-4</c:v>
                </c:pt>
                <c:pt idx="9443">
                  <c:v>2.0311966666666797E-4</c:v>
                </c:pt>
                <c:pt idx="9444">
                  <c:v>2.0265400000000016E-4</c:v>
                </c:pt>
                <c:pt idx="9445">
                  <c:v>2.0265400000000016E-4</c:v>
                </c:pt>
                <c:pt idx="9446">
                  <c:v>2.0335500000000049E-4</c:v>
                </c:pt>
                <c:pt idx="9447">
                  <c:v>2.0335500000000049E-4</c:v>
                </c:pt>
                <c:pt idx="9448">
                  <c:v>2.0335000000000104E-4</c:v>
                </c:pt>
                <c:pt idx="9449">
                  <c:v>2.0358533333333307E-4</c:v>
                </c:pt>
                <c:pt idx="9450">
                  <c:v>2.0358533333333307E-4</c:v>
                </c:pt>
                <c:pt idx="9451">
                  <c:v>2.0358533333333307E-4</c:v>
                </c:pt>
                <c:pt idx="9452">
                  <c:v>2.0358533333333307E-4</c:v>
                </c:pt>
                <c:pt idx="9453">
                  <c:v>2.0288933333333399E-4</c:v>
                </c:pt>
                <c:pt idx="9454">
                  <c:v>2.0288933333333399E-4</c:v>
                </c:pt>
                <c:pt idx="9455">
                  <c:v>2.0288933333333385E-4</c:v>
                </c:pt>
                <c:pt idx="9456">
                  <c:v>2.0312466666666651E-4</c:v>
                </c:pt>
                <c:pt idx="9457">
                  <c:v>2.0335500000000049E-4</c:v>
                </c:pt>
                <c:pt idx="9458">
                  <c:v>2.0312466666666651E-4</c:v>
                </c:pt>
                <c:pt idx="9459">
                  <c:v>2.0311966666666759E-4</c:v>
                </c:pt>
                <c:pt idx="9460">
                  <c:v>2.0312466666666651E-4</c:v>
                </c:pt>
                <c:pt idx="9461">
                  <c:v>2.0288933333333399E-4</c:v>
                </c:pt>
                <c:pt idx="9462">
                  <c:v>2.0358533333333307E-4</c:v>
                </c:pt>
                <c:pt idx="9463">
                  <c:v>2.0288933333333385E-4</c:v>
                </c:pt>
                <c:pt idx="9464">
                  <c:v>2.0288933333333385E-4</c:v>
                </c:pt>
                <c:pt idx="9465">
                  <c:v>2.0265400000000016E-4</c:v>
                </c:pt>
                <c:pt idx="9466">
                  <c:v>2.0288433333333342E-4</c:v>
                </c:pt>
                <c:pt idx="9467">
                  <c:v>2.0288933333333385E-4</c:v>
                </c:pt>
                <c:pt idx="9468">
                  <c:v>2.0288933333333399E-4</c:v>
                </c:pt>
                <c:pt idx="9469">
                  <c:v>2.0382066666666711E-4</c:v>
                </c:pt>
                <c:pt idx="9470">
                  <c:v>2.0335500000000049E-4</c:v>
                </c:pt>
                <c:pt idx="9471">
                  <c:v>2.0335500000000074E-4</c:v>
                </c:pt>
                <c:pt idx="9472">
                  <c:v>2.0335500000000049E-4</c:v>
                </c:pt>
                <c:pt idx="9473">
                  <c:v>2.0288933333333385E-4</c:v>
                </c:pt>
                <c:pt idx="9474">
                  <c:v>2.0265900000000149E-4</c:v>
                </c:pt>
                <c:pt idx="9475">
                  <c:v>2.0265900000000149E-4</c:v>
                </c:pt>
                <c:pt idx="9476">
                  <c:v>2.0242366666666821E-4</c:v>
                </c:pt>
                <c:pt idx="9477">
                  <c:v>2.0172266666666788E-4</c:v>
                </c:pt>
                <c:pt idx="9478">
                  <c:v>2.0265900000000122E-4</c:v>
                </c:pt>
                <c:pt idx="9479">
                  <c:v>2.0242366666666848E-4</c:v>
                </c:pt>
                <c:pt idx="9480">
                  <c:v>2.0218833333333352E-4</c:v>
                </c:pt>
                <c:pt idx="9481">
                  <c:v>2.0265900000000084E-4</c:v>
                </c:pt>
                <c:pt idx="9482">
                  <c:v>2.0265400000000016E-4</c:v>
                </c:pt>
                <c:pt idx="9483">
                  <c:v>2.0265400000000016E-4</c:v>
                </c:pt>
                <c:pt idx="9484">
                  <c:v>2.0242366666666807E-4</c:v>
                </c:pt>
                <c:pt idx="9485">
                  <c:v>2.0218833333333352E-4</c:v>
                </c:pt>
                <c:pt idx="9486">
                  <c:v>2.0219333333333409E-4</c:v>
                </c:pt>
                <c:pt idx="9487">
                  <c:v>2.0219333333333409E-4</c:v>
                </c:pt>
                <c:pt idx="9488">
                  <c:v>2.0172266666666801E-4</c:v>
                </c:pt>
                <c:pt idx="9489">
                  <c:v>2.0218833333333352E-4</c:v>
                </c:pt>
                <c:pt idx="9490">
                  <c:v>2.0195799999999991E-4</c:v>
                </c:pt>
                <c:pt idx="9491">
                  <c:v>2.0195799999999991E-4</c:v>
                </c:pt>
                <c:pt idx="9492">
                  <c:v>2.0219333333333409E-4</c:v>
                </c:pt>
                <c:pt idx="9493">
                  <c:v>2.0195799999999991E-4</c:v>
                </c:pt>
                <c:pt idx="9494">
                  <c:v>2.0172766666666731E-4</c:v>
                </c:pt>
                <c:pt idx="9495">
                  <c:v>2.0219333333333409E-4</c:v>
                </c:pt>
                <c:pt idx="9496">
                  <c:v>2.0219333333333409E-4</c:v>
                </c:pt>
                <c:pt idx="9497">
                  <c:v>2.0195799999999991E-4</c:v>
                </c:pt>
                <c:pt idx="9498">
                  <c:v>2.0172266666666801E-4</c:v>
                </c:pt>
                <c:pt idx="9499">
                  <c:v>2.0195799999999991E-4</c:v>
                </c:pt>
                <c:pt idx="9500">
                  <c:v>2.0195799999999991E-4</c:v>
                </c:pt>
                <c:pt idx="9501">
                  <c:v>2.0219333333333409E-4</c:v>
                </c:pt>
                <c:pt idx="9502">
                  <c:v>2.0219333333333409E-4</c:v>
                </c:pt>
                <c:pt idx="9503">
                  <c:v>2.0219333333333409E-4</c:v>
                </c:pt>
                <c:pt idx="9504">
                  <c:v>2.0242366666666845E-4</c:v>
                </c:pt>
                <c:pt idx="9505">
                  <c:v>2.0218833333333352E-4</c:v>
                </c:pt>
                <c:pt idx="9506">
                  <c:v>2.0219333333333409E-4</c:v>
                </c:pt>
                <c:pt idx="9507">
                  <c:v>2.0219333333333409E-4</c:v>
                </c:pt>
                <c:pt idx="9508">
                  <c:v>2.0265400000000016E-4</c:v>
                </c:pt>
                <c:pt idx="9509">
                  <c:v>2.0219333333333409E-4</c:v>
                </c:pt>
                <c:pt idx="9510">
                  <c:v>2.0219333333333409E-4</c:v>
                </c:pt>
                <c:pt idx="9511">
                  <c:v>2.0149233333333395E-4</c:v>
                </c:pt>
                <c:pt idx="9512">
                  <c:v>2.0265900000000149E-4</c:v>
                </c:pt>
                <c:pt idx="9513">
                  <c:v>2.0242866666666807E-4</c:v>
                </c:pt>
                <c:pt idx="9514">
                  <c:v>2.0266400000000032E-4</c:v>
                </c:pt>
                <c:pt idx="9515">
                  <c:v>2.0289433333333401E-4</c:v>
                </c:pt>
                <c:pt idx="9516">
                  <c:v>2.0265900000000149E-4</c:v>
                </c:pt>
                <c:pt idx="9517">
                  <c:v>2.0242866666666807E-4</c:v>
                </c:pt>
                <c:pt idx="9518">
                  <c:v>2.0289433333333401E-4</c:v>
                </c:pt>
                <c:pt idx="9519">
                  <c:v>2.0289433333333401E-4</c:v>
                </c:pt>
                <c:pt idx="9520">
                  <c:v>2.0242866666666807E-4</c:v>
                </c:pt>
                <c:pt idx="9521">
                  <c:v>2.0289433333333401E-4</c:v>
                </c:pt>
                <c:pt idx="9522">
                  <c:v>2.0312466666666748E-4</c:v>
                </c:pt>
                <c:pt idx="9523">
                  <c:v>2.0265400000000016E-4</c:v>
                </c:pt>
                <c:pt idx="9524">
                  <c:v>2.0289433333333352E-4</c:v>
                </c:pt>
                <c:pt idx="9525">
                  <c:v>2.0336000000000068E-4</c:v>
                </c:pt>
                <c:pt idx="9526">
                  <c:v>2.0242866666666807E-4</c:v>
                </c:pt>
                <c:pt idx="9527">
                  <c:v>2.0242866666666807E-4</c:v>
                </c:pt>
                <c:pt idx="9528">
                  <c:v>2.0312466666666748E-4</c:v>
                </c:pt>
                <c:pt idx="9529">
                  <c:v>2.0242866666666807E-4</c:v>
                </c:pt>
                <c:pt idx="9530">
                  <c:v>2.0265900000000149E-4</c:v>
                </c:pt>
                <c:pt idx="9531">
                  <c:v>2.0312466666666748E-4</c:v>
                </c:pt>
                <c:pt idx="9532">
                  <c:v>2.0312466666666748E-4</c:v>
                </c:pt>
                <c:pt idx="9533">
                  <c:v>2.0242866666666807E-4</c:v>
                </c:pt>
                <c:pt idx="9534">
                  <c:v>2.0265900000000149E-4</c:v>
                </c:pt>
                <c:pt idx="9535">
                  <c:v>2.0265900000000149E-4</c:v>
                </c:pt>
                <c:pt idx="9536">
                  <c:v>2.0265900000000149E-4</c:v>
                </c:pt>
                <c:pt idx="9537">
                  <c:v>2.0288933333333399E-4</c:v>
                </c:pt>
                <c:pt idx="9538">
                  <c:v>2.0312466666666651E-4</c:v>
                </c:pt>
                <c:pt idx="9539">
                  <c:v>2.0312966666666805E-4</c:v>
                </c:pt>
                <c:pt idx="9540">
                  <c:v>2.0382066666666765E-4</c:v>
                </c:pt>
                <c:pt idx="9541">
                  <c:v>2.0382566666666692E-4</c:v>
                </c:pt>
                <c:pt idx="9542">
                  <c:v>2.0336000000000068E-4</c:v>
                </c:pt>
                <c:pt idx="9543">
                  <c:v>2.0336000000000098E-4</c:v>
                </c:pt>
                <c:pt idx="9544">
                  <c:v>2.0336000000000068E-4</c:v>
                </c:pt>
                <c:pt idx="9545">
                  <c:v>2.0312466666666651E-4</c:v>
                </c:pt>
                <c:pt idx="9546">
                  <c:v>2.0335500000000104E-4</c:v>
                </c:pt>
                <c:pt idx="9547">
                  <c:v>2.0288933333333404E-4</c:v>
                </c:pt>
                <c:pt idx="9548">
                  <c:v>2.0242366666666821E-4</c:v>
                </c:pt>
                <c:pt idx="9549">
                  <c:v>2.0289433333333401E-4</c:v>
                </c:pt>
                <c:pt idx="9550">
                  <c:v>2.0219333333333409E-4</c:v>
                </c:pt>
                <c:pt idx="9551">
                  <c:v>2.0288933333333404E-4</c:v>
                </c:pt>
                <c:pt idx="9552">
                  <c:v>2.0242866666666826E-4</c:v>
                </c:pt>
                <c:pt idx="9553">
                  <c:v>2.0266400000000032E-4</c:v>
                </c:pt>
                <c:pt idx="9554">
                  <c:v>2.0288933333333404E-4</c:v>
                </c:pt>
                <c:pt idx="9555">
                  <c:v>2.0265400000000016E-4</c:v>
                </c:pt>
                <c:pt idx="9556">
                  <c:v>2.0312966666666805E-4</c:v>
                </c:pt>
                <c:pt idx="9557">
                  <c:v>2.0335500000000104E-4</c:v>
                </c:pt>
                <c:pt idx="9558">
                  <c:v>2.0312466666666748E-4</c:v>
                </c:pt>
                <c:pt idx="9559">
                  <c:v>2.0265900000000149E-4</c:v>
                </c:pt>
                <c:pt idx="9560">
                  <c:v>2.0265900000000149E-4</c:v>
                </c:pt>
                <c:pt idx="9561">
                  <c:v>2.0265900000000149E-4</c:v>
                </c:pt>
                <c:pt idx="9562">
                  <c:v>2.0265900000000149E-4</c:v>
                </c:pt>
                <c:pt idx="9563">
                  <c:v>2.0312466666666748E-4</c:v>
                </c:pt>
                <c:pt idx="9564">
                  <c:v>2.0289433333333401E-4</c:v>
                </c:pt>
                <c:pt idx="9565">
                  <c:v>2.0265900000000149E-4</c:v>
                </c:pt>
                <c:pt idx="9566">
                  <c:v>2.026640000000001E-4</c:v>
                </c:pt>
                <c:pt idx="9567">
                  <c:v>2.0265900000000149E-4</c:v>
                </c:pt>
                <c:pt idx="9568">
                  <c:v>2.0289433333333401E-4</c:v>
                </c:pt>
                <c:pt idx="9569">
                  <c:v>2.0289433333333401E-4</c:v>
                </c:pt>
                <c:pt idx="9570">
                  <c:v>2.0265900000000149E-4</c:v>
                </c:pt>
                <c:pt idx="9571">
                  <c:v>2.0312966666666805E-4</c:v>
                </c:pt>
                <c:pt idx="9572">
                  <c:v>2.0265900000000149E-4</c:v>
                </c:pt>
                <c:pt idx="9573">
                  <c:v>2.0289433333333401E-4</c:v>
                </c:pt>
                <c:pt idx="9574">
                  <c:v>2.0289433333333401E-4</c:v>
                </c:pt>
                <c:pt idx="9575">
                  <c:v>2.0219833333333403E-4</c:v>
                </c:pt>
                <c:pt idx="9576">
                  <c:v>2.0242866666666826E-4</c:v>
                </c:pt>
                <c:pt idx="9577">
                  <c:v>2.0289433333333352E-4</c:v>
                </c:pt>
                <c:pt idx="9578">
                  <c:v>2.0289433333333352E-4</c:v>
                </c:pt>
                <c:pt idx="9579">
                  <c:v>2.0289433333333352E-4</c:v>
                </c:pt>
                <c:pt idx="9580">
                  <c:v>2.0312466666666651E-4</c:v>
                </c:pt>
                <c:pt idx="9581">
                  <c:v>2.0289433333333352E-4</c:v>
                </c:pt>
                <c:pt idx="9582">
                  <c:v>2.0243366666666837E-4</c:v>
                </c:pt>
                <c:pt idx="9583">
                  <c:v>2.0243366666666899E-4</c:v>
                </c:pt>
                <c:pt idx="9584">
                  <c:v>2.0313466666666696E-4</c:v>
                </c:pt>
                <c:pt idx="9585">
                  <c:v>2.0289933333333455E-4</c:v>
                </c:pt>
                <c:pt idx="9586">
                  <c:v>2.0312966666666805E-4</c:v>
                </c:pt>
                <c:pt idx="9587">
                  <c:v>2.0312466666666651E-4</c:v>
                </c:pt>
                <c:pt idx="9588">
                  <c:v>2.0359533333333342E-4</c:v>
                </c:pt>
                <c:pt idx="9589">
                  <c:v>2.0289433333333401E-4</c:v>
                </c:pt>
                <c:pt idx="9590">
                  <c:v>2.0312466666666748E-4</c:v>
                </c:pt>
                <c:pt idx="9591">
                  <c:v>2.0220333333333405E-4</c:v>
                </c:pt>
                <c:pt idx="9592">
                  <c:v>2.0312966666666751E-4</c:v>
                </c:pt>
                <c:pt idx="9593">
                  <c:v>2.0336000000000068E-4</c:v>
                </c:pt>
                <c:pt idx="9594">
                  <c:v>2.0359033333333342E-4</c:v>
                </c:pt>
                <c:pt idx="9595">
                  <c:v>2.0336000000000068E-4</c:v>
                </c:pt>
                <c:pt idx="9596">
                  <c:v>2.0336500000000016E-4</c:v>
                </c:pt>
                <c:pt idx="9597">
                  <c:v>2.0336000000000068E-4</c:v>
                </c:pt>
                <c:pt idx="9598">
                  <c:v>2.0289933333333428E-4</c:v>
                </c:pt>
                <c:pt idx="9599">
                  <c:v>2.0266400000000046E-4</c:v>
                </c:pt>
                <c:pt idx="9600">
                  <c:v>2.0266400000000046E-4</c:v>
                </c:pt>
                <c:pt idx="9601">
                  <c:v>2.0242866666666826E-4</c:v>
                </c:pt>
                <c:pt idx="9602">
                  <c:v>2.0289433333333401E-4</c:v>
                </c:pt>
                <c:pt idx="9603">
                  <c:v>2.0289933333333469E-4</c:v>
                </c:pt>
                <c:pt idx="9604">
                  <c:v>2.0289433333333401E-4</c:v>
                </c:pt>
                <c:pt idx="9605">
                  <c:v>2.0266400000000046E-4</c:v>
                </c:pt>
                <c:pt idx="9606">
                  <c:v>2.0289433333333352E-4</c:v>
                </c:pt>
                <c:pt idx="9607">
                  <c:v>2.0312966666666764E-4</c:v>
                </c:pt>
                <c:pt idx="9608">
                  <c:v>2.0336000000000068E-4</c:v>
                </c:pt>
                <c:pt idx="9609">
                  <c:v>2.0289433333333352E-4</c:v>
                </c:pt>
                <c:pt idx="9610">
                  <c:v>2.0289433333333401E-4</c:v>
                </c:pt>
                <c:pt idx="9611">
                  <c:v>2.0312966666666805E-4</c:v>
                </c:pt>
                <c:pt idx="9612">
                  <c:v>2.026640000000001E-4</c:v>
                </c:pt>
                <c:pt idx="9613">
                  <c:v>2.0242866666666807E-4</c:v>
                </c:pt>
                <c:pt idx="9614">
                  <c:v>2.0266400000000032E-4</c:v>
                </c:pt>
                <c:pt idx="9615">
                  <c:v>2.0243366666666869E-4</c:v>
                </c:pt>
                <c:pt idx="9616">
                  <c:v>2.0312966666666751E-4</c:v>
                </c:pt>
                <c:pt idx="9617">
                  <c:v>2.0289933333333428E-4</c:v>
                </c:pt>
                <c:pt idx="9618">
                  <c:v>2.0266400000000046E-4</c:v>
                </c:pt>
                <c:pt idx="9619">
                  <c:v>2.0219833333333403E-4</c:v>
                </c:pt>
                <c:pt idx="9620">
                  <c:v>2.0266899999999991E-4</c:v>
                </c:pt>
                <c:pt idx="9621">
                  <c:v>2.0243366666666883E-4</c:v>
                </c:pt>
                <c:pt idx="9622">
                  <c:v>2.0243366666666883E-4</c:v>
                </c:pt>
                <c:pt idx="9623">
                  <c:v>2.0242866666666826E-4</c:v>
                </c:pt>
                <c:pt idx="9624">
                  <c:v>2.0219833333333403E-4</c:v>
                </c:pt>
                <c:pt idx="9625">
                  <c:v>2.0266400000000046E-4</c:v>
                </c:pt>
                <c:pt idx="9626">
                  <c:v>2.0243366666666883E-4</c:v>
                </c:pt>
                <c:pt idx="9627">
                  <c:v>2.0220833333333351E-4</c:v>
                </c:pt>
                <c:pt idx="9628">
                  <c:v>2.0196800000000042E-4</c:v>
                </c:pt>
                <c:pt idx="9629">
                  <c:v>2.0243366666666869E-4</c:v>
                </c:pt>
                <c:pt idx="9630">
                  <c:v>2.0266900000000059E-4</c:v>
                </c:pt>
                <c:pt idx="9631">
                  <c:v>2.0266900000000059E-4</c:v>
                </c:pt>
                <c:pt idx="9632">
                  <c:v>2.0312966666666764E-4</c:v>
                </c:pt>
                <c:pt idx="9633">
                  <c:v>2.0243366666666883E-4</c:v>
                </c:pt>
                <c:pt idx="9634">
                  <c:v>2.0312966666666751E-4</c:v>
                </c:pt>
                <c:pt idx="9635">
                  <c:v>2.026640000000001E-4</c:v>
                </c:pt>
                <c:pt idx="9636">
                  <c:v>2.0267400000000053E-4</c:v>
                </c:pt>
                <c:pt idx="9637">
                  <c:v>2.0266900000000059E-4</c:v>
                </c:pt>
                <c:pt idx="9638">
                  <c:v>2.0289933333333428E-4</c:v>
                </c:pt>
                <c:pt idx="9639">
                  <c:v>2.0266900000000059E-4</c:v>
                </c:pt>
                <c:pt idx="9640">
                  <c:v>2.0243866666666864E-4</c:v>
                </c:pt>
                <c:pt idx="9641">
                  <c:v>2.0266899999999991E-4</c:v>
                </c:pt>
                <c:pt idx="9642">
                  <c:v>2.0289933333333428E-4</c:v>
                </c:pt>
                <c:pt idx="9643">
                  <c:v>2.0243366666666869E-4</c:v>
                </c:pt>
                <c:pt idx="9644">
                  <c:v>2.0243366666666869E-4</c:v>
                </c:pt>
                <c:pt idx="9645">
                  <c:v>2.026640000000001E-4</c:v>
                </c:pt>
                <c:pt idx="9646">
                  <c:v>2.0312966666666707E-4</c:v>
                </c:pt>
                <c:pt idx="9647">
                  <c:v>2.0243366666666837E-4</c:v>
                </c:pt>
                <c:pt idx="9648">
                  <c:v>2.0266400000000002E-4</c:v>
                </c:pt>
                <c:pt idx="9649">
                  <c:v>2.0336499999999981E-4</c:v>
                </c:pt>
                <c:pt idx="9650">
                  <c:v>2.0289933333333428E-4</c:v>
                </c:pt>
                <c:pt idx="9651">
                  <c:v>2.0266400000000002E-4</c:v>
                </c:pt>
                <c:pt idx="9652">
                  <c:v>2.0266400000000002E-4</c:v>
                </c:pt>
                <c:pt idx="9653">
                  <c:v>2.0266400000000002E-4</c:v>
                </c:pt>
                <c:pt idx="9654">
                  <c:v>2.0266899999999991E-4</c:v>
                </c:pt>
                <c:pt idx="9655">
                  <c:v>2.0289933333333428E-4</c:v>
                </c:pt>
                <c:pt idx="9656">
                  <c:v>2.0313466666666694E-4</c:v>
                </c:pt>
                <c:pt idx="9657">
                  <c:v>2.0336499999999981E-4</c:v>
                </c:pt>
                <c:pt idx="9658">
                  <c:v>2.0383066666666784E-4</c:v>
                </c:pt>
                <c:pt idx="9659">
                  <c:v>2.0383066666666797E-4</c:v>
                </c:pt>
                <c:pt idx="9660">
                  <c:v>2.0406600000000055E-4</c:v>
                </c:pt>
                <c:pt idx="9661">
                  <c:v>2.0406100000000074E-4</c:v>
                </c:pt>
                <c:pt idx="9662">
                  <c:v>2.0383066666666797E-4</c:v>
                </c:pt>
                <c:pt idx="9663">
                  <c:v>2.0429633333333356E-4</c:v>
                </c:pt>
                <c:pt idx="9664">
                  <c:v>2.0383566666666751E-4</c:v>
                </c:pt>
                <c:pt idx="9665">
                  <c:v>2.0429633333333356E-4</c:v>
                </c:pt>
                <c:pt idx="9666">
                  <c:v>2.0407100000000079E-4</c:v>
                </c:pt>
                <c:pt idx="9667">
                  <c:v>2.0429633333333356E-4</c:v>
                </c:pt>
                <c:pt idx="9668">
                  <c:v>2.0429633333333356E-4</c:v>
                </c:pt>
                <c:pt idx="9669">
                  <c:v>2.0429633333333356E-4</c:v>
                </c:pt>
                <c:pt idx="9670">
                  <c:v>2.0406600000000069E-4</c:v>
                </c:pt>
                <c:pt idx="9671">
                  <c:v>2.0453166666666844E-4</c:v>
                </c:pt>
                <c:pt idx="9672">
                  <c:v>2.0406100000000123E-4</c:v>
                </c:pt>
                <c:pt idx="9673">
                  <c:v>2.0406600000000055E-4</c:v>
                </c:pt>
                <c:pt idx="9674">
                  <c:v>2.0383066666666784E-4</c:v>
                </c:pt>
                <c:pt idx="9675">
                  <c:v>2.0406600000000055E-4</c:v>
                </c:pt>
                <c:pt idx="9676">
                  <c:v>2.0383566666666751E-4</c:v>
                </c:pt>
                <c:pt idx="9677">
                  <c:v>2.0383066666666797E-4</c:v>
                </c:pt>
                <c:pt idx="9678">
                  <c:v>2.0383066666666797E-4</c:v>
                </c:pt>
                <c:pt idx="9679">
                  <c:v>2.0406100000000074E-4</c:v>
                </c:pt>
                <c:pt idx="9680">
                  <c:v>2.0429633333333356E-4</c:v>
                </c:pt>
                <c:pt idx="9681">
                  <c:v>2.0360033333333331E-4</c:v>
                </c:pt>
                <c:pt idx="9682">
                  <c:v>2.0383066666666784E-4</c:v>
                </c:pt>
                <c:pt idx="9683">
                  <c:v>2.0383066666666784E-4</c:v>
                </c:pt>
                <c:pt idx="9684">
                  <c:v>2.0383066666666784E-4</c:v>
                </c:pt>
                <c:pt idx="9685">
                  <c:v>2.0383066666666784E-4</c:v>
                </c:pt>
                <c:pt idx="9686">
                  <c:v>2.0359533333333342E-4</c:v>
                </c:pt>
                <c:pt idx="9687">
                  <c:v>2.0383066666666784E-4</c:v>
                </c:pt>
                <c:pt idx="9688">
                  <c:v>2.0406100000000074E-4</c:v>
                </c:pt>
                <c:pt idx="9689">
                  <c:v>2.0383066666666784E-4</c:v>
                </c:pt>
                <c:pt idx="9690">
                  <c:v>2.0406100000000074E-4</c:v>
                </c:pt>
                <c:pt idx="9691">
                  <c:v>2.0406600000000055E-4</c:v>
                </c:pt>
                <c:pt idx="9692">
                  <c:v>2.0429633333333356E-4</c:v>
                </c:pt>
                <c:pt idx="9693">
                  <c:v>2.0429633333333356E-4</c:v>
                </c:pt>
                <c:pt idx="9694">
                  <c:v>2.0406100000000074E-4</c:v>
                </c:pt>
                <c:pt idx="9695">
                  <c:v>2.0476200000000143E-4</c:v>
                </c:pt>
                <c:pt idx="9696">
                  <c:v>2.0453166666666844E-4</c:v>
                </c:pt>
                <c:pt idx="9697">
                  <c:v>2.0452666666666771E-4</c:v>
                </c:pt>
                <c:pt idx="9698">
                  <c:v>2.0476700000000159E-4</c:v>
                </c:pt>
                <c:pt idx="9699">
                  <c:v>2.0453166666666844E-4</c:v>
                </c:pt>
                <c:pt idx="9700">
                  <c:v>2.0429633333333356E-4</c:v>
                </c:pt>
                <c:pt idx="9701">
                  <c:v>2.0453166666666844E-4</c:v>
                </c:pt>
                <c:pt idx="9702">
                  <c:v>2.0429633333333356E-4</c:v>
                </c:pt>
                <c:pt idx="9703">
                  <c:v>2.0476700000000159E-4</c:v>
                </c:pt>
                <c:pt idx="9704">
                  <c:v>2.0453166666666844E-4</c:v>
                </c:pt>
                <c:pt idx="9705">
                  <c:v>2.0452666666666771E-4</c:v>
                </c:pt>
                <c:pt idx="9706">
                  <c:v>2.0476700000000159E-4</c:v>
                </c:pt>
                <c:pt idx="9707">
                  <c:v>2.0453166666666839E-4</c:v>
                </c:pt>
                <c:pt idx="9708">
                  <c:v>2.0476700000000159E-4</c:v>
                </c:pt>
                <c:pt idx="9709">
                  <c:v>2.0499733333333411E-4</c:v>
                </c:pt>
                <c:pt idx="9710">
                  <c:v>2.0522766666666696E-4</c:v>
                </c:pt>
                <c:pt idx="9711">
                  <c:v>2.0499733333333411E-4</c:v>
                </c:pt>
                <c:pt idx="9712">
                  <c:v>2.0499233333333408E-4</c:v>
                </c:pt>
                <c:pt idx="9713">
                  <c:v>2.0499733333333411E-4</c:v>
                </c:pt>
                <c:pt idx="9714">
                  <c:v>2.0546300000000078E-4</c:v>
                </c:pt>
                <c:pt idx="9715">
                  <c:v>2.0522766666666682E-4</c:v>
                </c:pt>
                <c:pt idx="9716">
                  <c:v>2.0569833333333346E-4</c:v>
                </c:pt>
                <c:pt idx="9717">
                  <c:v>2.0522766666666696E-4</c:v>
                </c:pt>
                <c:pt idx="9718">
                  <c:v>2.0569333333333352E-4</c:v>
                </c:pt>
                <c:pt idx="9719">
                  <c:v>2.0569333333333352E-4</c:v>
                </c:pt>
                <c:pt idx="9720">
                  <c:v>2.0569333333333352E-4</c:v>
                </c:pt>
                <c:pt idx="9721">
                  <c:v>2.0546300000000078E-4</c:v>
                </c:pt>
                <c:pt idx="9722">
                  <c:v>2.0522766666666682E-4</c:v>
                </c:pt>
                <c:pt idx="9723">
                  <c:v>2.0523266666666793E-4</c:v>
                </c:pt>
                <c:pt idx="9724">
                  <c:v>2.0523266666666793E-4</c:v>
                </c:pt>
                <c:pt idx="9725">
                  <c:v>2.0522766666666655E-4</c:v>
                </c:pt>
                <c:pt idx="9726">
                  <c:v>2.0499733333333395E-4</c:v>
                </c:pt>
                <c:pt idx="9727">
                  <c:v>2.0500233333333356E-4</c:v>
                </c:pt>
                <c:pt idx="9728">
                  <c:v>2.0476700000000159E-4</c:v>
                </c:pt>
                <c:pt idx="9729">
                  <c:v>2.0453166666666844E-4</c:v>
                </c:pt>
                <c:pt idx="9730">
                  <c:v>2.0407100000000169E-4</c:v>
                </c:pt>
                <c:pt idx="9731">
                  <c:v>2.0453666666666825E-4</c:v>
                </c:pt>
                <c:pt idx="9732">
                  <c:v>2.0453666666666825E-4</c:v>
                </c:pt>
                <c:pt idx="9733">
                  <c:v>2.0430633333333404E-4</c:v>
                </c:pt>
                <c:pt idx="9734">
                  <c:v>2.0430133333333413E-4</c:v>
                </c:pt>
                <c:pt idx="9735">
                  <c:v>2.0453166666666822E-4</c:v>
                </c:pt>
                <c:pt idx="9736">
                  <c:v>2.0476200000000088E-4</c:v>
                </c:pt>
                <c:pt idx="9737">
                  <c:v>2.0476700000000066E-4</c:v>
                </c:pt>
                <c:pt idx="9738">
                  <c:v>2.0499733333333411E-4</c:v>
                </c:pt>
                <c:pt idx="9739">
                  <c:v>2.0476200000000143E-4</c:v>
                </c:pt>
                <c:pt idx="9740">
                  <c:v>2.0453166666666822E-4</c:v>
                </c:pt>
                <c:pt idx="9741">
                  <c:v>2.0499733333333411E-4</c:v>
                </c:pt>
                <c:pt idx="9742">
                  <c:v>2.0523266666666815E-4</c:v>
                </c:pt>
                <c:pt idx="9743">
                  <c:v>2.0499733333333411E-4</c:v>
                </c:pt>
                <c:pt idx="9744">
                  <c:v>2.0407600000000176E-4</c:v>
                </c:pt>
                <c:pt idx="9745">
                  <c:v>2.0477200000000221E-4</c:v>
                </c:pt>
                <c:pt idx="9746">
                  <c:v>2.0430633333333404E-4</c:v>
                </c:pt>
                <c:pt idx="9747">
                  <c:v>2.0500233333333392E-4</c:v>
                </c:pt>
                <c:pt idx="9748">
                  <c:v>2.0499733333333411E-4</c:v>
                </c:pt>
                <c:pt idx="9749">
                  <c:v>2.0453666666666838E-4</c:v>
                </c:pt>
                <c:pt idx="9750">
                  <c:v>2.0477200000000183E-4</c:v>
                </c:pt>
                <c:pt idx="9751">
                  <c:v>2.0453666666666798E-4</c:v>
                </c:pt>
                <c:pt idx="9752">
                  <c:v>2.0569833333333352E-4</c:v>
                </c:pt>
                <c:pt idx="9753">
                  <c:v>2.0500233333333392E-4</c:v>
                </c:pt>
                <c:pt idx="9754">
                  <c:v>2.0499733333333411E-4</c:v>
                </c:pt>
                <c:pt idx="9755">
                  <c:v>2.0523266666666793E-4</c:v>
                </c:pt>
                <c:pt idx="9756">
                  <c:v>2.0523266666666815E-4</c:v>
                </c:pt>
                <c:pt idx="9757">
                  <c:v>2.0476700000000159E-4</c:v>
                </c:pt>
                <c:pt idx="9758">
                  <c:v>2.0476700000000159E-4</c:v>
                </c:pt>
                <c:pt idx="9759">
                  <c:v>2.0546800000000072E-4</c:v>
                </c:pt>
                <c:pt idx="9760">
                  <c:v>2.0523266666666815E-4</c:v>
                </c:pt>
                <c:pt idx="9761">
                  <c:v>2.0476700000000129E-4</c:v>
                </c:pt>
                <c:pt idx="9762">
                  <c:v>2.0500733333333351E-4</c:v>
                </c:pt>
                <c:pt idx="9763">
                  <c:v>2.0476700000000129E-4</c:v>
                </c:pt>
                <c:pt idx="9764">
                  <c:v>2.0453666666666825E-4</c:v>
                </c:pt>
                <c:pt idx="9765">
                  <c:v>2.0453666666666798E-4</c:v>
                </c:pt>
                <c:pt idx="9766">
                  <c:v>2.0500233333333356E-4</c:v>
                </c:pt>
                <c:pt idx="9767">
                  <c:v>2.0453666666666825E-4</c:v>
                </c:pt>
                <c:pt idx="9768">
                  <c:v>2.0430133333333413E-4</c:v>
                </c:pt>
                <c:pt idx="9769">
                  <c:v>2.0407100000000141E-4</c:v>
                </c:pt>
                <c:pt idx="9770">
                  <c:v>2.0430633333333404E-4</c:v>
                </c:pt>
                <c:pt idx="9771">
                  <c:v>2.0453166666666839E-4</c:v>
                </c:pt>
                <c:pt idx="9772">
                  <c:v>2.0454166666666784E-4</c:v>
                </c:pt>
                <c:pt idx="9773">
                  <c:v>2.0453666666666825E-4</c:v>
                </c:pt>
                <c:pt idx="9774">
                  <c:v>2.0453666666666825E-4</c:v>
                </c:pt>
                <c:pt idx="9775">
                  <c:v>2.0430133333333413E-4</c:v>
                </c:pt>
                <c:pt idx="9776">
                  <c:v>2.0453666666666825E-4</c:v>
                </c:pt>
                <c:pt idx="9777">
                  <c:v>2.0453666666666825E-4</c:v>
                </c:pt>
                <c:pt idx="9778">
                  <c:v>2.0476700000000129E-4</c:v>
                </c:pt>
                <c:pt idx="9779">
                  <c:v>2.0500233333333356E-4</c:v>
                </c:pt>
                <c:pt idx="9780">
                  <c:v>2.0476700000000129E-4</c:v>
                </c:pt>
                <c:pt idx="9781">
                  <c:v>2.0477200000000147E-4</c:v>
                </c:pt>
                <c:pt idx="9782">
                  <c:v>2.0453666666666809E-4</c:v>
                </c:pt>
                <c:pt idx="9783">
                  <c:v>2.0407100000000169E-4</c:v>
                </c:pt>
                <c:pt idx="9784">
                  <c:v>2.0383566666666751E-4</c:v>
                </c:pt>
                <c:pt idx="9785">
                  <c:v>2.0407100000000169E-4</c:v>
                </c:pt>
                <c:pt idx="9786">
                  <c:v>2.0407100000000169E-4</c:v>
                </c:pt>
                <c:pt idx="9787">
                  <c:v>2.0407600000000149E-4</c:v>
                </c:pt>
                <c:pt idx="9788">
                  <c:v>2.0453666666666768E-4</c:v>
                </c:pt>
                <c:pt idx="9789">
                  <c:v>2.0384066666666759E-4</c:v>
                </c:pt>
                <c:pt idx="9790">
                  <c:v>2.0384066666666786E-4</c:v>
                </c:pt>
                <c:pt idx="9791">
                  <c:v>2.0477200000000215E-4</c:v>
                </c:pt>
                <c:pt idx="9792">
                  <c:v>2.0430633333333404E-4</c:v>
                </c:pt>
                <c:pt idx="9793">
                  <c:v>2.0430133333333413E-4</c:v>
                </c:pt>
                <c:pt idx="9794">
                  <c:v>2.0407100000000141E-4</c:v>
                </c:pt>
                <c:pt idx="9795">
                  <c:v>2.0430633333333404E-4</c:v>
                </c:pt>
                <c:pt idx="9796">
                  <c:v>2.0407100000000141E-4</c:v>
                </c:pt>
                <c:pt idx="9797">
                  <c:v>2.0407600000000128E-4</c:v>
                </c:pt>
                <c:pt idx="9798">
                  <c:v>2.0430633333333404E-4</c:v>
                </c:pt>
                <c:pt idx="9799">
                  <c:v>2.0430633333333404E-4</c:v>
                </c:pt>
                <c:pt idx="9800">
                  <c:v>2.0430133333333413E-4</c:v>
                </c:pt>
                <c:pt idx="9801">
                  <c:v>2.0453666666666809E-4</c:v>
                </c:pt>
                <c:pt idx="9802">
                  <c:v>2.0407600000000149E-4</c:v>
                </c:pt>
                <c:pt idx="9803">
                  <c:v>2.0430633333333404E-4</c:v>
                </c:pt>
                <c:pt idx="9804">
                  <c:v>2.0407600000000149E-4</c:v>
                </c:pt>
                <c:pt idx="9805">
                  <c:v>2.0430633333333404E-4</c:v>
                </c:pt>
                <c:pt idx="9806">
                  <c:v>2.0430633333333404E-4</c:v>
                </c:pt>
                <c:pt idx="9807">
                  <c:v>2.0407100000000141E-4</c:v>
                </c:pt>
                <c:pt idx="9808">
                  <c:v>2.0407600000000128E-4</c:v>
                </c:pt>
                <c:pt idx="9809">
                  <c:v>2.0477200000000147E-4</c:v>
                </c:pt>
                <c:pt idx="9810">
                  <c:v>2.0430133333333413E-4</c:v>
                </c:pt>
                <c:pt idx="9811">
                  <c:v>2.0430633333333404E-4</c:v>
                </c:pt>
                <c:pt idx="9812">
                  <c:v>2.0407600000000128E-4</c:v>
                </c:pt>
                <c:pt idx="9813">
                  <c:v>2.0454166666666803E-4</c:v>
                </c:pt>
                <c:pt idx="9814">
                  <c:v>2.0407600000000128E-4</c:v>
                </c:pt>
                <c:pt idx="9815">
                  <c:v>2.0430633333333404E-4</c:v>
                </c:pt>
                <c:pt idx="9816">
                  <c:v>2.0430633333333404E-4</c:v>
                </c:pt>
                <c:pt idx="9817">
                  <c:v>2.0454166666666803E-4</c:v>
                </c:pt>
                <c:pt idx="9818">
                  <c:v>2.0430633333333404E-4</c:v>
                </c:pt>
                <c:pt idx="9819">
                  <c:v>2.0454166666666803E-4</c:v>
                </c:pt>
                <c:pt idx="9820">
                  <c:v>2.0430633333333404E-4</c:v>
                </c:pt>
                <c:pt idx="9821">
                  <c:v>2.0500733333333316E-4</c:v>
                </c:pt>
                <c:pt idx="9822">
                  <c:v>2.0454166666666784E-4</c:v>
                </c:pt>
                <c:pt idx="9823">
                  <c:v>2.0430633333333404E-4</c:v>
                </c:pt>
                <c:pt idx="9824">
                  <c:v>2.0477200000000196E-4</c:v>
                </c:pt>
                <c:pt idx="9825">
                  <c:v>2.0453666666666825E-4</c:v>
                </c:pt>
                <c:pt idx="9826">
                  <c:v>2.0454166666666784E-4</c:v>
                </c:pt>
                <c:pt idx="9827">
                  <c:v>2.0430633333333404E-4</c:v>
                </c:pt>
                <c:pt idx="9828">
                  <c:v>2.0477200000000183E-4</c:v>
                </c:pt>
                <c:pt idx="9829">
                  <c:v>2.0430633333333404E-4</c:v>
                </c:pt>
                <c:pt idx="9830">
                  <c:v>2.0476700000000129E-4</c:v>
                </c:pt>
                <c:pt idx="9831">
                  <c:v>2.0477200000000196E-4</c:v>
                </c:pt>
                <c:pt idx="9832">
                  <c:v>2.0430633333333404E-4</c:v>
                </c:pt>
                <c:pt idx="9833">
                  <c:v>2.0453666666666825E-4</c:v>
                </c:pt>
                <c:pt idx="9834">
                  <c:v>2.0430633333333404E-4</c:v>
                </c:pt>
                <c:pt idx="9835">
                  <c:v>2.0430633333333404E-4</c:v>
                </c:pt>
                <c:pt idx="9836">
                  <c:v>2.0431133333333434E-4</c:v>
                </c:pt>
                <c:pt idx="9837">
                  <c:v>2.0477200000000183E-4</c:v>
                </c:pt>
                <c:pt idx="9838">
                  <c:v>2.0477200000000183E-4</c:v>
                </c:pt>
                <c:pt idx="9839">
                  <c:v>2.0477200000000183E-4</c:v>
                </c:pt>
                <c:pt idx="9840">
                  <c:v>2.0523766666666747E-4</c:v>
                </c:pt>
                <c:pt idx="9841">
                  <c:v>2.0500733333333351E-4</c:v>
                </c:pt>
                <c:pt idx="9842">
                  <c:v>2.0477200000000147E-4</c:v>
                </c:pt>
                <c:pt idx="9843">
                  <c:v>2.0430633333333404E-4</c:v>
                </c:pt>
                <c:pt idx="9844">
                  <c:v>2.0454166666666757E-4</c:v>
                </c:pt>
                <c:pt idx="9845">
                  <c:v>2.0500733333333351E-4</c:v>
                </c:pt>
                <c:pt idx="9846">
                  <c:v>2.0477700000000139E-4</c:v>
                </c:pt>
                <c:pt idx="9847">
                  <c:v>2.0500733333333351E-4</c:v>
                </c:pt>
                <c:pt idx="9848">
                  <c:v>2.0523766666666747E-4</c:v>
                </c:pt>
                <c:pt idx="9849">
                  <c:v>2.0524266666666692E-4</c:v>
                </c:pt>
                <c:pt idx="9850">
                  <c:v>2.0454166666666757E-4</c:v>
                </c:pt>
                <c:pt idx="9851">
                  <c:v>2.0523766666666747E-4</c:v>
                </c:pt>
                <c:pt idx="9852">
                  <c:v>2.0523766666666747E-4</c:v>
                </c:pt>
                <c:pt idx="9853">
                  <c:v>2.0547300000000143E-4</c:v>
                </c:pt>
                <c:pt idx="9854">
                  <c:v>2.0547300000000115E-4</c:v>
                </c:pt>
                <c:pt idx="9855">
                  <c:v>2.0547300000000115E-4</c:v>
                </c:pt>
                <c:pt idx="9856">
                  <c:v>2.0547800000000091E-4</c:v>
                </c:pt>
                <c:pt idx="9857">
                  <c:v>2.0523766666666747E-4</c:v>
                </c:pt>
                <c:pt idx="9858">
                  <c:v>2.0593866666666807E-4</c:v>
                </c:pt>
                <c:pt idx="9859">
                  <c:v>2.0547300000000143E-4</c:v>
                </c:pt>
                <c:pt idx="9860">
                  <c:v>2.0570333333333403E-4</c:v>
                </c:pt>
                <c:pt idx="9861">
                  <c:v>2.054780000000015E-4</c:v>
                </c:pt>
                <c:pt idx="9862">
                  <c:v>2.0523766666666747E-4</c:v>
                </c:pt>
                <c:pt idx="9863">
                  <c:v>2.054780000000015E-4</c:v>
                </c:pt>
                <c:pt idx="9864">
                  <c:v>2.0524266666666692E-4</c:v>
                </c:pt>
                <c:pt idx="9865">
                  <c:v>2.0524266666666692E-4</c:v>
                </c:pt>
                <c:pt idx="9866">
                  <c:v>2.0547300000000143E-4</c:v>
                </c:pt>
                <c:pt idx="9867">
                  <c:v>2.0525266666666798E-4</c:v>
                </c:pt>
                <c:pt idx="9868">
                  <c:v>2.0548800000000052E-4</c:v>
                </c:pt>
                <c:pt idx="9869">
                  <c:v>2.0548800000000052E-4</c:v>
                </c:pt>
                <c:pt idx="9870">
                  <c:v>2.0526266666666691E-4</c:v>
                </c:pt>
                <c:pt idx="9871">
                  <c:v>2.0525766666666759E-4</c:v>
                </c:pt>
                <c:pt idx="9872">
                  <c:v>2.0548800000000052E-4</c:v>
                </c:pt>
                <c:pt idx="9873">
                  <c:v>2.0502733333333342E-4</c:v>
                </c:pt>
                <c:pt idx="9874">
                  <c:v>2.0502733333333342E-4</c:v>
                </c:pt>
                <c:pt idx="9875">
                  <c:v>2.0549300000000128E-4</c:v>
                </c:pt>
                <c:pt idx="9876">
                  <c:v>2.0641933333333438E-4</c:v>
                </c:pt>
                <c:pt idx="9877">
                  <c:v>2.0618400000000042E-4</c:v>
                </c:pt>
                <c:pt idx="9878">
                  <c:v>2.0641933333333438E-4</c:v>
                </c:pt>
                <c:pt idx="9879">
                  <c:v>2.0595366666666809E-4</c:v>
                </c:pt>
                <c:pt idx="9880">
                  <c:v>2.0618900000000085E-4</c:v>
                </c:pt>
                <c:pt idx="9881">
                  <c:v>2.0618900000000064E-4</c:v>
                </c:pt>
                <c:pt idx="9882">
                  <c:v>2.0618400000000021E-4</c:v>
                </c:pt>
                <c:pt idx="9883">
                  <c:v>2.0595866666666784E-4</c:v>
                </c:pt>
                <c:pt idx="9884">
                  <c:v>2.0665466666666712E-4</c:v>
                </c:pt>
                <c:pt idx="9885">
                  <c:v>2.0618900000000104E-4</c:v>
                </c:pt>
                <c:pt idx="9886">
                  <c:v>2.0502733333333342E-4</c:v>
                </c:pt>
                <c:pt idx="9887">
                  <c:v>2.0641933333333438E-4</c:v>
                </c:pt>
                <c:pt idx="9888">
                  <c:v>2.0618900000000104E-4</c:v>
                </c:pt>
                <c:pt idx="9889">
                  <c:v>2.0572333333333405E-4</c:v>
                </c:pt>
                <c:pt idx="9890">
                  <c:v>2.0595866666666784E-4</c:v>
                </c:pt>
                <c:pt idx="9891">
                  <c:v>2.0618900000000145E-4</c:v>
                </c:pt>
                <c:pt idx="9892">
                  <c:v>2.0642433333333386E-4</c:v>
                </c:pt>
                <c:pt idx="9893">
                  <c:v>2.0642433333333386E-4</c:v>
                </c:pt>
                <c:pt idx="9894">
                  <c:v>2.0618900000000085E-4</c:v>
                </c:pt>
                <c:pt idx="9895">
                  <c:v>2.0642433333333351E-4</c:v>
                </c:pt>
                <c:pt idx="9896">
                  <c:v>2.0618900000000085E-4</c:v>
                </c:pt>
                <c:pt idx="9897">
                  <c:v>2.0595866666666763E-4</c:v>
                </c:pt>
                <c:pt idx="9898">
                  <c:v>2.0619400000000072E-4</c:v>
                </c:pt>
                <c:pt idx="9899">
                  <c:v>2.0641933333333438E-4</c:v>
                </c:pt>
                <c:pt idx="9900">
                  <c:v>2.0572333333333405E-4</c:v>
                </c:pt>
                <c:pt idx="9901">
                  <c:v>2.0572333333333405E-4</c:v>
                </c:pt>
                <c:pt idx="9902">
                  <c:v>2.0642433333333386E-4</c:v>
                </c:pt>
                <c:pt idx="9903">
                  <c:v>2.0642433333333386E-4</c:v>
                </c:pt>
                <c:pt idx="9904">
                  <c:v>2.0618900000000104E-4</c:v>
                </c:pt>
                <c:pt idx="9905">
                  <c:v>2.0618900000000104E-4</c:v>
                </c:pt>
                <c:pt idx="9906">
                  <c:v>2.0642433333333386E-4</c:v>
                </c:pt>
                <c:pt idx="9907">
                  <c:v>2.0642433333333386E-4</c:v>
                </c:pt>
                <c:pt idx="9908">
                  <c:v>2.0642433333333386E-4</c:v>
                </c:pt>
                <c:pt idx="9909">
                  <c:v>2.0689000000000151E-4</c:v>
                </c:pt>
                <c:pt idx="9910">
                  <c:v>2.0641933333333438E-4</c:v>
                </c:pt>
                <c:pt idx="9911">
                  <c:v>2.0665466666666755E-4</c:v>
                </c:pt>
                <c:pt idx="9912">
                  <c:v>2.0689000000000151E-4</c:v>
                </c:pt>
                <c:pt idx="9913">
                  <c:v>2.0665466666666755E-4</c:v>
                </c:pt>
                <c:pt idx="9914">
                  <c:v>2.0665466666666788E-4</c:v>
                </c:pt>
                <c:pt idx="9915">
                  <c:v>2.0712033333333349E-4</c:v>
                </c:pt>
                <c:pt idx="9916">
                  <c:v>2.0689000000000151E-4</c:v>
                </c:pt>
                <c:pt idx="9917">
                  <c:v>2.0665466666666755E-4</c:v>
                </c:pt>
                <c:pt idx="9918">
                  <c:v>2.0712033333333341E-4</c:v>
                </c:pt>
                <c:pt idx="9919">
                  <c:v>2.0688500000000059E-4</c:v>
                </c:pt>
                <c:pt idx="9920">
                  <c:v>2.0735566666666813E-4</c:v>
                </c:pt>
                <c:pt idx="9921">
                  <c:v>2.0712033333333349E-4</c:v>
                </c:pt>
                <c:pt idx="9922">
                  <c:v>2.0689000000000151E-4</c:v>
                </c:pt>
                <c:pt idx="9923">
                  <c:v>2.0689000000000151E-4</c:v>
                </c:pt>
                <c:pt idx="9924">
                  <c:v>2.0688500000000059E-4</c:v>
                </c:pt>
                <c:pt idx="9925">
                  <c:v>2.0712033333333376E-4</c:v>
                </c:pt>
                <c:pt idx="9926">
                  <c:v>2.0735066666666835E-4</c:v>
                </c:pt>
                <c:pt idx="9927">
                  <c:v>2.0735566666666813E-4</c:v>
                </c:pt>
                <c:pt idx="9928">
                  <c:v>2.0735066666666835E-4</c:v>
                </c:pt>
                <c:pt idx="9929">
                  <c:v>2.0758600000000019E-4</c:v>
                </c:pt>
                <c:pt idx="9930">
                  <c:v>2.0735566666666813E-4</c:v>
                </c:pt>
                <c:pt idx="9931">
                  <c:v>2.0782133333333374E-4</c:v>
                </c:pt>
                <c:pt idx="9932">
                  <c:v>2.0689000000000151E-4</c:v>
                </c:pt>
                <c:pt idx="9933">
                  <c:v>2.0712033333333376E-4</c:v>
                </c:pt>
                <c:pt idx="9934">
                  <c:v>2.0735066666666816E-4</c:v>
                </c:pt>
                <c:pt idx="9935">
                  <c:v>2.0758600000000019E-4</c:v>
                </c:pt>
                <c:pt idx="9936">
                  <c:v>2.0758600000000019E-4</c:v>
                </c:pt>
                <c:pt idx="9937">
                  <c:v>2.0758600000000011E-4</c:v>
                </c:pt>
                <c:pt idx="9938">
                  <c:v>2.0805166666666854E-4</c:v>
                </c:pt>
                <c:pt idx="9939">
                  <c:v>2.0805666666666819E-4</c:v>
                </c:pt>
                <c:pt idx="9940">
                  <c:v>2.0828700000000052E-4</c:v>
                </c:pt>
                <c:pt idx="9941">
                  <c:v>2.0805166666666854E-4</c:v>
                </c:pt>
                <c:pt idx="9942">
                  <c:v>2.0782133333333382E-4</c:v>
                </c:pt>
                <c:pt idx="9943">
                  <c:v>2.0805166666666868E-4</c:v>
                </c:pt>
                <c:pt idx="9944">
                  <c:v>2.0828700000000052E-4</c:v>
                </c:pt>
                <c:pt idx="9945">
                  <c:v>2.0851733333333413E-4</c:v>
                </c:pt>
                <c:pt idx="9946">
                  <c:v>2.0828200000000099E-4</c:v>
                </c:pt>
                <c:pt idx="9947">
                  <c:v>2.0805666666666819E-4</c:v>
                </c:pt>
                <c:pt idx="9948">
                  <c:v>2.0758600000000019E-4</c:v>
                </c:pt>
                <c:pt idx="9949">
                  <c:v>2.0875266666666901E-4</c:v>
                </c:pt>
                <c:pt idx="9950">
                  <c:v>2.0758600000000011E-4</c:v>
                </c:pt>
                <c:pt idx="9951">
                  <c:v>2.0828200000000099E-4</c:v>
                </c:pt>
                <c:pt idx="9952">
                  <c:v>2.0782133333333374E-4</c:v>
                </c:pt>
                <c:pt idx="9953">
                  <c:v>2.0735566666666813E-4</c:v>
                </c:pt>
                <c:pt idx="9954">
                  <c:v>2.0735566666666813E-4</c:v>
                </c:pt>
                <c:pt idx="9955">
                  <c:v>2.0781633333333399E-4</c:v>
                </c:pt>
                <c:pt idx="9956">
                  <c:v>2.0782133333333382E-4</c:v>
                </c:pt>
                <c:pt idx="9957">
                  <c:v>2.0712033333333349E-4</c:v>
                </c:pt>
                <c:pt idx="9958">
                  <c:v>2.0735066666666808E-4</c:v>
                </c:pt>
                <c:pt idx="9959">
                  <c:v>2.0782133333333374E-4</c:v>
                </c:pt>
                <c:pt idx="9960">
                  <c:v>2.0758600000000011E-4</c:v>
                </c:pt>
                <c:pt idx="9961">
                  <c:v>2.0782133333333374E-4</c:v>
                </c:pt>
                <c:pt idx="9962">
                  <c:v>2.0782133333333374E-4</c:v>
                </c:pt>
                <c:pt idx="9963">
                  <c:v>2.0758600000000011E-4</c:v>
                </c:pt>
                <c:pt idx="9964">
                  <c:v>2.0782133333333374E-4</c:v>
                </c:pt>
                <c:pt idx="9965">
                  <c:v>2.0805166666666833E-4</c:v>
                </c:pt>
                <c:pt idx="9966">
                  <c:v>2.0828699999999995E-4</c:v>
                </c:pt>
                <c:pt idx="9967">
                  <c:v>2.0851733333333413E-4</c:v>
                </c:pt>
                <c:pt idx="9968">
                  <c:v>2.0898300000000091E-4</c:v>
                </c:pt>
                <c:pt idx="9969">
                  <c:v>2.087526666666686E-4</c:v>
                </c:pt>
                <c:pt idx="9970">
                  <c:v>2.0851733333333413E-4</c:v>
                </c:pt>
                <c:pt idx="9971">
                  <c:v>2.0851733333333413E-4</c:v>
                </c:pt>
                <c:pt idx="9972">
                  <c:v>2.0851733333333413E-4</c:v>
                </c:pt>
                <c:pt idx="9973">
                  <c:v>2.0898800000000118E-4</c:v>
                </c:pt>
                <c:pt idx="9974">
                  <c:v>2.0851733333333413E-4</c:v>
                </c:pt>
                <c:pt idx="9975">
                  <c:v>2.0898300000000132E-4</c:v>
                </c:pt>
                <c:pt idx="9976">
                  <c:v>2.0851733333333413E-4</c:v>
                </c:pt>
                <c:pt idx="9977">
                  <c:v>2.0875266666666882E-4</c:v>
                </c:pt>
                <c:pt idx="9978">
                  <c:v>2.0875266666666882E-4</c:v>
                </c:pt>
                <c:pt idx="9979">
                  <c:v>2.0944866666666793E-4</c:v>
                </c:pt>
                <c:pt idx="9980">
                  <c:v>2.0875266666666882E-4</c:v>
                </c:pt>
                <c:pt idx="9981">
                  <c:v>2.0852233333333399E-4</c:v>
                </c:pt>
                <c:pt idx="9982">
                  <c:v>2.0828699999999995E-4</c:v>
                </c:pt>
                <c:pt idx="9983">
                  <c:v>2.0898300000000123E-4</c:v>
                </c:pt>
                <c:pt idx="9984">
                  <c:v>2.0921833333333389E-4</c:v>
                </c:pt>
                <c:pt idx="9985">
                  <c:v>2.0851733333333413E-4</c:v>
                </c:pt>
                <c:pt idx="9986">
                  <c:v>2.0875766666666852E-4</c:v>
                </c:pt>
                <c:pt idx="9987">
                  <c:v>2.0875266666666882E-4</c:v>
                </c:pt>
                <c:pt idx="9988">
                  <c:v>2.0921833333333376E-4</c:v>
                </c:pt>
                <c:pt idx="9989">
                  <c:v>2.0875266666666882E-4</c:v>
                </c:pt>
                <c:pt idx="9990">
                  <c:v>2.0898300000000132E-4</c:v>
                </c:pt>
                <c:pt idx="9991">
                  <c:v>2.0875766666666852E-4</c:v>
                </c:pt>
                <c:pt idx="9992">
                  <c:v>2.0898300000000091E-4</c:v>
                </c:pt>
                <c:pt idx="9993">
                  <c:v>2.0898800000000096E-4</c:v>
                </c:pt>
                <c:pt idx="9994">
                  <c:v>2.0828699999999995E-4</c:v>
                </c:pt>
                <c:pt idx="9995">
                  <c:v>2.0921833333333357E-4</c:v>
                </c:pt>
                <c:pt idx="9996">
                  <c:v>2.0898300000000091E-4</c:v>
                </c:pt>
                <c:pt idx="9997">
                  <c:v>2.0898300000000091E-4</c:v>
                </c:pt>
                <c:pt idx="9998">
                  <c:v>2.0921833333333389E-4</c:v>
                </c:pt>
                <c:pt idx="9999">
                  <c:v>2.0921833333333389E-4</c:v>
                </c:pt>
                <c:pt idx="10000">
                  <c:v>2.0968400000000013E-4</c:v>
                </c:pt>
                <c:pt idx="10001">
                  <c:v>2.0945366666666845E-4</c:v>
                </c:pt>
                <c:pt idx="10002">
                  <c:v>2.0921833333333376E-4</c:v>
                </c:pt>
                <c:pt idx="10003">
                  <c:v>2.0968900000000042E-4</c:v>
                </c:pt>
                <c:pt idx="10004">
                  <c:v>2.0945366666666845E-4</c:v>
                </c:pt>
                <c:pt idx="10005">
                  <c:v>2.0991933333333403E-4</c:v>
                </c:pt>
                <c:pt idx="10006">
                  <c:v>2.0921833333333389E-4</c:v>
                </c:pt>
                <c:pt idx="10007">
                  <c:v>2.0921833333333389E-4</c:v>
                </c:pt>
                <c:pt idx="10008">
                  <c:v>2.0921833333333389E-4</c:v>
                </c:pt>
                <c:pt idx="10009">
                  <c:v>2.0945366666666836E-4</c:v>
                </c:pt>
                <c:pt idx="10010">
                  <c:v>2.0898800000000064E-4</c:v>
                </c:pt>
                <c:pt idx="10011">
                  <c:v>2.1038500000000135E-4</c:v>
                </c:pt>
                <c:pt idx="10012">
                  <c:v>2.0991933333333409E-4</c:v>
                </c:pt>
                <c:pt idx="10013">
                  <c:v>2.0922333333333351E-4</c:v>
                </c:pt>
                <c:pt idx="10014">
                  <c:v>2.0991933333333403E-4</c:v>
                </c:pt>
                <c:pt idx="10015">
                  <c:v>2.0968400000000026E-4</c:v>
                </c:pt>
                <c:pt idx="10016">
                  <c:v>2.0992433333333343E-4</c:v>
                </c:pt>
                <c:pt idx="10017">
                  <c:v>2.0968900000000042E-4</c:v>
                </c:pt>
                <c:pt idx="10018">
                  <c:v>2.0968900000000042E-4</c:v>
                </c:pt>
                <c:pt idx="10019">
                  <c:v>2.0945866666666847E-4</c:v>
                </c:pt>
                <c:pt idx="10020">
                  <c:v>2.0968900000000042E-4</c:v>
                </c:pt>
                <c:pt idx="10021">
                  <c:v>2.0922333333333351E-4</c:v>
                </c:pt>
                <c:pt idx="10022">
                  <c:v>2.0968400000000026E-4</c:v>
                </c:pt>
                <c:pt idx="10023">
                  <c:v>2.1015466666666799E-4</c:v>
                </c:pt>
                <c:pt idx="10024">
                  <c:v>2.0968400000000013E-4</c:v>
                </c:pt>
                <c:pt idx="10025">
                  <c:v>2.0969400000000042E-4</c:v>
                </c:pt>
                <c:pt idx="10026">
                  <c:v>2.0806166666666835E-4</c:v>
                </c:pt>
                <c:pt idx="10027">
                  <c:v>2.0922333333333386E-4</c:v>
                </c:pt>
                <c:pt idx="10028">
                  <c:v>2.0783133333333409E-4</c:v>
                </c:pt>
                <c:pt idx="10029">
                  <c:v>2.0898800000000096E-4</c:v>
                </c:pt>
                <c:pt idx="10030">
                  <c:v>2.0899300000000191E-4</c:v>
                </c:pt>
                <c:pt idx="10031">
                  <c:v>2.0898800000000096E-4</c:v>
                </c:pt>
                <c:pt idx="10032">
                  <c:v>2.0945366666666836E-4</c:v>
                </c:pt>
                <c:pt idx="10033">
                  <c:v>2.0968900000000042E-4</c:v>
                </c:pt>
                <c:pt idx="10034">
                  <c:v>2.0968400000000026E-4</c:v>
                </c:pt>
                <c:pt idx="10035">
                  <c:v>2.1015466666666799E-4</c:v>
                </c:pt>
                <c:pt idx="10036">
                  <c:v>2.1014966666666816E-4</c:v>
                </c:pt>
                <c:pt idx="10037">
                  <c:v>2.1061533333333399E-4</c:v>
                </c:pt>
                <c:pt idx="10038">
                  <c:v>2.0991933333333403E-4</c:v>
                </c:pt>
                <c:pt idx="10039">
                  <c:v>2.0991433333333352E-4</c:v>
                </c:pt>
                <c:pt idx="10040">
                  <c:v>2.1015466666666799E-4</c:v>
                </c:pt>
                <c:pt idx="10041">
                  <c:v>2.1015466666666799E-4</c:v>
                </c:pt>
                <c:pt idx="10042">
                  <c:v>2.1014966666666816E-4</c:v>
                </c:pt>
                <c:pt idx="10043">
                  <c:v>2.0945366666666845E-4</c:v>
                </c:pt>
                <c:pt idx="10044">
                  <c:v>2.1015466666666799E-4</c:v>
                </c:pt>
                <c:pt idx="10045">
                  <c:v>2.1015466666666799E-4</c:v>
                </c:pt>
                <c:pt idx="10046">
                  <c:v>2.0968400000000013E-4</c:v>
                </c:pt>
                <c:pt idx="10047">
                  <c:v>2.1038500000000106E-4</c:v>
                </c:pt>
                <c:pt idx="10048">
                  <c:v>2.1061533333333399E-4</c:v>
                </c:pt>
              </c:numCache>
            </c:numRef>
          </c:val>
        </c:ser>
        <c:ser>
          <c:idx val="2"/>
          <c:order val="2"/>
          <c:tx>
            <c:v>avg. using only confilm</c:v>
          </c:tx>
          <c:marker>
            <c:symbol val="none"/>
          </c:marker>
          <c:val>
            <c:numRef>
              <c:f>'Avg. of strains using only conf'!$A$2:$A$10082</c:f>
              <c:numCache>
                <c:formatCode>General</c:formatCode>
                <c:ptCount val="10081"/>
                <c:pt idx="0">
                  <c:v>0</c:v>
                </c:pt>
                <c:pt idx="1">
                  <c:v>-1.5419749525472048E-19</c:v>
                </c:pt>
                <c:pt idx="2">
                  <c:v>-2.3533333333344071E-7</c:v>
                </c:pt>
                <c:pt idx="3">
                  <c:v>-4.6066666666690153E-7</c:v>
                </c:pt>
                <c:pt idx="4">
                  <c:v>-1.627333333333198E-6</c:v>
                </c:pt>
                <c:pt idx="5">
                  <c:v>-1.1616666666666171E-6</c:v>
                </c:pt>
                <c:pt idx="6">
                  <c:v>-1.3970000000000577E-6</c:v>
                </c:pt>
                <c:pt idx="7">
                  <c:v>-2.0880000000002551E-6</c:v>
                </c:pt>
                <c:pt idx="8">
                  <c:v>-2.5536666666671488E-6</c:v>
                </c:pt>
                <c:pt idx="9">
                  <c:v>-2.0830000000002675E-6</c:v>
                </c:pt>
                <c:pt idx="10">
                  <c:v>-2.0830000000002675E-6</c:v>
                </c:pt>
                <c:pt idx="11">
                  <c:v>-2.7789999999999928E-6</c:v>
                </c:pt>
                <c:pt idx="12">
                  <c:v>-2.082999999999957E-6</c:v>
                </c:pt>
                <c:pt idx="13">
                  <c:v>-1.8476666666665187E-6</c:v>
                </c:pt>
                <c:pt idx="14">
                  <c:v>-1.6173333333335301E-6</c:v>
                </c:pt>
                <c:pt idx="15">
                  <c:v>-1.3820000000003984E-6</c:v>
                </c:pt>
                <c:pt idx="16">
                  <c:v>-1.6173333333336826E-6</c:v>
                </c:pt>
                <c:pt idx="17">
                  <c:v>-1.3820000000003984E-6</c:v>
                </c:pt>
                <c:pt idx="18">
                  <c:v>-1.3820000000002461E-6</c:v>
                </c:pt>
                <c:pt idx="19">
                  <c:v>-1.1516666666670981E-6</c:v>
                </c:pt>
                <c:pt idx="20">
                  <c:v>-1.6173333333335301E-6</c:v>
                </c:pt>
                <c:pt idx="21">
                  <c:v>-1.1516666666670981E-6</c:v>
                </c:pt>
                <c:pt idx="22">
                  <c:v>-1.6223333333338301E-6</c:v>
                </c:pt>
                <c:pt idx="23">
                  <c:v>-1.6223333333338301E-6</c:v>
                </c:pt>
                <c:pt idx="24">
                  <c:v>-1.1566666666669381E-6</c:v>
                </c:pt>
                <c:pt idx="25">
                  <c:v>-1.6223333333335226E-6</c:v>
                </c:pt>
                <c:pt idx="26">
                  <c:v>-1.1566666666669373E-6</c:v>
                </c:pt>
                <c:pt idx="27">
                  <c:v>-9.3133333333363218E-7</c:v>
                </c:pt>
                <c:pt idx="28">
                  <c:v>-9.3133333333363218E-7</c:v>
                </c:pt>
                <c:pt idx="29">
                  <c:v>-1.8676666666664742E-6</c:v>
                </c:pt>
                <c:pt idx="30">
                  <c:v>-1.6273333333336626E-6</c:v>
                </c:pt>
                <c:pt idx="31">
                  <c:v>-9.2633333333333217E-7</c:v>
                </c:pt>
                <c:pt idx="32">
                  <c:v>-1.1666666666667653E-6</c:v>
                </c:pt>
                <c:pt idx="33">
                  <c:v>-1.6273333333330465E-6</c:v>
                </c:pt>
                <c:pt idx="34">
                  <c:v>-9.2633333333317642E-7</c:v>
                </c:pt>
                <c:pt idx="35">
                  <c:v>-6.910000000001994E-7</c:v>
                </c:pt>
                <c:pt idx="36">
                  <c:v>-6.9600000000034346E-7</c:v>
                </c:pt>
                <c:pt idx="37">
                  <c:v>-4.6066666666690126E-7</c:v>
                </c:pt>
                <c:pt idx="38">
                  <c:v>-1.1666666666667653E-6</c:v>
                </c:pt>
                <c:pt idx="39">
                  <c:v>-1.3920000000000701E-6</c:v>
                </c:pt>
                <c:pt idx="40">
                  <c:v>-9.3633333333346749E-7</c:v>
                </c:pt>
                <c:pt idx="41">
                  <c:v>-1.8676666666666305E-6</c:v>
                </c:pt>
                <c:pt idx="42">
                  <c:v>-2.5686666666669686E-6</c:v>
                </c:pt>
                <c:pt idx="43">
                  <c:v>-1.8776666666666101E-6</c:v>
                </c:pt>
                <c:pt idx="44">
                  <c:v>-1.647333333333314E-6</c:v>
                </c:pt>
                <c:pt idx="45">
                  <c:v>-2.1130000000005137E-6</c:v>
                </c:pt>
                <c:pt idx="46">
                  <c:v>-1.4120000000003335E-6</c:v>
                </c:pt>
                <c:pt idx="47">
                  <c:v>-2.1130000000003633E-6</c:v>
                </c:pt>
                <c:pt idx="48">
                  <c:v>-1.8776666666666101E-6</c:v>
                </c:pt>
                <c:pt idx="49">
                  <c:v>-1.1816666666667331E-6</c:v>
                </c:pt>
                <c:pt idx="50">
                  <c:v>-1.6523333333333055E-6</c:v>
                </c:pt>
                <c:pt idx="51">
                  <c:v>-1.6523333333333055E-6</c:v>
                </c:pt>
                <c:pt idx="52">
                  <c:v>-1.6473333333331577E-6</c:v>
                </c:pt>
                <c:pt idx="53">
                  <c:v>-1.4119999999997137E-6</c:v>
                </c:pt>
                <c:pt idx="54">
                  <c:v>-1.1816666666665771E-6</c:v>
                </c:pt>
                <c:pt idx="55">
                  <c:v>-1.8776666666666101E-6</c:v>
                </c:pt>
                <c:pt idx="56">
                  <c:v>-1.8776666666664536E-6</c:v>
                </c:pt>
                <c:pt idx="57">
                  <c:v>-1.6423333333331699E-6</c:v>
                </c:pt>
                <c:pt idx="58">
                  <c:v>-1.8726666666664659E-6</c:v>
                </c:pt>
                <c:pt idx="59">
                  <c:v>-1.1766666666664331E-6</c:v>
                </c:pt>
                <c:pt idx="60">
                  <c:v>-1.1766666666664331E-6</c:v>
                </c:pt>
                <c:pt idx="61">
                  <c:v>-9.4633333333329089E-7</c:v>
                </c:pt>
                <c:pt idx="62">
                  <c:v>-2.1080000000000639E-6</c:v>
                </c:pt>
                <c:pt idx="63">
                  <c:v>-1.4119999999997137E-6</c:v>
                </c:pt>
                <c:pt idx="64">
                  <c:v>-1.6473333333331577E-6</c:v>
                </c:pt>
                <c:pt idx="65">
                  <c:v>-1.1816666666667331E-6</c:v>
                </c:pt>
                <c:pt idx="66">
                  <c:v>-1.411999999999864E-6</c:v>
                </c:pt>
                <c:pt idx="67">
                  <c:v>-1.4120000000001779E-6</c:v>
                </c:pt>
                <c:pt idx="68">
                  <c:v>-1.4170000000001662E-6</c:v>
                </c:pt>
                <c:pt idx="69">
                  <c:v>-1.4069999999998783E-6</c:v>
                </c:pt>
                <c:pt idx="70">
                  <c:v>-1.4069999999998783E-6</c:v>
                </c:pt>
                <c:pt idx="71">
                  <c:v>-1.6423333333331699E-6</c:v>
                </c:pt>
                <c:pt idx="72">
                  <c:v>-1.411999999999864E-6</c:v>
                </c:pt>
                <c:pt idx="73">
                  <c:v>-2.1080000000000639E-6</c:v>
                </c:pt>
                <c:pt idx="74">
                  <c:v>-1.6423333333333261E-6</c:v>
                </c:pt>
                <c:pt idx="75">
                  <c:v>-2.3383333333333492E-6</c:v>
                </c:pt>
                <c:pt idx="76">
                  <c:v>-2.3483333333331691E-6</c:v>
                </c:pt>
                <c:pt idx="77">
                  <c:v>-1.8676666666667859E-6</c:v>
                </c:pt>
                <c:pt idx="78">
                  <c:v>-1.8676666666667859E-6</c:v>
                </c:pt>
                <c:pt idx="79">
                  <c:v>-2.568666666666504E-6</c:v>
                </c:pt>
                <c:pt idx="80">
                  <c:v>-2.568666666666809E-6</c:v>
                </c:pt>
                <c:pt idx="81">
                  <c:v>-2.3383333333333492E-6</c:v>
                </c:pt>
                <c:pt idx="82">
                  <c:v>-2.3383333333333492E-6</c:v>
                </c:pt>
                <c:pt idx="83">
                  <c:v>-1.6423333333333255E-6</c:v>
                </c:pt>
                <c:pt idx="84">
                  <c:v>-1.4070000000001849E-6</c:v>
                </c:pt>
                <c:pt idx="85">
                  <c:v>-1.8726666666666216E-6</c:v>
                </c:pt>
                <c:pt idx="86">
                  <c:v>-1.4120000000001779E-6</c:v>
                </c:pt>
                <c:pt idx="87">
                  <c:v>-1.8726666666667783E-6</c:v>
                </c:pt>
                <c:pt idx="88">
                  <c:v>-1.6423333333334778E-6</c:v>
                </c:pt>
                <c:pt idx="89">
                  <c:v>-2.8039999999999409E-6</c:v>
                </c:pt>
                <c:pt idx="90">
                  <c:v>-3.5050000000002688E-6</c:v>
                </c:pt>
                <c:pt idx="91">
                  <c:v>-3.2746666666668209E-6</c:v>
                </c:pt>
                <c:pt idx="92">
                  <c:v>-2.3433333333335004E-6</c:v>
                </c:pt>
                <c:pt idx="93">
                  <c:v>-2.3433333333336486E-6</c:v>
                </c:pt>
                <c:pt idx="94">
                  <c:v>-2.5736666666664926E-6</c:v>
                </c:pt>
                <c:pt idx="95">
                  <c:v>-1.8776666666667659E-6</c:v>
                </c:pt>
                <c:pt idx="96">
                  <c:v>-2.5836666666667804E-6</c:v>
                </c:pt>
                <c:pt idx="97">
                  <c:v>-2.1079999999999081E-6</c:v>
                </c:pt>
                <c:pt idx="98">
                  <c:v>-2.3383333333331891E-6</c:v>
                </c:pt>
                <c:pt idx="99">
                  <c:v>-2.108000000000216E-6</c:v>
                </c:pt>
                <c:pt idx="100">
                  <c:v>-2.8090000000002297E-6</c:v>
                </c:pt>
                <c:pt idx="101">
                  <c:v>-2.568666666666809E-6</c:v>
                </c:pt>
                <c:pt idx="102">
                  <c:v>-2.5736666666671079E-6</c:v>
                </c:pt>
                <c:pt idx="103">
                  <c:v>-3.504999999999966E-6</c:v>
                </c:pt>
                <c:pt idx="104">
                  <c:v>-3.4999999999999695E-6</c:v>
                </c:pt>
                <c:pt idx="105">
                  <c:v>-3.7353333333334135E-6</c:v>
                </c:pt>
                <c:pt idx="106">
                  <c:v>-3.7253333333332776E-6</c:v>
                </c:pt>
                <c:pt idx="107">
                  <c:v>-3.4999999999998077E-6</c:v>
                </c:pt>
                <c:pt idx="108">
                  <c:v>-3.7303333333334263E-6</c:v>
                </c:pt>
                <c:pt idx="109">
                  <c:v>-3.2696666666665296E-6</c:v>
                </c:pt>
                <c:pt idx="110">
                  <c:v>-3.0343333333330767E-6</c:v>
                </c:pt>
                <c:pt idx="111">
                  <c:v>-3.74033333333325E-6</c:v>
                </c:pt>
                <c:pt idx="112">
                  <c:v>-4.4363333333331642E-6</c:v>
                </c:pt>
                <c:pt idx="113">
                  <c:v>-4.6616666666665783E-6</c:v>
                </c:pt>
                <c:pt idx="114">
                  <c:v>-4.6616666666662564E-6</c:v>
                </c:pt>
                <c:pt idx="115">
                  <c:v>-3.9656666666667098E-6</c:v>
                </c:pt>
                <c:pt idx="116">
                  <c:v>-4.2010000000001687E-6</c:v>
                </c:pt>
                <c:pt idx="117">
                  <c:v>-3.9606666666667225E-6</c:v>
                </c:pt>
                <c:pt idx="118">
                  <c:v>-3.7253333333334386E-6</c:v>
                </c:pt>
                <c:pt idx="119">
                  <c:v>-3.0293333333335523E-6</c:v>
                </c:pt>
                <c:pt idx="120">
                  <c:v>-2.3383333333333492E-6</c:v>
                </c:pt>
                <c:pt idx="121">
                  <c:v>-3.039333333333376E-6</c:v>
                </c:pt>
                <c:pt idx="122">
                  <c:v>-2.568666666666809E-6</c:v>
                </c:pt>
                <c:pt idx="123">
                  <c:v>-3.274666666666668E-6</c:v>
                </c:pt>
                <c:pt idx="124">
                  <c:v>-3.9706666666665463E-6</c:v>
                </c:pt>
                <c:pt idx="125">
                  <c:v>-3.2696666666669938E-6</c:v>
                </c:pt>
                <c:pt idx="126">
                  <c:v>-3.4899999999999928E-6</c:v>
                </c:pt>
                <c:pt idx="127">
                  <c:v>-3.0243333333334113E-6</c:v>
                </c:pt>
                <c:pt idx="128">
                  <c:v>-3.4950000000002863E-6</c:v>
                </c:pt>
                <c:pt idx="129">
                  <c:v>-2.558666666666671E-6</c:v>
                </c:pt>
                <c:pt idx="130">
                  <c:v>-2.3233333333333887E-6</c:v>
                </c:pt>
                <c:pt idx="131">
                  <c:v>-2.7940000000001167E-6</c:v>
                </c:pt>
                <c:pt idx="132">
                  <c:v>-2.7940000000001167E-6</c:v>
                </c:pt>
                <c:pt idx="133">
                  <c:v>-3.0193333333335689E-6</c:v>
                </c:pt>
                <c:pt idx="134">
                  <c:v>-2.5586666666666701E-6</c:v>
                </c:pt>
                <c:pt idx="135">
                  <c:v>-3.720333333333755E-6</c:v>
                </c:pt>
                <c:pt idx="136">
                  <c:v>-3.2546666666668618E-6</c:v>
                </c:pt>
                <c:pt idx="137">
                  <c:v>-3.4900000000001453E-6</c:v>
                </c:pt>
                <c:pt idx="138">
                  <c:v>-3.9606666666665718E-6</c:v>
                </c:pt>
                <c:pt idx="139">
                  <c:v>-3.7253333333332776E-6</c:v>
                </c:pt>
                <c:pt idx="140">
                  <c:v>-4.1959999999996994E-6</c:v>
                </c:pt>
                <c:pt idx="141">
                  <c:v>-3.9556666666667251E-6</c:v>
                </c:pt>
                <c:pt idx="142">
                  <c:v>-3.7303333333331137E-6</c:v>
                </c:pt>
                <c:pt idx="143">
                  <c:v>-3.4900000000001453E-6</c:v>
                </c:pt>
                <c:pt idx="144">
                  <c:v>-3.9556666666667251E-6</c:v>
                </c:pt>
                <c:pt idx="145">
                  <c:v>-3.7203333333332896E-6</c:v>
                </c:pt>
                <c:pt idx="146">
                  <c:v>-3.495000000000133E-6</c:v>
                </c:pt>
                <c:pt idx="147">
                  <c:v>-4.1910000000001772E-6</c:v>
                </c:pt>
                <c:pt idx="148">
                  <c:v>-4.887000000000354E-6</c:v>
                </c:pt>
                <c:pt idx="149">
                  <c:v>-4.8870000000002033E-6</c:v>
                </c:pt>
                <c:pt idx="150">
                  <c:v>-4.4163333333333499E-6</c:v>
                </c:pt>
                <c:pt idx="151">
                  <c:v>-4.6466666666667631E-6</c:v>
                </c:pt>
                <c:pt idx="152">
                  <c:v>-4.8820000000000542E-6</c:v>
                </c:pt>
                <c:pt idx="153">
                  <c:v>-4.175999999999742E-6</c:v>
                </c:pt>
                <c:pt idx="154">
                  <c:v>-4.1659999999999013E-6</c:v>
                </c:pt>
                <c:pt idx="155">
                  <c:v>-3.9356666666667668E-6</c:v>
                </c:pt>
                <c:pt idx="156">
                  <c:v>-4.4013333333332264E-6</c:v>
                </c:pt>
                <c:pt idx="157">
                  <c:v>-4.3963333333333831E-6</c:v>
                </c:pt>
                <c:pt idx="158">
                  <c:v>-5.0973333333335522E-6</c:v>
                </c:pt>
                <c:pt idx="159">
                  <c:v>-4.6316666666667988E-6</c:v>
                </c:pt>
                <c:pt idx="160">
                  <c:v>-4.4113333333335049E-6</c:v>
                </c:pt>
                <c:pt idx="161">
                  <c:v>-4.1760000000002087E-6</c:v>
                </c:pt>
                <c:pt idx="162">
                  <c:v>-4.1709999999999072E-6</c:v>
                </c:pt>
                <c:pt idx="163">
                  <c:v>-3.9406666666666118E-6</c:v>
                </c:pt>
                <c:pt idx="164">
                  <c:v>-3.7053333333333257E-6</c:v>
                </c:pt>
                <c:pt idx="165">
                  <c:v>-3.9356666666667668E-6</c:v>
                </c:pt>
                <c:pt idx="166">
                  <c:v>-3.7053333333334794E-6</c:v>
                </c:pt>
                <c:pt idx="167">
                  <c:v>-4.1709999999999072E-6</c:v>
                </c:pt>
                <c:pt idx="168">
                  <c:v>-3.4750000000000235E-6</c:v>
                </c:pt>
                <c:pt idx="169">
                  <c:v>-4.1710000000002147E-6</c:v>
                </c:pt>
                <c:pt idx="170">
                  <c:v>-4.1660000000002113E-6</c:v>
                </c:pt>
                <c:pt idx="171">
                  <c:v>-3.9356666666669278E-6</c:v>
                </c:pt>
                <c:pt idx="172">
                  <c:v>-3.9356666666669278E-6</c:v>
                </c:pt>
                <c:pt idx="173">
                  <c:v>-3.009333333333442E-6</c:v>
                </c:pt>
                <c:pt idx="174">
                  <c:v>-3.009333333333442E-6</c:v>
                </c:pt>
                <c:pt idx="175">
                  <c:v>-2.7790000000001457E-6</c:v>
                </c:pt>
                <c:pt idx="176">
                  <c:v>-2.078000000000121E-6</c:v>
                </c:pt>
                <c:pt idx="177">
                  <c:v>-2.5336666666667263E-6</c:v>
                </c:pt>
                <c:pt idx="178">
                  <c:v>-2.7740000000003143E-6</c:v>
                </c:pt>
                <c:pt idx="179">
                  <c:v>-2.769000000000017E-6</c:v>
                </c:pt>
                <c:pt idx="180">
                  <c:v>-2.769000000000017E-6</c:v>
                </c:pt>
                <c:pt idx="181">
                  <c:v>-3.0043333333332946E-6</c:v>
                </c:pt>
                <c:pt idx="182">
                  <c:v>-3.0093333333335923E-6</c:v>
                </c:pt>
                <c:pt idx="183">
                  <c:v>-2.543666666667021E-6</c:v>
                </c:pt>
                <c:pt idx="184">
                  <c:v>-2.5436666666668609E-6</c:v>
                </c:pt>
                <c:pt idx="185">
                  <c:v>-3.0043333333332925E-6</c:v>
                </c:pt>
                <c:pt idx="186">
                  <c:v>-3.465000000000046E-6</c:v>
                </c:pt>
                <c:pt idx="187">
                  <c:v>-3.2346666666669026E-6</c:v>
                </c:pt>
                <c:pt idx="188">
                  <c:v>-3.244666666666886E-6</c:v>
                </c:pt>
                <c:pt idx="189">
                  <c:v>-2.3183333333335412E-6</c:v>
                </c:pt>
                <c:pt idx="190">
                  <c:v>-2.313333333333402E-6</c:v>
                </c:pt>
                <c:pt idx="191">
                  <c:v>-3.249666666667035E-6</c:v>
                </c:pt>
                <c:pt idx="192">
                  <c:v>-3.0193333333332606E-6</c:v>
                </c:pt>
                <c:pt idx="193">
                  <c:v>-3.0143333333335829E-6</c:v>
                </c:pt>
                <c:pt idx="194">
                  <c:v>-2.5436666666664052E-6</c:v>
                </c:pt>
                <c:pt idx="195">
                  <c:v>-2.5286666666667395E-6</c:v>
                </c:pt>
                <c:pt idx="196">
                  <c:v>-2.5386666666665619E-6</c:v>
                </c:pt>
                <c:pt idx="197">
                  <c:v>-2.5436666666664052E-6</c:v>
                </c:pt>
                <c:pt idx="198">
                  <c:v>-2.7739999999998467E-6</c:v>
                </c:pt>
                <c:pt idx="199">
                  <c:v>-3.0093333333331294E-6</c:v>
                </c:pt>
                <c:pt idx="200">
                  <c:v>-2.0780000000002692E-6</c:v>
                </c:pt>
                <c:pt idx="201">
                  <c:v>-2.3133333333334045E-6</c:v>
                </c:pt>
                <c:pt idx="202">
                  <c:v>-2.7790000000001457E-6</c:v>
                </c:pt>
                <c:pt idx="203">
                  <c:v>-2.0779999999999689E-6</c:v>
                </c:pt>
                <c:pt idx="204">
                  <c:v>-3.48000000000017E-6</c:v>
                </c:pt>
                <c:pt idx="205">
                  <c:v>-3.7053333333333257E-6</c:v>
                </c:pt>
                <c:pt idx="206">
                  <c:v>-3.004333333333143E-6</c:v>
                </c:pt>
                <c:pt idx="207">
                  <c:v>-3.2346666666665994E-6</c:v>
                </c:pt>
                <c:pt idx="208">
                  <c:v>-2.9993333333331452E-6</c:v>
                </c:pt>
                <c:pt idx="209">
                  <c:v>-2.5386666666664095E-6</c:v>
                </c:pt>
                <c:pt idx="210">
                  <c:v>-2.0679999999998318E-6</c:v>
                </c:pt>
                <c:pt idx="211">
                  <c:v>-2.5436666666667084E-6</c:v>
                </c:pt>
                <c:pt idx="212">
                  <c:v>-2.5436666666667084E-6</c:v>
                </c:pt>
                <c:pt idx="213">
                  <c:v>-2.5536666666668366E-6</c:v>
                </c:pt>
                <c:pt idx="214">
                  <c:v>-2.0830000000001137E-6</c:v>
                </c:pt>
                <c:pt idx="215">
                  <c:v>-1.6123333333333872E-6</c:v>
                </c:pt>
                <c:pt idx="216">
                  <c:v>-1.8476666666668276E-6</c:v>
                </c:pt>
                <c:pt idx="217">
                  <c:v>-1.3819999999997781E-6</c:v>
                </c:pt>
                <c:pt idx="218">
                  <c:v>-1.3769999999999427E-6</c:v>
                </c:pt>
                <c:pt idx="219">
                  <c:v>-2.0830000000001137E-6</c:v>
                </c:pt>
                <c:pt idx="220">
                  <c:v>-1.6273333333330468E-6</c:v>
                </c:pt>
                <c:pt idx="221">
                  <c:v>-1.8526666666666628E-6</c:v>
                </c:pt>
                <c:pt idx="222">
                  <c:v>-9.2133333333318546E-7</c:v>
                </c:pt>
                <c:pt idx="223">
                  <c:v>-2.1533333333317353E-7</c:v>
                </c:pt>
                <c:pt idx="224">
                  <c:v>-2.1533333333332759E-7</c:v>
                </c:pt>
                <c:pt idx="225">
                  <c:v>-2.1533333333301977E-7</c:v>
                </c:pt>
                <c:pt idx="226">
                  <c:v>-2.1533333333301977E-7</c:v>
                </c:pt>
                <c:pt idx="227">
                  <c:v>-2.1533333333301977E-7</c:v>
                </c:pt>
                <c:pt idx="228">
                  <c:v>4.8066666666686079E-7</c:v>
                </c:pt>
                <c:pt idx="229">
                  <c:v>-4.506666666664618E-7</c:v>
                </c:pt>
                <c:pt idx="230">
                  <c:v>2.0000000000266521E-8</c:v>
                </c:pt>
                <c:pt idx="231">
                  <c:v>-4.5066666666630717E-7</c:v>
                </c:pt>
                <c:pt idx="232">
                  <c:v>1.5000000000123351E-8</c:v>
                </c:pt>
                <c:pt idx="233">
                  <c:v>-4.4066666666663618E-7</c:v>
                </c:pt>
                <c:pt idx="234">
                  <c:v>7.1600000000014612E-7</c:v>
                </c:pt>
                <c:pt idx="235">
                  <c:v>7.209999999998297E-7</c:v>
                </c:pt>
                <c:pt idx="236">
                  <c:v>4.9066666666653194E-7</c:v>
                </c:pt>
                <c:pt idx="237">
                  <c:v>4.9566666666652141E-7</c:v>
                </c:pt>
                <c:pt idx="238">
                  <c:v>9.4133333333361048E-7</c:v>
                </c:pt>
                <c:pt idx="239">
                  <c:v>9.4133333333361048E-7</c:v>
                </c:pt>
                <c:pt idx="240">
                  <c:v>7.1100000000000249E-7</c:v>
                </c:pt>
                <c:pt idx="241">
                  <c:v>7.0600000000001355E-7</c:v>
                </c:pt>
                <c:pt idx="242">
                  <c:v>1.402000000000045E-6</c:v>
                </c:pt>
                <c:pt idx="243">
                  <c:v>1.8726666666666216E-6</c:v>
                </c:pt>
                <c:pt idx="244">
                  <c:v>2.0980000000003901E-6</c:v>
                </c:pt>
                <c:pt idx="245">
                  <c:v>1.8726666666666216E-6</c:v>
                </c:pt>
                <c:pt idx="246">
                  <c:v>2.3383333333335012E-6</c:v>
                </c:pt>
                <c:pt idx="247">
                  <c:v>2.7990000000001057E-6</c:v>
                </c:pt>
                <c:pt idx="248">
                  <c:v>2.8039999999999409E-6</c:v>
                </c:pt>
                <c:pt idx="249">
                  <c:v>3.0343333333332283E-6</c:v>
                </c:pt>
                <c:pt idx="250">
                  <c:v>3.0393333333332092E-6</c:v>
                </c:pt>
                <c:pt idx="251">
                  <c:v>2.5736666666663397E-6</c:v>
                </c:pt>
                <c:pt idx="252">
                  <c:v>2.3433333333331865E-6</c:v>
                </c:pt>
                <c:pt idx="253">
                  <c:v>2.8139999999999154E-6</c:v>
                </c:pt>
                <c:pt idx="254">
                  <c:v>2.8139999999999154E-6</c:v>
                </c:pt>
                <c:pt idx="255">
                  <c:v>2.3383333333333492E-6</c:v>
                </c:pt>
                <c:pt idx="256">
                  <c:v>3.0393333333333773E-6</c:v>
                </c:pt>
                <c:pt idx="257">
                  <c:v>3.505000000000271E-6</c:v>
                </c:pt>
                <c:pt idx="258">
                  <c:v>3.7403333333337146E-6</c:v>
                </c:pt>
                <c:pt idx="259">
                  <c:v>3.2746666666669797E-6</c:v>
                </c:pt>
                <c:pt idx="260">
                  <c:v>3.505000000000271E-6</c:v>
                </c:pt>
                <c:pt idx="261">
                  <c:v>2.8140000000000674E-6</c:v>
                </c:pt>
                <c:pt idx="262">
                  <c:v>3.0493333333336648E-6</c:v>
                </c:pt>
                <c:pt idx="263">
                  <c:v>2.5786666666667843E-6</c:v>
                </c:pt>
                <c:pt idx="264">
                  <c:v>2.5836666666663231E-6</c:v>
                </c:pt>
                <c:pt idx="265">
                  <c:v>2.11799999999988E-6</c:v>
                </c:pt>
                <c:pt idx="266">
                  <c:v>3.0443333333335251E-6</c:v>
                </c:pt>
                <c:pt idx="267">
                  <c:v>2.8039999999997816E-6</c:v>
                </c:pt>
                <c:pt idx="268">
                  <c:v>3.5099999999999528E-6</c:v>
                </c:pt>
                <c:pt idx="269">
                  <c:v>3.0393333333332092E-6</c:v>
                </c:pt>
                <c:pt idx="270">
                  <c:v>3.5100000000001049E-6</c:v>
                </c:pt>
                <c:pt idx="271">
                  <c:v>2.8089999999999281E-6</c:v>
                </c:pt>
                <c:pt idx="272">
                  <c:v>3.9856666666665182E-6</c:v>
                </c:pt>
                <c:pt idx="273">
                  <c:v>3.9856666666666689E-6</c:v>
                </c:pt>
                <c:pt idx="274">
                  <c:v>3.9856666666666689E-6</c:v>
                </c:pt>
                <c:pt idx="275">
                  <c:v>3.7453333333332398E-6</c:v>
                </c:pt>
                <c:pt idx="276">
                  <c:v>4.2209999999999508E-6</c:v>
                </c:pt>
                <c:pt idx="277">
                  <c:v>4.6866666666668482E-6</c:v>
                </c:pt>
                <c:pt idx="278">
                  <c:v>5.1523333333332739E-6</c:v>
                </c:pt>
                <c:pt idx="279">
                  <c:v>4.9169999999999971E-6</c:v>
                </c:pt>
                <c:pt idx="280">
                  <c:v>5.3826666666667133E-6</c:v>
                </c:pt>
                <c:pt idx="281">
                  <c:v>5.3876666666663931E-6</c:v>
                </c:pt>
                <c:pt idx="282">
                  <c:v>5.1523333333329605E-6</c:v>
                </c:pt>
                <c:pt idx="283">
                  <c:v>5.3926666666668496E-6</c:v>
                </c:pt>
                <c:pt idx="284">
                  <c:v>5.387666666666859E-6</c:v>
                </c:pt>
                <c:pt idx="285">
                  <c:v>4.9169999999999971E-6</c:v>
                </c:pt>
                <c:pt idx="286">
                  <c:v>4.9219999999999852E-6</c:v>
                </c:pt>
                <c:pt idx="287">
                  <c:v>5.1523333333331257E-6</c:v>
                </c:pt>
                <c:pt idx="288">
                  <c:v>5.1523333333334213E-6</c:v>
                </c:pt>
                <c:pt idx="289">
                  <c:v>5.6180000000001646E-6</c:v>
                </c:pt>
                <c:pt idx="290">
                  <c:v>5.848333333333316E-6</c:v>
                </c:pt>
                <c:pt idx="291">
                  <c:v>6.0786666666664488E-6</c:v>
                </c:pt>
                <c:pt idx="292">
                  <c:v>6.3089999999999103E-6</c:v>
                </c:pt>
                <c:pt idx="293">
                  <c:v>6.078666666666758E-6</c:v>
                </c:pt>
                <c:pt idx="294">
                  <c:v>5.6129999999998631E-6</c:v>
                </c:pt>
                <c:pt idx="295">
                  <c:v>6.0736666666666174E-6</c:v>
                </c:pt>
                <c:pt idx="296">
                  <c:v>6.3039999999999154E-6</c:v>
                </c:pt>
                <c:pt idx="297">
                  <c:v>5.8433333333331865E-6</c:v>
                </c:pt>
                <c:pt idx="298">
                  <c:v>6.0686666666664523E-6</c:v>
                </c:pt>
                <c:pt idx="299">
                  <c:v>6.0636666666667827E-6</c:v>
                </c:pt>
                <c:pt idx="300">
                  <c:v>7.005000000000093E-6</c:v>
                </c:pt>
                <c:pt idx="301">
                  <c:v>6.769666666666491E-6</c:v>
                </c:pt>
                <c:pt idx="302">
                  <c:v>7.0000000000002591E-6</c:v>
                </c:pt>
                <c:pt idx="303">
                  <c:v>6.5443333333334996E-6</c:v>
                </c:pt>
                <c:pt idx="304">
                  <c:v>6.3090000000002178E-6</c:v>
                </c:pt>
                <c:pt idx="305">
                  <c:v>6.3040000000002119E-6</c:v>
                </c:pt>
                <c:pt idx="306">
                  <c:v>7.2353333333334096E-6</c:v>
                </c:pt>
                <c:pt idx="307">
                  <c:v>6.3040000000000594E-6</c:v>
                </c:pt>
                <c:pt idx="308">
                  <c:v>6.534333333333382E-6</c:v>
                </c:pt>
                <c:pt idx="309">
                  <c:v>6.534333333333382E-6</c:v>
                </c:pt>
                <c:pt idx="310">
                  <c:v>7.0000000000002591E-6</c:v>
                </c:pt>
                <c:pt idx="311">
                  <c:v>6.774666666666939E-6</c:v>
                </c:pt>
                <c:pt idx="312">
                  <c:v>7.2353333333334088E-6</c:v>
                </c:pt>
                <c:pt idx="313">
                  <c:v>7.2353333333334088E-6</c:v>
                </c:pt>
                <c:pt idx="314">
                  <c:v>7.701000000000291E-6</c:v>
                </c:pt>
                <c:pt idx="315">
                  <c:v>7.230333333333574E-6</c:v>
                </c:pt>
                <c:pt idx="316">
                  <c:v>7.9313333333331468E-6</c:v>
                </c:pt>
                <c:pt idx="317">
                  <c:v>7.9263333333332934E-6</c:v>
                </c:pt>
                <c:pt idx="318">
                  <c:v>7.6959999999998209E-6</c:v>
                </c:pt>
                <c:pt idx="319">
                  <c:v>7.2303333333332615E-6</c:v>
                </c:pt>
                <c:pt idx="320">
                  <c:v>8.1516666666664534E-6</c:v>
                </c:pt>
                <c:pt idx="321">
                  <c:v>8.3869999999998978E-6</c:v>
                </c:pt>
                <c:pt idx="322">
                  <c:v>8.3870000000000469E-6</c:v>
                </c:pt>
                <c:pt idx="323">
                  <c:v>8.381999999999892E-6</c:v>
                </c:pt>
                <c:pt idx="324">
                  <c:v>8.8526666666668199E-6</c:v>
                </c:pt>
                <c:pt idx="325">
                  <c:v>8.3920000000001765E-6</c:v>
                </c:pt>
                <c:pt idx="326">
                  <c:v>8.6173333333331247E-6</c:v>
                </c:pt>
                <c:pt idx="327">
                  <c:v>8.8576666666666377E-6</c:v>
                </c:pt>
                <c:pt idx="328">
                  <c:v>8.1566666666664542E-6</c:v>
                </c:pt>
                <c:pt idx="329">
                  <c:v>8.6173333333330027E-6</c:v>
                </c:pt>
                <c:pt idx="330">
                  <c:v>9.0830000000000636E-6</c:v>
                </c:pt>
                <c:pt idx="331">
                  <c:v>8.6173333333330027E-6</c:v>
                </c:pt>
                <c:pt idx="332">
                  <c:v>9.0830000000000636E-6</c:v>
                </c:pt>
                <c:pt idx="333">
                  <c:v>8.8526666666666572E-6</c:v>
                </c:pt>
                <c:pt idx="334">
                  <c:v>9.0880000000001746E-6</c:v>
                </c:pt>
                <c:pt idx="335">
                  <c:v>9.0930000000001838E-6</c:v>
                </c:pt>
                <c:pt idx="336">
                  <c:v>9.0879999999997595E-6</c:v>
                </c:pt>
                <c:pt idx="337">
                  <c:v>8.6173333333331247E-6</c:v>
                </c:pt>
                <c:pt idx="338">
                  <c:v>8.6173333333330027E-6</c:v>
                </c:pt>
                <c:pt idx="339">
                  <c:v>8.8476666666664735E-6</c:v>
                </c:pt>
                <c:pt idx="340">
                  <c:v>9.0829999999999298E-6</c:v>
                </c:pt>
                <c:pt idx="341">
                  <c:v>9.3083333333333659E-6</c:v>
                </c:pt>
                <c:pt idx="342">
                  <c:v>9.3083333333331779E-6</c:v>
                </c:pt>
                <c:pt idx="343">
                  <c:v>9.7740000000000762E-6</c:v>
                </c:pt>
                <c:pt idx="344">
                  <c:v>9.5436666666666681E-6</c:v>
                </c:pt>
                <c:pt idx="345">
                  <c:v>9.3033333333330805E-6</c:v>
                </c:pt>
                <c:pt idx="346">
                  <c:v>9.7739999999999762E-6</c:v>
                </c:pt>
                <c:pt idx="347">
                  <c:v>9.5436666666668138E-6</c:v>
                </c:pt>
                <c:pt idx="348">
                  <c:v>9.3083333333333659E-6</c:v>
                </c:pt>
                <c:pt idx="349">
                  <c:v>9.7790000000002582E-6</c:v>
                </c:pt>
                <c:pt idx="350">
                  <c:v>9.7839999999999372E-6</c:v>
                </c:pt>
                <c:pt idx="351">
                  <c:v>1.0014333333333354E-5</c:v>
                </c:pt>
                <c:pt idx="352">
                  <c:v>1.0254666666666787E-5</c:v>
                </c:pt>
                <c:pt idx="353">
                  <c:v>1.0019333333333161E-5</c:v>
                </c:pt>
                <c:pt idx="354">
                  <c:v>1.0259666666666613E-5</c:v>
                </c:pt>
                <c:pt idx="355">
                  <c:v>1.0720333333333558E-5</c:v>
                </c:pt>
                <c:pt idx="356">
                  <c:v>1.0029333333333485E-5</c:v>
                </c:pt>
                <c:pt idx="357">
                  <c:v>1.049500000000007E-5</c:v>
                </c:pt>
                <c:pt idx="358">
                  <c:v>1.0029333333333785E-5</c:v>
                </c:pt>
                <c:pt idx="359">
                  <c:v>1.0259666666666901E-5</c:v>
                </c:pt>
                <c:pt idx="360">
                  <c:v>9.563666666667415E-6</c:v>
                </c:pt>
                <c:pt idx="361">
                  <c:v>1.0024333333333816E-5</c:v>
                </c:pt>
                <c:pt idx="362">
                  <c:v>9.7940000000006689E-6</c:v>
                </c:pt>
                <c:pt idx="363">
                  <c:v>1.0254666666666643E-5</c:v>
                </c:pt>
                <c:pt idx="364">
                  <c:v>1.0730333333333519E-5</c:v>
                </c:pt>
                <c:pt idx="365">
                  <c:v>1.0254666666666787E-5</c:v>
                </c:pt>
                <c:pt idx="366">
                  <c:v>9.7940000000001708E-6</c:v>
                </c:pt>
                <c:pt idx="367">
                  <c:v>1.0489999999999881E-5</c:v>
                </c:pt>
                <c:pt idx="368">
                  <c:v>1.0725333333333544E-5</c:v>
                </c:pt>
                <c:pt idx="369">
                  <c:v>1.0715333333333534E-5</c:v>
                </c:pt>
                <c:pt idx="370">
                  <c:v>1.0720333333333558E-5</c:v>
                </c:pt>
                <c:pt idx="371">
                  <c:v>1.0725333333333544E-5</c:v>
                </c:pt>
                <c:pt idx="372">
                  <c:v>1.0720333333333558E-5</c:v>
                </c:pt>
                <c:pt idx="373">
                  <c:v>1.0264666666666945E-5</c:v>
                </c:pt>
                <c:pt idx="374">
                  <c:v>1.0505000000000368E-5</c:v>
                </c:pt>
                <c:pt idx="375">
                  <c:v>1.0274666666666894E-5</c:v>
                </c:pt>
                <c:pt idx="376">
                  <c:v>1.0970666666667144E-5</c:v>
                </c:pt>
                <c:pt idx="377">
                  <c:v>1.0740333333333367E-5</c:v>
                </c:pt>
                <c:pt idx="378">
                  <c:v>1.0740333333333367E-5</c:v>
                </c:pt>
                <c:pt idx="379">
                  <c:v>1.0975666666666781E-5</c:v>
                </c:pt>
                <c:pt idx="380">
                  <c:v>1.0509999999999843E-5</c:v>
                </c:pt>
                <c:pt idx="381">
                  <c:v>1.0509999999999843E-5</c:v>
                </c:pt>
                <c:pt idx="382">
                  <c:v>1.0509999999999843E-5</c:v>
                </c:pt>
                <c:pt idx="383">
                  <c:v>1.0745333333333349E-5</c:v>
                </c:pt>
                <c:pt idx="384">
                  <c:v>1.0505000000000065E-5</c:v>
                </c:pt>
                <c:pt idx="385">
                  <c:v>1.0740333333333367E-5</c:v>
                </c:pt>
                <c:pt idx="386">
                  <c:v>1.0039333333333137E-5</c:v>
                </c:pt>
                <c:pt idx="387">
                  <c:v>1.0509999999999843E-5</c:v>
                </c:pt>
                <c:pt idx="388">
                  <c:v>9.8089999999998785E-6</c:v>
                </c:pt>
                <c:pt idx="389">
                  <c:v>1.0509999999999843E-5</c:v>
                </c:pt>
                <c:pt idx="390">
                  <c:v>9.7990000000001767E-6</c:v>
                </c:pt>
                <c:pt idx="391">
                  <c:v>1.026966666666661E-5</c:v>
                </c:pt>
                <c:pt idx="392">
                  <c:v>9.8040000000001877E-6</c:v>
                </c:pt>
                <c:pt idx="393">
                  <c:v>9.8040000000001877E-6</c:v>
                </c:pt>
                <c:pt idx="394">
                  <c:v>9.5736666666669287E-6</c:v>
                </c:pt>
                <c:pt idx="395">
                  <c:v>9.8040000000001877E-6</c:v>
                </c:pt>
                <c:pt idx="396">
                  <c:v>9.8040000000001877E-6</c:v>
                </c:pt>
                <c:pt idx="397">
                  <c:v>9.8040000000000589E-6</c:v>
                </c:pt>
                <c:pt idx="398">
                  <c:v>9.8039999999997676E-6</c:v>
                </c:pt>
                <c:pt idx="399">
                  <c:v>1.0039333333333137E-5</c:v>
                </c:pt>
                <c:pt idx="400">
                  <c:v>1.0264666666666635E-5</c:v>
                </c:pt>
                <c:pt idx="401">
                  <c:v>1.0500000000000084E-5</c:v>
                </c:pt>
                <c:pt idx="402">
                  <c:v>1.0034333333333167E-5</c:v>
                </c:pt>
                <c:pt idx="403">
                  <c:v>1.1436333333333533E-5</c:v>
                </c:pt>
                <c:pt idx="404">
                  <c:v>1.0965666666666971E-5</c:v>
                </c:pt>
                <c:pt idx="405">
                  <c:v>1.0735333333333347E-5</c:v>
                </c:pt>
                <c:pt idx="406">
                  <c:v>1.1195999999999913E-5</c:v>
                </c:pt>
                <c:pt idx="407">
                  <c:v>9.7990000000001767E-6</c:v>
                </c:pt>
                <c:pt idx="408">
                  <c:v>1.0259666666666458E-5</c:v>
                </c:pt>
                <c:pt idx="409">
                  <c:v>1.0494999999999883E-5</c:v>
                </c:pt>
                <c:pt idx="410">
                  <c:v>1.0264666666666789E-5</c:v>
                </c:pt>
                <c:pt idx="411">
                  <c:v>9.5636666666668051E-6</c:v>
                </c:pt>
                <c:pt idx="412">
                  <c:v>9.3433333333331309E-6</c:v>
                </c:pt>
                <c:pt idx="413">
                  <c:v>9.3383333333334266E-6</c:v>
                </c:pt>
                <c:pt idx="414">
                  <c:v>8.8726666666666028E-6</c:v>
                </c:pt>
                <c:pt idx="415">
                  <c:v>8.6423333333332676E-6</c:v>
                </c:pt>
                <c:pt idx="416">
                  <c:v>9.5636666666666357E-6</c:v>
                </c:pt>
                <c:pt idx="417">
                  <c:v>8.8726666666667722E-6</c:v>
                </c:pt>
                <c:pt idx="418">
                  <c:v>9.1080000000001252E-6</c:v>
                </c:pt>
                <c:pt idx="419">
                  <c:v>9.5736666666669287E-6</c:v>
                </c:pt>
                <c:pt idx="420">
                  <c:v>9.5736666666667762E-6</c:v>
                </c:pt>
                <c:pt idx="421">
                  <c:v>9.1130000000000125E-6</c:v>
                </c:pt>
                <c:pt idx="422">
                  <c:v>8.8726666666666028E-6</c:v>
                </c:pt>
                <c:pt idx="423">
                  <c:v>9.3433333333333105E-6</c:v>
                </c:pt>
                <c:pt idx="424">
                  <c:v>9.1129999999998533E-6</c:v>
                </c:pt>
                <c:pt idx="425">
                  <c:v>9.1129999999998533E-6</c:v>
                </c:pt>
                <c:pt idx="426">
                  <c:v>9.1079999999998542E-6</c:v>
                </c:pt>
                <c:pt idx="427">
                  <c:v>9.1080000000000151E-6</c:v>
                </c:pt>
                <c:pt idx="428">
                  <c:v>8.8776666666665799E-6</c:v>
                </c:pt>
                <c:pt idx="429">
                  <c:v>9.1080000000000151E-6</c:v>
                </c:pt>
                <c:pt idx="430">
                  <c:v>9.1080000000000151E-6</c:v>
                </c:pt>
                <c:pt idx="431">
                  <c:v>9.8040000000001877E-6</c:v>
                </c:pt>
                <c:pt idx="432">
                  <c:v>9.8090000000001936E-6</c:v>
                </c:pt>
                <c:pt idx="433">
                  <c:v>1.0044333333333314E-5</c:v>
                </c:pt>
                <c:pt idx="434">
                  <c:v>1.0745333333333505E-5</c:v>
                </c:pt>
                <c:pt idx="435">
                  <c:v>1.0279666666666564E-5</c:v>
                </c:pt>
                <c:pt idx="436">
                  <c:v>1.0279666666666564E-5</c:v>
                </c:pt>
                <c:pt idx="437">
                  <c:v>1.0750333333333326E-5</c:v>
                </c:pt>
                <c:pt idx="438">
                  <c:v>1.0284666666666899E-5</c:v>
                </c:pt>
                <c:pt idx="439">
                  <c:v>1.0519999999999981E-5</c:v>
                </c:pt>
                <c:pt idx="440">
                  <c:v>1.0514999999999981E-5</c:v>
                </c:pt>
                <c:pt idx="441">
                  <c:v>1.0284666666666597E-5</c:v>
                </c:pt>
                <c:pt idx="442">
                  <c:v>1.052000000000035E-5</c:v>
                </c:pt>
                <c:pt idx="443">
                  <c:v>1.0054333333333125E-5</c:v>
                </c:pt>
                <c:pt idx="444">
                  <c:v>1.0750333333333484E-5</c:v>
                </c:pt>
                <c:pt idx="445">
                  <c:v>9.8189999999998564E-6</c:v>
                </c:pt>
                <c:pt idx="446">
                  <c:v>9.5786666666665788E-6</c:v>
                </c:pt>
                <c:pt idx="447">
                  <c:v>9.5786666666665788E-6</c:v>
                </c:pt>
                <c:pt idx="448">
                  <c:v>9.5736666666666085E-6</c:v>
                </c:pt>
                <c:pt idx="449">
                  <c:v>9.1130000000000125E-6</c:v>
                </c:pt>
                <c:pt idx="450">
                  <c:v>9.8239999999998656E-6</c:v>
                </c:pt>
                <c:pt idx="451">
                  <c:v>9.1229999999996956E-6</c:v>
                </c:pt>
                <c:pt idx="452">
                  <c:v>9.3533333333333104E-6</c:v>
                </c:pt>
                <c:pt idx="453">
                  <c:v>9.1229999999998295E-6</c:v>
                </c:pt>
                <c:pt idx="454">
                  <c:v>8.8926666666667229E-6</c:v>
                </c:pt>
                <c:pt idx="455">
                  <c:v>8.8876666666665561E-6</c:v>
                </c:pt>
                <c:pt idx="456">
                  <c:v>8.8926666666665603E-6</c:v>
                </c:pt>
                <c:pt idx="457">
                  <c:v>9.1230000000000023E-6</c:v>
                </c:pt>
                <c:pt idx="458">
                  <c:v>8.8876666666665561E-6</c:v>
                </c:pt>
                <c:pt idx="459">
                  <c:v>8.8826666666662944E-6</c:v>
                </c:pt>
                <c:pt idx="460">
                  <c:v>9.1230000000000023E-6</c:v>
                </c:pt>
                <c:pt idx="461">
                  <c:v>8.8876666666665561E-6</c:v>
                </c:pt>
                <c:pt idx="462">
                  <c:v>9.1230000000000023E-6</c:v>
                </c:pt>
                <c:pt idx="463">
                  <c:v>8.897666666666534E-6</c:v>
                </c:pt>
                <c:pt idx="464">
                  <c:v>8.6623333333335384E-6</c:v>
                </c:pt>
                <c:pt idx="465">
                  <c:v>9.133000000000258E-6</c:v>
                </c:pt>
                <c:pt idx="466">
                  <c:v>9.3683333333337126E-6</c:v>
                </c:pt>
                <c:pt idx="467">
                  <c:v>8.6673333333333681E-6</c:v>
                </c:pt>
                <c:pt idx="468">
                  <c:v>9.5986666666668429E-6</c:v>
                </c:pt>
                <c:pt idx="469">
                  <c:v>9.3683333333330875E-6</c:v>
                </c:pt>
                <c:pt idx="470">
                  <c:v>9.3633333333332832E-6</c:v>
                </c:pt>
                <c:pt idx="471">
                  <c:v>9.3633333333332832E-6</c:v>
                </c:pt>
                <c:pt idx="472">
                  <c:v>9.1330000000000767E-6</c:v>
                </c:pt>
                <c:pt idx="473">
                  <c:v>9.1330000000000767E-6</c:v>
                </c:pt>
                <c:pt idx="474">
                  <c:v>9.8340000000001196E-6</c:v>
                </c:pt>
                <c:pt idx="475">
                  <c:v>9.5986666666667124E-6</c:v>
                </c:pt>
                <c:pt idx="476">
                  <c:v>9.3633333333332832E-6</c:v>
                </c:pt>
                <c:pt idx="477">
                  <c:v>8.6723333333331995E-6</c:v>
                </c:pt>
                <c:pt idx="478">
                  <c:v>9.143000000000058E-6</c:v>
                </c:pt>
                <c:pt idx="479">
                  <c:v>9.1380000000000657E-6</c:v>
                </c:pt>
                <c:pt idx="480">
                  <c:v>9.1380000000000657E-6</c:v>
                </c:pt>
                <c:pt idx="481">
                  <c:v>9.1429999999999479E-6</c:v>
                </c:pt>
                <c:pt idx="482">
                  <c:v>9.1480000000001791E-6</c:v>
                </c:pt>
                <c:pt idx="483">
                  <c:v>8.9076666666666796E-6</c:v>
                </c:pt>
                <c:pt idx="484">
                  <c:v>8.2116666666667662E-6</c:v>
                </c:pt>
                <c:pt idx="485">
                  <c:v>8.4470000000001768E-6</c:v>
                </c:pt>
                <c:pt idx="486">
                  <c:v>8.4470000000001768E-6</c:v>
                </c:pt>
                <c:pt idx="487">
                  <c:v>7.976333333333503E-6</c:v>
                </c:pt>
                <c:pt idx="488">
                  <c:v>7.7410000000003652E-6</c:v>
                </c:pt>
                <c:pt idx="489">
                  <c:v>7.9763333333336724E-6</c:v>
                </c:pt>
                <c:pt idx="490">
                  <c:v>7.7410000000003652E-6</c:v>
                </c:pt>
                <c:pt idx="491">
                  <c:v>7.9813333333334919E-6</c:v>
                </c:pt>
                <c:pt idx="492">
                  <c:v>7.9813333333336563E-6</c:v>
                </c:pt>
                <c:pt idx="493">
                  <c:v>7.9813333333334919E-6</c:v>
                </c:pt>
                <c:pt idx="494">
                  <c:v>8.6773333333334748E-6</c:v>
                </c:pt>
                <c:pt idx="495">
                  <c:v>8.4520000000003877E-6</c:v>
                </c:pt>
                <c:pt idx="496">
                  <c:v>7.9813333333334919E-6</c:v>
                </c:pt>
                <c:pt idx="497">
                  <c:v>8.2166666666669161E-6</c:v>
                </c:pt>
                <c:pt idx="498">
                  <c:v>8.2116666666668763E-6</c:v>
                </c:pt>
                <c:pt idx="499">
                  <c:v>8.2116666666668763E-6</c:v>
                </c:pt>
                <c:pt idx="500">
                  <c:v>8.2066666666669551E-6</c:v>
                </c:pt>
                <c:pt idx="501">
                  <c:v>7.7460000000003541E-6</c:v>
                </c:pt>
                <c:pt idx="502">
                  <c:v>7.9813333333336563E-6</c:v>
                </c:pt>
                <c:pt idx="503">
                  <c:v>7.7510000000003396E-6</c:v>
                </c:pt>
                <c:pt idx="504">
                  <c:v>7.9813333333336563E-6</c:v>
                </c:pt>
                <c:pt idx="505">
                  <c:v>7.7510000000001906E-6</c:v>
                </c:pt>
                <c:pt idx="506">
                  <c:v>7.7510000000001906E-6</c:v>
                </c:pt>
                <c:pt idx="507">
                  <c:v>7.7510000000000296E-6</c:v>
                </c:pt>
                <c:pt idx="508">
                  <c:v>7.7560000000001778E-6</c:v>
                </c:pt>
                <c:pt idx="509">
                  <c:v>7.7560000000003235E-6</c:v>
                </c:pt>
                <c:pt idx="510">
                  <c:v>7.7610000000000007E-6</c:v>
                </c:pt>
                <c:pt idx="511">
                  <c:v>7.054999999999979E-6</c:v>
                </c:pt>
                <c:pt idx="512">
                  <c:v>7.2853333333334498E-6</c:v>
                </c:pt>
                <c:pt idx="513">
                  <c:v>7.2903333333332871E-6</c:v>
                </c:pt>
                <c:pt idx="514">
                  <c:v>7.5206666666668731E-6</c:v>
                </c:pt>
                <c:pt idx="515">
                  <c:v>7.5156666666667198E-6</c:v>
                </c:pt>
                <c:pt idx="516">
                  <c:v>7.2853333333334498E-6</c:v>
                </c:pt>
                <c:pt idx="517">
                  <c:v>7.7510000000001906E-6</c:v>
                </c:pt>
                <c:pt idx="518">
                  <c:v>7.515666666666885E-6</c:v>
                </c:pt>
                <c:pt idx="519">
                  <c:v>7.2853333333334498E-6</c:v>
                </c:pt>
                <c:pt idx="520">
                  <c:v>7.2853333333334498E-6</c:v>
                </c:pt>
                <c:pt idx="521">
                  <c:v>7.0500000000000079E-6</c:v>
                </c:pt>
                <c:pt idx="522">
                  <c:v>7.0450000000001697E-6</c:v>
                </c:pt>
                <c:pt idx="523">
                  <c:v>7.2853333333336099E-6</c:v>
                </c:pt>
                <c:pt idx="524">
                  <c:v>7.2853333333336099E-6</c:v>
                </c:pt>
                <c:pt idx="525">
                  <c:v>7.0449999999998589E-6</c:v>
                </c:pt>
                <c:pt idx="526">
                  <c:v>6.8196666666667023E-6</c:v>
                </c:pt>
                <c:pt idx="527">
                  <c:v>6.8196666666667023E-6</c:v>
                </c:pt>
                <c:pt idx="528">
                  <c:v>7.7560000000001778E-6</c:v>
                </c:pt>
                <c:pt idx="529">
                  <c:v>7.050000000000157E-6</c:v>
                </c:pt>
                <c:pt idx="530">
                  <c:v>6.8196666666667023E-6</c:v>
                </c:pt>
                <c:pt idx="531">
                  <c:v>6.8296666666669724E-6</c:v>
                </c:pt>
                <c:pt idx="532">
                  <c:v>6.8246666666668242E-6</c:v>
                </c:pt>
                <c:pt idx="533">
                  <c:v>7.2853333333336099E-6</c:v>
                </c:pt>
                <c:pt idx="534">
                  <c:v>7.2953333333335852E-6</c:v>
                </c:pt>
                <c:pt idx="535">
                  <c:v>6.8246666666668242E-6</c:v>
                </c:pt>
                <c:pt idx="536">
                  <c:v>6.3640000000000843E-6</c:v>
                </c:pt>
                <c:pt idx="537">
                  <c:v>6.8246666666668242E-6</c:v>
                </c:pt>
                <c:pt idx="538">
                  <c:v>6.3690000000002392E-6</c:v>
                </c:pt>
                <c:pt idx="539">
                  <c:v>6.8246666666668242E-6</c:v>
                </c:pt>
                <c:pt idx="540">
                  <c:v>6.8196666666665422E-6</c:v>
                </c:pt>
                <c:pt idx="541">
                  <c:v>6.3590000000001114E-6</c:v>
                </c:pt>
                <c:pt idx="542">
                  <c:v>7.2903333333332871E-6</c:v>
                </c:pt>
                <c:pt idx="543">
                  <c:v>7.050000000000157E-6</c:v>
                </c:pt>
                <c:pt idx="544">
                  <c:v>6.3539999999998082E-6</c:v>
                </c:pt>
                <c:pt idx="545">
                  <c:v>6.353999999999959E-6</c:v>
                </c:pt>
                <c:pt idx="546">
                  <c:v>6.5893333333334212E-6</c:v>
                </c:pt>
                <c:pt idx="547">
                  <c:v>6.3590000000001114E-6</c:v>
                </c:pt>
                <c:pt idx="548">
                  <c:v>7.0600000000001315E-6</c:v>
                </c:pt>
                <c:pt idx="549">
                  <c:v>7.2903333333334371E-6</c:v>
                </c:pt>
                <c:pt idx="550">
                  <c:v>7.5206666666665589E-6</c:v>
                </c:pt>
                <c:pt idx="551">
                  <c:v>7.2903333333332871E-6</c:v>
                </c:pt>
                <c:pt idx="552">
                  <c:v>7.0600000000002797E-6</c:v>
                </c:pt>
                <c:pt idx="553">
                  <c:v>7.5206666666665589E-6</c:v>
                </c:pt>
                <c:pt idx="554">
                  <c:v>7.5206666666665589E-6</c:v>
                </c:pt>
                <c:pt idx="555">
                  <c:v>7.0599999999999824E-6</c:v>
                </c:pt>
                <c:pt idx="556">
                  <c:v>7.0599999999999824E-6</c:v>
                </c:pt>
                <c:pt idx="557">
                  <c:v>6.5993333333334025E-6</c:v>
                </c:pt>
                <c:pt idx="558">
                  <c:v>7.0650000000002669E-6</c:v>
                </c:pt>
                <c:pt idx="559">
                  <c:v>7.3003333333334175E-6</c:v>
                </c:pt>
                <c:pt idx="560">
                  <c:v>6.3639999999999377E-6</c:v>
                </c:pt>
                <c:pt idx="561">
                  <c:v>7.0599999999999807E-6</c:v>
                </c:pt>
                <c:pt idx="562">
                  <c:v>6.8296666666668267E-6</c:v>
                </c:pt>
                <c:pt idx="563">
                  <c:v>6.8296666666668267E-6</c:v>
                </c:pt>
                <c:pt idx="564">
                  <c:v>7.0650000000001119E-6</c:v>
                </c:pt>
                <c:pt idx="565">
                  <c:v>6.3639999999999377E-6</c:v>
                </c:pt>
                <c:pt idx="566">
                  <c:v>6.5943333333334009E-6</c:v>
                </c:pt>
                <c:pt idx="567">
                  <c:v>6.3640000000002359E-6</c:v>
                </c:pt>
                <c:pt idx="568">
                  <c:v>5.6730000000002106E-6</c:v>
                </c:pt>
                <c:pt idx="569">
                  <c:v>6.374000000000384E-6</c:v>
                </c:pt>
                <c:pt idx="570">
                  <c:v>5.9033333333336865E-6</c:v>
                </c:pt>
                <c:pt idx="571">
                  <c:v>5.8983333333336823E-6</c:v>
                </c:pt>
                <c:pt idx="572">
                  <c:v>6.1286666666666491E-6</c:v>
                </c:pt>
                <c:pt idx="573">
                  <c:v>6.6043333333336879E-6</c:v>
                </c:pt>
                <c:pt idx="574">
                  <c:v>6.604333333333521E-6</c:v>
                </c:pt>
                <c:pt idx="575">
                  <c:v>6.8346666666668072E-6</c:v>
                </c:pt>
                <c:pt idx="576">
                  <c:v>6.604333333333521E-6</c:v>
                </c:pt>
                <c:pt idx="577">
                  <c:v>7.5356666666669941E-6</c:v>
                </c:pt>
                <c:pt idx="578">
                  <c:v>7.3003333333335759E-6</c:v>
                </c:pt>
                <c:pt idx="579">
                  <c:v>7.3053333333335606E-6</c:v>
                </c:pt>
                <c:pt idx="580">
                  <c:v>6.8396666666668139E-6</c:v>
                </c:pt>
                <c:pt idx="581">
                  <c:v>6.8396666666671248E-6</c:v>
                </c:pt>
                <c:pt idx="582">
                  <c:v>7.3053333333335606E-6</c:v>
                </c:pt>
                <c:pt idx="583">
                  <c:v>6.8396666666671248E-6</c:v>
                </c:pt>
                <c:pt idx="584">
                  <c:v>7.5456666666669703E-6</c:v>
                </c:pt>
                <c:pt idx="585">
                  <c:v>7.7710000000003022E-6</c:v>
                </c:pt>
                <c:pt idx="586">
                  <c:v>7.7710000000003022E-6</c:v>
                </c:pt>
                <c:pt idx="587">
                  <c:v>8.0113333333333748E-6</c:v>
                </c:pt>
                <c:pt idx="588">
                  <c:v>7.7760000000001421E-6</c:v>
                </c:pt>
                <c:pt idx="589">
                  <c:v>7.3103333333335478E-6</c:v>
                </c:pt>
                <c:pt idx="590">
                  <c:v>7.0750000000001042E-6</c:v>
                </c:pt>
                <c:pt idx="591">
                  <c:v>6.6143333333336649E-6</c:v>
                </c:pt>
                <c:pt idx="592">
                  <c:v>7.3103333333335478E-6</c:v>
                </c:pt>
                <c:pt idx="593">
                  <c:v>7.5406666666665189E-6</c:v>
                </c:pt>
                <c:pt idx="594">
                  <c:v>7.0800000000002456E-6</c:v>
                </c:pt>
                <c:pt idx="595">
                  <c:v>7.540666666666834E-6</c:v>
                </c:pt>
                <c:pt idx="596">
                  <c:v>7.0750000000002567E-6</c:v>
                </c:pt>
                <c:pt idx="597">
                  <c:v>7.7760000000002911E-6</c:v>
                </c:pt>
                <c:pt idx="598">
                  <c:v>7.540666666666834E-6</c:v>
                </c:pt>
                <c:pt idx="599">
                  <c:v>8.006333333333728E-6</c:v>
                </c:pt>
                <c:pt idx="600">
                  <c:v>7.540666666666834E-6</c:v>
                </c:pt>
                <c:pt idx="601">
                  <c:v>6.8396666666668139E-6</c:v>
                </c:pt>
                <c:pt idx="602">
                  <c:v>6.6093333333336929E-6</c:v>
                </c:pt>
                <c:pt idx="603">
                  <c:v>7.074999999999945E-6</c:v>
                </c:pt>
                <c:pt idx="604">
                  <c:v>6.6143333333333532E-6</c:v>
                </c:pt>
                <c:pt idx="605">
                  <c:v>6.6143333333336649E-6</c:v>
                </c:pt>
                <c:pt idx="606">
                  <c:v>7.3153333333335342E-6</c:v>
                </c:pt>
                <c:pt idx="607">
                  <c:v>7.0800000000000931E-6</c:v>
                </c:pt>
                <c:pt idx="608">
                  <c:v>6.8446666666669418E-6</c:v>
                </c:pt>
                <c:pt idx="609">
                  <c:v>7.3103333333333962E-6</c:v>
                </c:pt>
                <c:pt idx="610">
                  <c:v>7.7709999999998397E-6</c:v>
                </c:pt>
                <c:pt idx="611">
                  <c:v>8.246666666666704E-6</c:v>
                </c:pt>
                <c:pt idx="612">
                  <c:v>7.5456666666668187E-6</c:v>
                </c:pt>
                <c:pt idx="613">
                  <c:v>7.545666666666507E-6</c:v>
                </c:pt>
                <c:pt idx="614">
                  <c:v>7.3103333333338587E-6</c:v>
                </c:pt>
                <c:pt idx="615">
                  <c:v>7.080000000000404E-6</c:v>
                </c:pt>
                <c:pt idx="616">
                  <c:v>7.5456666666671354E-6</c:v>
                </c:pt>
                <c:pt idx="617">
                  <c:v>6.8496666666669417E-6</c:v>
                </c:pt>
                <c:pt idx="618">
                  <c:v>7.080000000000404E-6</c:v>
                </c:pt>
                <c:pt idx="619">
                  <c:v>7.3203333333333758E-6</c:v>
                </c:pt>
                <c:pt idx="620">
                  <c:v>7.5506666666668051E-6</c:v>
                </c:pt>
                <c:pt idx="621">
                  <c:v>7.3203333333333758E-6</c:v>
                </c:pt>
                <c:pt idx="622">
                  <c:v>7.3203333333333758E-6</c:v>
                </c:pt>
                <c:pt idx="623">
                  <c:v>6.6193333333336657E-6</c:v>
                </c:pt>
                <c:pt idx="624">
                  <c:v>7.0800000000002456E-6</c:v>
                </c:pt>
                <c:pt idx="625">
                  <c:v>6.1486666666672181E-6</c:v>
                </c:pt>
                <c:pt idx="626">
                  <c:v>6.8546666666667604E-6</c:v>
                </c:pt>
                <c:pt idx="627">
                  <c:v>7.3203333333333758E-6</c:v>
                </c:pt>
                <c:pt idx="628">
                  <c:v>7.0800000000000931E-6</c:v>
                </c:pt>
                <c:pt idx="629">
                  <c:v>6.8546666666667604E-6</c:v>
                </c:pt>
                <c:pt idx="630">
                  <c:v>6.8546666666667604E-6</c:v>
                </c:pt>
                <c:pt idx="631">
                  <c:v>7.0899999999999245E-6</c:v>
                </c:pt>
                <c:pt idx="632">
                  <c:v>6.8596666666667646E-6</c:v>
                </c:pt>
                <c:pt idx="633">
                  <c:v>6.8596666666667646E-6</c:v>
                </c:pt>
                <c:pt idx="634">
                  <c:v>6.8596666666667646E-6</c:v>
                </c:pt>
                <c:pt idx="635">
                  <c:v>6.39399999999989E-6</c:v>
                </c:pt>
                <c:pt idx="636">
                  <c:v>6.6293333333333268E-6</c:v>
                </c:pt>
                <c:pt idx="637">
                  <c:v>6.39399999999989E-6</c:v>
                </c:pt>
                <c:pt idx="638">
                  <c:v>6.1586666666665827E-6</c:v>
                </c:pt>
                <c:pt idx="639">
                  <c:v>6.1586666666665827E-6</c:v>
                </c:pt>
                <c:pt idx="640">
                  <c:v>6.1586666666665827E-6</c:v>
                </c:pt>
                <c:pt idx="641">
                  <c:v>6.388999999999741E-6</c:v>
                </c:pt>
                <c:pt idx="642">
                  <c:v>6.3940000000000221E-6</c:v>
                </c:pt>
                <c:pt idx="643">
                  <c:v>7.084999999999922E-6</c:v>
                </c:pt>
                <c:pt idx="644">
                  <c:v>7.3203333333332174E-6</c:v>
                </c:pt>
                <c:pt idx="645">
                  <c:v>7.3203333333332174E-6</c:v>
                </c:pt>
                <c:pt idx="646">
                  <c:v>7.0849999999997678E-6</c:v>
                </c:pt>
                <c:pt idx="647">
                  <c:v>6.8546666666666071E-6</c:v>
                </c:pt>
                <c:pt idx="648">
                  <c:v>6.6243333333331778E-6</c:v>
                </c:pt>
                <c:pt idx="649">
                  <c:v>6.8546666666664504E-6</c:v>
                </c:pt>
                <c:pt idx="650">
                  <c:v>6.8596666666667646E-6</c:v>
                </c:pt>
                <c:pt idx="651">
                  <c:v>6.6243333333331778E-6</c:v>
                </c:pt>
                <c:pt idx="652">
                  <c:v>6.6243333333331778E-6</c:v>
                </c:pt>
                <c:pt idx="653">
                  <c:v>6.6243333333333227E-6</c:v>
                </c:pt>
                <c:pt idx="654">
                  <c:v>7.0950000000000591E-6</c:v>
                </c:pt>
                <c:pt idx="655">
                  <c:v>6.624333333333321E-6</c:v>
                </c:pt>
                <c:pt idx="656">
                  <c:v>6.6193333333333557E-6</c:v>
                </c:pt>
                <c:pt idx="657">
                  <c:v>6.8546666666664504E-6</c:v>
                </c:pt>
                <c:pt idx="658">
                  <c:v>6.8596666666667646E-6</c:v>
                </c:pt>
                <c:pt idx="659">
                  <c:v>6.6243333333331778E-6</c:v>
                </c:pt>
                <c:pt idx="660">
                  <c:v>7.0899999999999245E-6</c:v>
                </c:pt>
                <c:pt idx="661">
                  <c:v>6.6243333333331778E-6</c:v>
                </c:pt>
                <c:pt idx="662">
                  <c:v>7.089999999999927E-6</c:v>
                </c:pt>
                <c:pt idx="663">
                  <c:v>6.8546666666664504E-6</c:v>
                </c:pt>
                <c:pt idx="664">
                  <c:v>6.624333333333321E-6</c:v>
                </c:pt>
                <c:pt idx="665">
                  <c:v>6.8596666666667646E-6</c:v>
                </c:pt>
                <c:pt idx="666">
                  <c:v>6.6143333333332008E-6</c:v>
                </c:pt>
                <c:pt idx="667">
                  <c:v>6.3889999999999011E-6</c:v>
                </c:pt>
                <c:pt idx="668">
                  <c:v>6.1536666666664379E-6</c:v>
                </c:pt>
                <c:pt idx="669">
                  <c:v>5.9233333333330061E-6</c:v>
                </c:pt>
                <c:pt idx="670">
                  <c:v>6.1536666666664379E-6</c:v>
                </c:pt>
                <c:pt idx="671">
                  <c:v>6.1536666666664379E-6</c:v>
                </c:pt>
                <c:pt idx="672">
                  <c:v>6.1586666666665802E-6</c:v>
                </c:pt>
                <c:pt idx="673">
                  <c:v>6.1536666666664379E-6</c:v>
                </c:pt>
                <c:pt idx="674">
                  <c:v>5.9233333333331755E-6</c:v>
                </c:pt>
                <c:pt idx="675">
                  <c:v>6.1586666666665802E-6</c:v>
                </c:pt>
                <c:pt idx="676">
                  <c:v>5.9233333333331755E-6</c:v>
                </c:pt>
                <c:pt idx="677">
                  <c:v>7.0950000000002107E-6</c:v>
                </c:pt>
                <c:pt idx="678">
                  <c:v>6.8596666666667646E-6</c:v>
                </c:pt>
                <c:pt idx="679">
                  <c:v>6.6293333333333268E-6</c:v>
                </c:pt>
                <c:pt idx="680">
                  <c:v>6.8596666666667646E-6</c:v>
                </c:pt>
                <c:pt idx="681">
                  <c:v>6.39399999999989E-6</c:v>
                </c:pt>
                <c:pt idx="682">
                  <c:v>5.9283333333334601E-6</c:v>
                </c:pt>
                <c:pt idx="683">
                  <c:v>5.9283333333334601E-6</c:v>
                </c:pt>
                <c:pt idx="684">
                  <c:v>5.2323333333335925E-6</c:v>
                </c:pt>
                <c:pt idx="685">
                  <c:v>5.9333333333334617E-6</c:v>
                </c:pt>
                <c:pt idx="686">
                  <c:v>5.2323333333335925E-6</c:v>
                </c:pt>
                <c:pt idx="687">
                  <c:v>5.703000000000157E-6</c:v>
                </c:pt>
                <c:pt idx="688">
                  <c:v>5.2373333333332655E-6</c:v>
                </c:pt>
                <c:pt idx="689">
                  <c:v>5.4676666666666973E-6</c:v>
                </c:pt>
                <c:pt idx="690">
                  <c:v>5.4676666666669903E-6</c:v>
                </c:pt>
                <c:pt idx="691">
                  <c:v>5.9333333333333118E-6</c:v>
                </c:pt>
                <c:pt idx="692">
                  <c:v>5.4676666666666973E-6</c:v>
                </c:pt>
                <c:pt idx="693">
                  <c:v>5.2423333333335661E-6</c:v>
                </c:pt>
                <c:pt idx="694">
                  <c:v>4.7766666666669693E-6</c:v>
                </c:pt>
                <c:pt idx="695">
                  <c:v>5.0070000000002546E-6</c:v>
                </c:pt>
                <c:pt idx="696">
                  <c:v>4.5463333333336951E-6</c:v>
                </c:pt>
                <c:pt idx="697">
                  <c:v>4.5463333333336951E-6</c:v>
                </c:pt>
                <c:pt idx="698">
                  <c:v>4.7766666666671379E-6</c:v>
                </c:pt>
                <c:pt idx="699">
                  <c:v>4.5463333333336951E-6</c:v>
                </c:pt>
                <c:pt idx="700">
                  <c:v>5.0069999999999607E-6</c:v>
                </c:pt>
                <c:pt idx="701">
                  <c:v>5.0070000000002546E-6</c:v>
                </c:pt>
                <c:pt idx="702">
                  <c:v>5.0070000000002546E-6</c:v>
                </c:pt>
                <c:pt idx="703">
                  <c:v>4.7716666666668356E-6</c:v>
                </c:pt>
                <c:pt idx="704">
                  <c:v>4.5413333333335486E-6</c:v>
                </c:pt>
                <c:pt idx="705">
                  <c:v>4.7666666666664993E-6</c:v>
                </c:pt>
                <c:pt idx="706">
                  <c:v>4.3009999999997908E-6</c:v>
                </c:pt>
                <c:pt idx="707">
                  <c:v>4.3110000000000795E-6</c:v>
                </c:pt>
                <c:pt idx="708">
                  <c:v>4.5463333333335308E-6</c:v>
                </c:pt>
                <c:pt idx="709">
                  <c:v>4.5413333333335461E-6</c:v>
                </c:pt>
                <c:pt idx="710">
                  <c:v>5.0070000000004105E-6</c:v>
                </c:pt>
                <c:pt idx="711">
                  <c:v>4.7716666666669821E-6</c:v>
                </c:pt>
                <c:pt idx="712">
                  <c:v>5.2373333333337296E-6</c:v>
                </c:pt>
                <c:pt idx="713">
                  <c:v>5.0020000000002691E-6</c:v>
                </c:pt>
                <c:pt idx="714">
                  <c:v>5.0020000000002691E-6</c:v>
                </c:pt>
                <c:pt idx="715">
                  <c:v>5.0020000000001183E-6</c:v>
                </c:pt>
                <c:pt idx="716">
                  <c:v>4.9970000000001387E-6</c:v>
                </c:pt>
                <c:pt idx="717">
                  <c:v>5.4626666666668599E-6</c:v>
                </c:pt>
                <c:pt idx="718">
                  <c:v>4.7566666666665511E-6</c:v>
                </c:pt>
                <c:pt idx="719">
                  <c:v>5.2223333333334418E-6</c:v>
                </c:pt>
                <c:pt idx="720">
                  <c:v>5.2273333333334231E-6</c:v>
                </c:pt>
                <c:pt idx="721">
                  <c:v>5.2223333333334418E-6</c:v>
                </c:pt>
                <c:pt idx="722">
                  <c:v>5.2223333333334418E-6</c:v>
                </c:pt>
                <c:pt idx="723">
                  <c:v>6.6043333333332178E-6</c:v>
                </c:pt>
                <c:pt idx="724">
                  <c:v>5.9233333333336329E-6</c:v>
                </c:pt>
                <c:pt idx="725">
                  <c:v>6.1536666666667488E-6</c:v>
                </c:pt>
                <c:pt idx="726">
                  <c:v>5.6829999999998802E-6</c:v>
                </c:pt>
                <c:pt idx="727">
                  <c:v>6.3789999999999198E-6</c:v>
                </c:pt>
                <c:pt idx="728">
                  <c:v>5.6779999999997329E-6</c:v>
                </c:pt>
                <c:pt idx="729">
                  <c:v>5.6779999999997329E-6</c:v>
                </c:pt>
                <c:pt idx="730">
                  <c:v>5.447666666666589E-6</c:v>
                </c:pt>
                <c:pt idx="731">
                  <c:v>5.6779999999998938E-6</c:v>
                </c:pt>
                <c:pt idx="732">
                  <c:v>5.6830000000000276E-6</c:v>
                </c:pt>
                <c:pt idx="733">
                  <c:v>5.6779999999998938E-6</c:v>
                </c:pt>
                <c:pt idx="734">
                  <c:v>6.3740000000000723E-6</c:v>
                </c:pt>
                <c:pt idx="735">
                  <c:v>6.3790000000000756E-6</c:v>
                </c:pt>
                <c:pt idx="736">
                  <c:v>6.3740000000000723E-6</c:v>
                </c:pt>
                <c:pt idx="737">
                  <c:v>6.3740000000000723E-6</c:v>
                </c:pt>
                <c:pt idx="738">
                  <c:v>6.3740000000000723E-6</c:v>
                </c:pt>
                <c:pt idx="739">
                  <c:v>6.3790000000000756E-6</c:v>
                </c:pt>
                <c:pt idx="740">
                  <c:v>6.374000000000384E-6</c:v>
                </c:pt>
                <c:pt idx="741">
                  <c:v>5.9033333333335188E-6</c:v>
                </c:pt>
                <c:pt idx="742">
                  <c:v>6.3690000000003968E-6</c:v>
                </c:pt>
                <c:pt idx="743">
                  <c:v>6.1386666666669311E-6</c:v>
                </c:pt>
                <c:pt idx="744">
                  <c:v>6.8346666666671257E-6</c:v>
                </c:pt>
                <c:pt idx="745">
                  <c:v>6.5993333333337142E-6</c:v>
                </c:pt>
                <c:pt idx="746">
                  <c:v>6.8296666666669724E-6</c:v>
                </c:pt>
                <c:pt idx="747">
                  <c:v>6.8296666666666776E-6</c:v>
                </c:pt>
                <c:pt idx="748">
                  <c:v>6.5943333333335533E-6</c:v>
                </c:pt>
                <c:pt idx="749">
                  <c:v>6.5943333333334009E-6</c:v>
                </c:pt>
                <c:pt idx="750">
                  <c:v>6.5943333333334009E-6</c:v>
                </c:pt>
                <c:pt idx="751">
                  <c:v>6.8296666666665099E-6</c:v>
                </c:pt>
                <c:pt idx="752">
                  <c:v>7.0649999999999552E-6</c:v>
                </c:pt>
                <c:pt idx="753">
                  <c:v>7.0649999999999544E-6</c:v>
                </c:pt>
                <c:pt idx="754">
                  <c:v>6.8296666666665099E-6</c:v>
                </c:pt>
                <c:pt idx="755">
                  <c:v>7.0599999999999824E-6</c:v>
                </c:pt>
                <c:pt idx="756">
                  <c:v>7.0600000000002797E-6</c:v>
                </c:pt>
                <c:pt idx="757">
                  <c:v>8.7073333333337066E-6</c:v>
                </c:pt>
                <c:pt idx="758">
                  <c:v>7.525666666666547E-6</c:v>
                </c:pt>
                <c:pt idx="759">
                  <c:v>8.2266666666668889E-6</c:v>
                </c:pt>
                <c:pt idx="760">
                  <c:v>7.9963333333337688E-6</c:v>
                </c:pt>
                <c:pt idx="761">
                  <c:v>7.5356666666668509E-6</c:v>
                </c:pt>
                <c:pt idx="762">
                  <c:v>7.7610000000001668E-6</c:v>
                </c:pt>
                <c:pt idx="763">
                  <c:v>7.9913333333336308E-6</c:v>
                </c:pt>
                <c:pt idx="764">
                  <c:v>7.5256666666668578E-6</c:v>
                </c:pt>
                <c:pt idx="765">
                  <c:v>7.7560000000001778E-6</c:v>
                </c:pt>
                <c:pt idx="766">
                  <c:v>7.7560000000001778E-6</c:v>
                </c:pt>
                <c:pt idx="767">
                  <c:v>7.9913333333336308E-6</c:v>
                </c:pt>
                <c:pt idx="768">
                  <c:v>7.9913333333336308E-6</c:v>
                </c:pt>
                <c:pt idx="769">
                  <c:v>8.4570000000001919E-6</c:v>
                </c:pt>
                <c:pt idx="770">
                  <c:v>8.2216666666668728E-6</c:v>
                </c:pt>
                <c:pt idx="771">
                  <c:v>8.457000000000363E-6</c:v>
                </c:pt>
                <c:pt idx="772">
                  <c:v>8.2216666666668728E-6</c:v>
                </c:pt>
                <c:pt idx="773">
                  <c:v>8.4469999999999108E-6</c:v>
                </c:pt>
                <c:pt idx="774">
                  <c:v>8.4520000000002216E-6</c:v>
                </c:pt>
                <c:pt idx="775">
                  <c:v>8.682333333333357E-6</c:v>
                </c:pt>
                <c:pt idx="776">
                  <c:v>8.2166666666664604E-6</c:v>
                </c:pt>
                <c:pt idx="777">
                  <c:v>7.9863333333333318E-6</c:v>
                </c:pt>
                <c:pt idx="778">
                  <c:v>8.2216666666667407E-6</c:v>
                </c:pt>
                <c:pt idx="779">
                  <c:v>8.4520000000002216E-6</c:v>
                </c:pt>
                <c:pt idx="780">
                  <c:v>8.2216666666668728E-6</c:v>
                </c:pt>
                <c:pt idx="781">
                  <c:v>7.9913333333334664E-6</c:v>
                </c:pt>
                <c:pt idx="782">
                  <c:v>8.2216666666668728E-6</c:v>
                </c:pt>
                <c:pt idx="783">
                  <c:v>8.2216666666668728E-6</c:v>
                </c:pt>
                <c:pt idx="784">
                  <c:v>8.2216666666668728E-6</c:v>
                </c:pt>
                <c:pt idx="785">
                  <c:v>8.457000000000363E-6</c:v>
                </c:pt>
                <c:pt idx="786">
                  <c:v>8.4520000000002216E-6</c:v>
                </c:pt>
                <c:pt idx="787">
                  <c:v>8.4520000000000776E-6</c:v>
                </c:pt>
                <c:pt idx="788">
                  <c:v>8.4469999999999108E-6</c:v>
                </c:pt>
                <c:pt idx="789">
                  <c:v>8.682333333333357E-6</c:v>
                </c:pt>
                <c:pt idx="790">
                  <c:v>9.1479999999998995E-6</c:v>
                </c:pt>
                <c:pt idx="791">
                  <c:v>9.3783333333333805E-6</c:v>
                </c:pt>
                <c:pt idx="792">
                  <c:v>9.3833333333333779E-6</c:v>
                </c:pt>
                <c:pt idx="793">
                  <c:v>8.682333333333357E-6</c:v>
                </c:pt>
                <c:pt idx="794">
                  <c:v>9.3833333333336862E-6</c:v>
                </c:pt>
                <c:pt idx="795">
                  <c:v>8.9076666666669828E-6</c:v>
                </c:pt>
                <c:pt idx="796">
                  <c:v>9.6136666666669927E-6</c:v>
                </c:pt>
                <c:pt idx="797">
                  <c:v>9.3733333333334034E-6</c:v>
                </c:pt>
                <c:pt idx="798">
                  <c:v>9.6086666666668225E-6</c:v>
                </c:pt>
                <c:pt idx="799">
                  <c:v>9.6086666666668225E-6</c:v>
                </c:pt>
                <c:pt idx="800">
                  <c:v>9.1379999999999555E-6</c:v>
                </c:pt>
                <c:pt idx="801">
                  <c:v>9.6086666666666818E-6</c:v>
                </c:pt>
                <c:pt idx="802">
                  <c:v>1.0069333333333405E-5</c:v>
                </c:pt>
                <c:pt idx="803">
                  <c:v>1.0069333333333405E-5</c:v>
                </c:pt>
                <c:pt idx="804">
                  <c:v>1.0069333333333405E-5</c:v>
                </c:pt>
                <c:pt idx="805">
                  <c:v>1.0299666666666684E-5</c:v>
                </c:pt>
                <c:pt idx="806">
                  <c:v>1.0069333333333254E-5</c:v>
                </c:pt>
                <c:pt idx="807">
                  <c:v>9.8390000000001255E-6</c:v>
                </c:pt>
                <c:pt idx="808">
                  <c:v>1.1005666666666586E-5</c:v>
                </c:pt>
                <c:pt idx="809">
                  <c:v>1.0770333333333439E-5</c:v>
                </c:pt>
                <c:pt idx="810">
                  <c:v>1.0770333333333136E-5</c:v>
                </c:pt>
                <c:pt idx="811">
                  <c:v>1.0770333333333136E-5</c:v>
                </c:pt>
                <c:pt idx="812">
                  <c:v>1.1000666666666609E-5</c:v>
                </c:pt>
                <c:pt idx="813">
                  <c:v>1.1000666666666459E-5</c:v>
                </c:pt>
                <c:pt idx="814">
                  <c:v>9.8389999999999832E-6</c:v>
                </c:pt>
                <c:pt idx="815">
                  <c:v>1.0064333333333125E-5</c:v>
                </c:pt>
                <c:pt idx="816">
                  <c:v>1.0069333333333405E-5</c:v>
                </c:pt>
                <c:pt idx="817">
                  <c:v>1.0299666666666842E-5</c:v>
                </c:pt>
                <c:pt idx="818">
                  <c:v>1.0529999999999965E-5</c:v>
                </c:pt>
                <c:pt idx="819">
                  <c:v>1.0760333333333334E-5</c:v>
                </c:pt>
                <c:pt idx="820">
                  <c:v>1.053000000000015E-5</c:v>
                </c:pt>
                <c:pt idx="821">
                  <c:v>1.0294666666667022E-5</c:v>
                </c:pt>
                <c:pt idx="822">
                  <c:v>1.0760333333333334E-5</c:v>
                </c:pt>
                <c:pt idx="823">
                  <c:v>1.0294666666667022E-5</c:v>
                </c:pt>
                <c:pt idx="824">
                  <c:v>1.1461333333333509E-5</c:v>
                </c:pt>
                <c:pt idx="825">
                  <c:v>1.1466333333333497E-5</c:v>
                </c:pt>
                <c:pt idx="826">
                  <c:v>1.1461333333333509E-5</c:v>
                </c:pt>
                <c:pt idx="827">
                  <c:v>1.1231000000000337E-5</c:v>
                </c:pt>
                <c:pt idx="828">
                  <c:v>1.1231000000000337E-5</c:v>
                </c:pt>
                <c:pt idx="829">
                  <c:v>1.1456333333333488E-5</c:v>
                </c:pt>
                <c:pt idx="830">
                  <c:v>1.1226000000000216E-5</c:v>
                </c:pt>
                <c:pt idx="831">
                  <c:v>1.1231000000000196E-5</c:v>
                </c:pt>
                <c:pt idx="832">
                  <c:v>1.1696666666667118E-5</c:v>
                </c:pt>
                <c:pt idx="833">
                  <c:v>1.1456333333333646E-5</c:v>
                </c:pt>
                <c:pt idx="834">
                  <c:v>1.1686666666667159E-5</c:v>
                </c:pt>
                <c:pt idx="835">
                  <c:v>1.1691666666667136E-5</c:v>
                </c:pt>
                <c:pt idx="836">
                  <c:v>1.1922000000000265E-5</c:v>
                </c:pt>
                <c:pt idx="837">
                  <c:v>1.2387666666666958E-5</c:v>
                </c:pt>
                <c:pt idx="838">
                  <c:v>1.2387666666666958E-5</c:v>
                </c:pt>
                <c:pt idx="839">
                  <c:v>1.2618000000000085E-5</c:v>
                </c:pt>
                <c:pt idx="840">
                  <c:v>1.2382666666666674E-5</c:v>
                </c:pt>
                <c:pt idx="841">
                  <c:v>1.2152333333333805E-5</c:v>
                </c:pt>
                <c:pt idx="842">
                  <c:v>1.2157333333333489E-5</c:v>
                </c:pt>
                <c:pt idx="843">
                  <c:v>1.1922000000000116E-5</c:v>
                </c:pt>
                <c:pt idx="844">
                  <c:v>1.2152333333333353E-5</c:v>
                </c:pt>
                <c:pt idx="845">
                  <c:v>1.2382666666666825E-5</c:v>
                </c:pt>
                <c:pt idx="846">
                  <c:v>1.2382666666666825E-5</c:v>
                </c:pt>
                <c:pt idx="847">
                  <c:v>1.2612999999999901E-5</c:v>
                </c:pt>
                <c:pt idx="848">
                  <c:v>1.1676666666666812E-5</c:v>
                </c:pt>
                <c:pt idx="849">
                  <c:v>1.2137333333333518E-5</c:v>
                </c:pt>
                <c:pt idx="850">
                  <c:v>1.2137333333333518E-5</c:v>
                </c:pt>
                <c:pt idx="851">
                  <c:v>1.2833333333333733E-5</c:v>
                </c:pt>
                <c:pt idx="852">
                  <c:v>1.3073666666667022E-5</c:v>
                </c:pt>
                <c:pt idx="853">
                  <c:v>1.2838333333333705E-5</c:v>
                </c:pt>
                <c:pt idx="854">
                  <c:v>1.3068666666667223E-5</c:v>
                </c:pt>
                <c:pt idx="855">
                  <c:v>1.3063666666667241E-5</c:v>
                </c:pt>
                <c:pt idx="856">
                  <c:v>1.2833333333333733E-5</c:v>
                </c:pt>
                <c:pt idx="857">
                  <c:v>1.3063666666667241E-5</c:v>
                </c:pt>
                <c:pt idx="858">
                  <c:v>1.3299000000000614E-5</c:v>
                </c:pt>
                <c:pt idx="859">
                  <c:v>1.3063666666667241E-5</c:v>
                </c:pt>
                <c:pt idx="860">
                  <c:v>1.2833333333333733E-5</c:v>
                </c:pt>
                <c:pt idx="861">
                  <c:v>1.2828333333333447E-5</c:v>
                </c:pt>
                <c:pt idx="862">
                  <c:v>1.3294000000000485E-5</c:v>
                </c:pt>
                <c:pt idx="863">
                  <c:v>1.3534333333333606E-5</c:v>
                </c:pt>
                <c:pt idx="864">
                  <c:v>1.3524333333333501E-5</c:v>
                </c:pt>
                <c:pt idx="865">
                  <c:v>1.3053666666666904E-5</c:v>
                </c:pt>
                <c:pt idx="866">
                  <c:v>1.3524333333333806E-5</c:v>
                </c:pt>
                <c:pt idx="867">
                  <c:v>1.3759666666667102E-5</c:v>
                </c:pt>
                <c:pt idx="868">
                  <c:v>1.3294000000000329E-5</c:v>
                </c:pt>
                <c:pt idx="869">
                  <c:v>1.3524333333333806E-5</c:v>
                </c:pt>
                <c:pt idx="870">
                  <c:v>1.3294000000000329E-5</c:v>
                </c:pt>
                <c:pt idx="871">
                  <c:v>1.4225333333333793E-5</c:v>
                </c:pt>
                <c:pt idx="872">
                  <c:v>1.3754666666666928E-5</c:v>
                </c:pt>
                <c:pt idx="873">
                  <c:v>1.3995000000000365E-5</c:v>
                </c:pt>
                <c:pt idx="874">
                  <c:v>1.4225333333333492E-5</c:v>
                </c:pt>
                <c:pt idx="875">
                  <c:v>1.422033333333366E-5</c:v>
                </c:pt>
                <c:pt idx="876">
                  <c:v>1.4450666666666945E-5</c:v>
                </c:pt>
                <c:pt idx="877">
                  <c:v>1.4445666666666668E-5</c:v>
                </c:pt>
                <c:pt idx="878">
                  <c:v>1.4215333333333488E-5</c:v>
                </c:pt>
                <c:pt idx="879">
                  <c:v>1.4210333333333362E-5</c:v>
                </c:pt>
                <c:pt idx="880">
                  <c:v>1.4681000000000111E-5</c:v>
                </c:pt>
                <c:pt idx="881">
                  <c:v>1.4210333333333362E-5</c:v>
                </c:pt>
                <c:pt idx="882">
                  <c:v>1.4676000000000088E-5</c:v>
                </c:pt>
                <c:pt idx="883">
                  <c:v>1.5146666666666846E-5</c:v>
                </c:pt>
                <c:pt idx="884">
                  <c:v>1.4680999999999919E-5</c:v>
                </c:pt>
                <c:pt idx="885">
                  <c:v>1.4445666666666668E-5</c:v>
                </c:pt>
                <c:pt idx="886">
                  <c:v>1.537200000000015E-5</c:v>
                </c:pt>
                <c:pt idx="887">
                  <c:v>1.5136666666666694E-5</c:v>
                </c:pt>
                <c:pt idx="888">
                  <c:v>1.4916333333333675E-5</c:v>
                </c:pt>
                <c:pt idx="889">
                  <c:v>1.5146666666666846E-5</c:v>
                </c:pt>
                <c:pt idx="890">
                  <c:v>1.5607333333333447E-5</c:v>
                </c:pt>
                <c:pt idx="891">
                  <c:v>1.537200000000014E-5</c:v>
                </c:pt>
                <c:pt idx="892">
                  <c:v>1.537200000000014E-5</c:v>
                </c:pt>
                <c:pt idx="893">
                  <c:v>1.583266666666675E-5</c:v>
                </c:pt>
                <c:pt idx="894">
                  <c:v>1.5602333333333619E-5</c:v>
                </c:pt>
                <c:pt idx="895">
                  <c:v>1.5832666666667068E-5</c:v>
                </c:pt>
                <c:pt idx="896">
                  <c:v>1.5597333333333595E-5</c:v>
                </c:pt>
                <c:pt idx="897">
                  <c:v>1.6063000000000222E-5</c:v>
                </c:pt>
                <c:pt idx="898">
                  <c:v>1.6063000000000517E-5</c:v>
                </c:pt>
                <c:pt idx="899">
                  <c:v>1.629333333333364E-5</c:v>
                </c:pt>
                <c:pt idx="900">
                  <c:v>1.6523666666666971E-5</c:v>
                </c:pt>
                <c:pt idx="901">
                  <c:v>1.5827666666667098E-5</c:v>
                </c:pt>
                <c:pt idx="902">
                  <c:v>1.5592333333333469E-5</c:v>
                </c:pt>
                <c:pt idx="903">
                  <c:v>1.5827666666666911E-5</c:v>
                </c:pt>
                <c:pt idx="904">
                  <c:v>1.6058000000000191E-5</c:v>
                </c:pt>
                <c:pt idx="905">
                  <c:v>1.6058000000000191E-5</c:v>
                </c:pt>
                <c:pt idx="906">
                  <c:v>1.6754000000000253E-5</c:v>
                </c:pt>
                <c:pt idx="907">
                  <c:v>1.5822666666666782E-5</c:v>
                </c:pt>
                <c:pt idx="908">
                  <c:v>1.6058000000000191E-5</c:v>
                </c:pt>
                <c:pt idx="909">
                  <c:v>1.6288333333333528E-5</c:v>
                </c:pt>
                <c:pt idx="910">
                  <c:v>1.6288333333333528E-5</c:v>
                </c:pt>
                <c:pt idx="911">
                  <c:v>1.6989333333333554E-5</c:v>
                </c:pt>
                <c:pt idx="912">
                  <c:v>1.698433333333357E-5</c:v>
                </c:pt>
                <c:pt idx="913">
                  <c:v>1.698433333333357E-5</c:v>
                </c:pt>
                <c:pt idx="914">
                  <c:v>1.6749000000000117E-5</c:v>
                </c:pt>
                <c:pt idx="915">
                  <c:v>1.7219666666666965E-5</c:v>
                </c:pt>
                <c:pt idx="916">
                  <c:v>1.7450000000000278E-5</c:v>
                </c:pt>
                <c:pt idx="917">
                  <c:v>1.7214666666666829E-5</c:v>
                </c:pt>
                <c:pt idx="918">
                  <c:v>1.7209666666667194E-5</c:v>
                </c:pt>
                <c:pt idx="919">
                  <c:v>1.7450000000000278E-5</c:v>
                </c:pt>
                <c:pt idx="920">
                  <c:v>1.7450000000000278E-5</c:v>
                </c:pt>
                <c:pt idx="921">
                  <c:v>1.7910666666667047E-5</c:v>
                </c:pt>
                <c:pt idx="922">
                  <c:v>1.7900666666666476E-5</c:v>
                </c:pt>
                <c:pt idx="923">
                  <c:v>1.8130999999999674E-5</c:v>
                </c:pt>
                <c:pt idx="924">
                  <c:v>1.8366333333333331E-5</c:v>
                </c:pt>
                <c:pt idx="925">
                  <c:v>1.8361333333333509E-5</c:v>
                </c:pt>
                <c:pt idx="926">
                  <c:v>1.8131000000000189E-5</c:v>
                </c:pt>
                <c:pt idx="927">
                  <c:v>1.9292666666666656E-5</c:v>
                </c:pt>
                <c:pt idx="928">
                  <c:v>1.8366333333333331E-5</c:v>
                </c:pt>
                <c:pt idx="929">
                  <c:v>1.8361333333333509E-5</c:v>
                </c:pt>
                <c:pt idx="930">
                  <c:v>1.8586666666666951E-5</c:v>
                </c:pt>
                <c:pt idx="931">
                  <c:v>1.9062333333333518E-5</c:v>
                </c:pt>
                <c:pt idx="932">
                  <c:v>1.9523000000000426E-5</c:v>
                </c:pt>
                <c:pt idx="933">
                  <c:v>1.9528000000000407E-5</c:v>
                </c:pt>
                <c:pt idx="934">
                  <c:v>1.9292666666666964E-5</c:v>
                </c:pt>
                <c:pt idx="935">
                  <c:v>1.9292666666666811E-5</c:v>
                </c:pt>
                <c:pt idx="936">
                  <c:v>1.9523000000000267E-5</c:v>
                </c:pt>
                <c:pt idx="937">
                  <c:v>1.9523000000000267E-5</c:v>
                </c:pt>
                <c:pt idx="938">
                  <c:v>1.9287666666667166E-5</c:v>
                </c:pt>
                <c:pt idx="939">
                  <c:v>1.9287666666667166E-5</c:v>
                </c:pt>
                <c:pt idx="940">
                  <c:v>1.9993666666667186E-5</c:v>
                </c:pt>
                <c:pt idx="941">
                  <c:v>1.9748333333333878E-5</c:v>
                </c:pt>
                <c:pt idx="942">
                  <c:v>1.9983666666667022E-5</c:v>
                </c:pt>
                <c:pt idx="943">
                  <c:v>2.0444333333333594E-5</c:v>
                </c:pt>
                <c:pt idx="944">
                  <c:v>1.9748333333333878E-5</c:v>
                </c:pt>
                <c:pt idx="945">
                  <c:v>1.9753333333333556E-5</c:v>
                </c:pt>
                <c:pt idx="946">
                  <c:v>2.0444333333333689E-5</c:v>
                </c:pt>
                <c:pt idx="947">
                  <c:v>2.0679666666666952E-5</c:v>
                </c:pt>
                <c:pt idx="948">
                  <c:v>2.0674666666666792E-5</c:v>
                </c:pt>
                <c:pt idx="949">
                  <c:v>2.0900000000000051E-5</c:v>
                </c:pt>
                <c:pt idx="950">
                  <c:v>2.0900000000000051E-5</c:v>
                </c:pt>
                <c:pt idx="951">
                  <c:v>2.0439333333333489E-5</c:v>
                </c:pt>
                <c:pt idx="952">
                  <c:v>2.0900000000000342E-5</c:v>
                </c:pt>
                <c:pt idx="953">
                  <c:v>2.1130333333333455E-5</c:v>
                </c:pt>
                <c:pt idx="954">
                  <c:v>2.0669666666666893E-5</c:v>
                </c:pt>
                <c:pt idx="955">
                  <c:v>2.0439333333333777E-5</c:v>
                </c:pt>
                <c:pt idx="956">
                  <c:v>2.0910000000000272E-5</c:v>
                </c:pt>
                <c:pt idx="957">
                  <c:v>2.0910000000000272E-5</c:v>
                </c:pt>
                <c:pt idx="958">
                  <c:v>2.1135333333333653E-5</c:v>
                </c:pt>
                <c:pt idx="959">
                  <c:v>2.1145333333333617E-5</c:v>
                </c:pt>
                <c:pt idx="960">
                  <c:v>2.0910000000000157E-5</c:v>
                </c:pt>
                <c:pt idx="961">
                  <c:v>2.1611000000000261E-5</c:v>
                </c:pt>
                <c:pt idx="962">
                  <c:v>2.1135333333333653E-5</c:v>
                </c:pt>
                <c:pt idx="963">
                  <c:v>2.1370666666667255E-5</c:v>
                </c:pt>
                <c:pt idx="964">
                  <c:v>2.1135333333333653E-5</c:v>
                </c:pt>
                <c:pt idx="965">
                  <c:v>2.1370666666667092E-5</c:v>
                </c:pt>
                <c:pt idx="966">
                  <c:v>2.1836333333333685E-5</c:v>
                </c:pt>
                <c:pt idx="967">
                  <c:v>2.2297000000000617E-5</c:v>
                </c:pt>
                <c:pt idx="968">
                  <c:v>2.2292000000000152E-5</c:v>
                </c:pt>
                <c:pt idx="969">
                  <c:v>2.2061666666666859E-5</c:v>
                </c:pt>
                <c:pt idx="970">
                  <c:v>2.1831333333333732E-5</c:v>
                </c:pt>
                <c:pt idx="971">
                  <c:v>2.2292000000000304E-5</c:v>
                </c:pt>
                <c:pt idx="972">
                  <c:v>2.2292000000000304E-5</c:v>
                </c:pt>
                <c:pt idx="973">
                  <c:v>2.2292000000000304E-5</c:v>
                </c:pt>
                <c:pt idx="974">
                  <c:v>2.2757666666666898E-5</c:v>
                </c:pt>
                <c:pt idx="975">
                  <c:v>2.2522333333333292E-5</c:v>
                </c:pt>
                <c:pt idx="976">
                  <c:v>2.2752666666666856E-5</c:v>
                </c:pt>
                <c:pt idx="977">
                  <c:v>2.36890000000002E-5</c:v>
                </c:pt>
                <c:pt idx="978">
                  <c:v>2.3679000000000225E-5</c:v>
                </c:pt>
                <c:pt idx="979">
                  <c:v>2.3213333333333594E-5</c:v>
                </c:pt>
                <c:pt idx="980">
                  <c:v>2.41446666666667E-5</c:v>
                </c:pt>
                <c:pt idx="981">
                  <c:v>2.41446666666667E-5</c:v>
                </c:pt>
                <c:pt idx="982">
                  <c:v>2.4605333333333506E-5</c:v>
                </c:pt>
                <c:pt idx="983">
                  <c:v>2.4840666666666979E-5</c:v>
                </c:pt>
                <c:pt idx="984">
                  <c:v>2.4845666666667004E-5</c:v>
                </c:pt>
                <c:pt idx="985">
                  <c:v>2.437500000000004E-5</c:v>
                </c:pt>
                <c:pt idx="986">
                  <c:v>2.4620333333333563E-5</c:v>
                </c:pt>
                <c:pt idx="987">
                  <c:v>2.4845666666667004E-5</c:v>
                </c:pt>
                <c:pt idx="988">
                  <c:v>2.4139666666666791E-5</c:v>
                </c:pt>
                <c:pt idx="989">
                  <c:v>2.4139666666666791E-5</c:v>
                </c:pt>
                <c:pt idx="990">
                  <c:v>2.4370000000000399E-5</c:v>
                </c:pt>
                <c:pt idx="991">
                  <c:v>2.4600333333333824E-5</c:v>
                </c:pt>
                <c:pt idx="992">
                  <c:v>2.4830666666667171E-5</c:v>
                </c:pt>
                <c:pt idx="993">
                  <c:v>2.4365000000000215E-5</c:v>
                </c:pt>
                <c:pt idx="994">
                  <c:v>2.4365000000000388E-5</c:v>
                </c:pt>
                <c:pt idx="995">
                  <c:v>2.4134666666667088E-5</c:v>
                </c:pt>
                <c:pt idx="996">
                  <c:v>2.4605333333333506E-5</c:v>
                </c:pt>
                <c:pt idx="997">
                  <c:v>2.4830666666666859E-5</c:v>
                </c:pt>
                <c:pt idx="998">
                  <c:v>2.459533333333362E-5</c:v>
                </c:pt>
                <c:pt idx="999">
                  <c:v>2.4830666666666859E-5</c:v>
                </c:pt>
                <c:pt idx="1000">
                  <c:v>2.4830666666666703E-5</c:v>
                </c:pt>
                <c:pt idx="1001">
                  <c:v>2.52963333333335E-5</c:v>
                </c:pt>
                <c:pt idx="1002">
                  <c:v>2.5536666666666849E-5</c:v>
                </c:pt>
                <c:pt idx="1003">
                  <c:v>2.52963333333335E-5</c:v>
                </c:pt>
                <c:pt idx="1004">
                  <c:v>2.5291333333333706E-5</c:v>
                </c:pt>
                <c:pt idx="1005">
                  <c:v>2.5061000000000304E-5</c:v>
                </c:pt>
                <c:pt idx="1006">
                  <c:v>2.5516666666667099E-5</c:v>
                </c:pt>
                <c:pt idx="1007">
                  <c:v>2.5987333333333443E-5</c:v>
                </c:pt>
                <c:pt idx="1008">
                  <c:v>2.5521666666666836E-5</c:v>
                </c:pt>
                <c:pt idx="1009">
                  <c:v>2.5531666666667061E-5</c:v>
                </c:pt>
                <c:pt idx="1010">
                  <c:v>2.5531666666666902E-5</c:v>
                </c:pt>
                <c:pt idx="1011">
                  <c:v>2.5301333333333236E-5</c:v>
                </c:pt>
                <c:pt idx="1012">
                  <c:v>2.6002333333333428E-5</c:v>
                </c:pt>
                <c:pt idx="1013">
                  <c:v>2.646300000000036E-5</c:v>
                </c:pt>
                <c:pt idx="1014">
                  <c:v>2.6923666666666779E-5</c:v>
                </c:pt>
                <c:pt idx="1015">
                  <c:v>2.6933666666666961E-5</c:v>
                </c:pt>
                <c:pt idx="1016">
                  <c:v>2.6928666666666855E-5</c:v>
                </c:pt>
                <c:pt idx="1017">
                  <c:v>2.7394333333333607E-5</c:v>
                </c:pt>
                <c:pt idx="1018">
                  <c:v>2.6923666666666922E-5</c:v>
                </c:pt>
                <c:pt idx="1019">
                  <c:v>2.6688333333333472E-5</c:v>
                </c:pt>
                <c:pt idx="1020">
                  <c:v>2.6217666666666956E-5</c:v>
                </c:pt>
                <c:pt idx="1021">
                  <c:v>2.6918666666667036E-5</c:v>
                </c:pt>
                <c:pt idx="1022">
                  <c:v>2.6222666666666886E-5</c:v>
                </c:pt>
                <c:pt idx="1023">
                  <c:v>2.6458000000000051E-5</c:v>
                </c:pt>
                <c:pt idx="1024">
                  <c:v>2.6458000000000051E-5</c:v>
                </c:pt>
                <c:pt idx="1025">
                  <c:v>2.6918666666666613E-5</c:v>
                </c:pt>
                <c:pt idx="1026">
                  <c:v>2.6688333333333303E-5</c:v>
                </c:pt>
                <c:pt idx="1027">
                  <c:v>2.6688333333333469E-5</c:v>
                </c:pt>
                <c:pt idx="1028">
                  <c:v>2.7153999999999893E-5</c:v>
                </c:pt>
                <c:pt idx="1029">
                  <c:v>2.6222666666666591E-5</c:v>
                </c:pt>
                <c:pt idx="1030">
                  <c:v>2.6918666666666613E-5</c:v>
                </c:pt>
                <c:pt idx="1031">
                  <c:v>2.7154000000000049E-5</c:v>
                </c:pt>
                <c:pt idx="1032">
                  <c:v>2.6918666666666758E-5</c:v>
                </c:pt>
                <c:pt idx="1033">
                  <c:v>2.6688333333333161E-5</c:v>
                </c:pt>
                <c:pt idx="1034">
                  <c:v>2.6683333333333532E-5</c:v>
                </c:pt>
                <c:pt idx="1035">
                  <c:v>2.668333333333338E-5</c:v>
                </c:pt>
                <c:pt idx="1036">
                  <c:v>2.7379333333333686E-5</c:v>
                </c:pt>
                <c:pt idx="1037">
                  <c:v>2.7144000000000403E-5</c:v>
                </c:pt>
                <c:pt idx="1038">
                  <c:v>2.7149000000000271E-5</c:v>
                </c:pt>
                <c:pt idx="1039">
                  <c:v>2.7384333333333487E-5</c:v>
                </c:pt>
                <c:pt idx="1040">
                  <c:v>2.7845000000000497E-5</c:v>
                </c:pt>
                <c:pt idx="1041">
                  <c:v>2.7384333333333487E-5</c:v>
                </c:pt>
                <c:pt idx="1042">
                  <c:v>2.7614666666666845E-5</c:v>
                </c:pt>
                <c:pt idx="1043">
                  <c:v>2.7379333333333541E-5</c:v>
                </c:pt>
                <c:pt idx="1044">
                  <c:v>2.7609666666666905E-5</c:v>
                </c:pt>
                <c:pt idx="1045">
                  <c:v>2.7604666666667029E-5</c:v>
                </c:pt>
                <c:pt idx="1046">
                  <c:v>2.7604666666666735E-5</c:v>
                </c:pt>
                <c:pt idx="1047">
                  <c:v>2.7609666666666905E-5</c:v>
                </c:pt>
                <c:pt idx="1048">
                  <c:v>2.7845000000000358E-5</c:v>
                </c:pt>
                <c:pt idx="1049">
                  <c:v>2.8305666666666686E-5</c:v>
                </c:pt>
                <c:pt idx="1050">
                  <c:v>2.8070333333333694E-5</c:v>
                </c:pt>
                <c:pt idx="1051">
                  <c:v>2.8541000000000593E-5</c:v>
                </c:pt>
                <c:pt idx="1052">
                  <c:v>2.8070333333333694E-5</c:v>
                </c:pt>
                <c:pt idx="1053">
                  <c:v>2.8305666666666991E-5</c:v>
                </c:pt>
                <c:pt idx="1054">
                  <c:v>2.8070333333333694E-5</c:v>
                </c:pt>
                <c:pt idx="1055">
                  <c:v>2.8771333333333561E-5</c:v>
                </c:pt>
                <c:pt idx="1056">
                  <c:v>2.8986666666666699E-5</c:v>
                </c:pt>
                <c:pt idx="1057">
                  <c:v>2.8991666666666886E-5</c:v>
                </c:pt>
                <c:pt idx="1058">
                  <c:v>2.8521000000000115E-5</c:v>
                </c:pt>
                <c:pt idx="1059">
                  <c:v>2.9682666666666964E-5</c:v>
                </c:pt>
                <c:pt idx="1060">
                  <c:v>2.944733333333382E-5</c:v>
                </c:pt>
                <c:pt idx="1061">
                  <c:v>2.9212000000000058E-5</c:v>
                </c:pt>
                <c:pt idx="1062">
                  <c:v>2.944733333333382E-5</c:v>
                </c:pt>
                <c:pt idx="1063">
                  <c:v>2.9672666666666702E-5</c:v>
                </c:pt>
                <c:pt idx="1064">
                  <c:v>2.944233333333348E-5</c:v>
                </c:pt>
                <c:pt idx="1065">
                  <c:v>3.0368666666666798E-5</c:v>
                </c:pt>
                <c:pt idx="1066">
                  <c:v>2.9903000000000425E-5</c:v>
                </c:pt>
                <c:pt idx="1067">
                  <c:v>3.0133333333333572E-5</c:v>
                </c:pt>
                <c:pt idx="1068">
                  <c:v>3.0599000000000125E-5</c:v>
                </c:pt>
                <c:pt idx="1069">
                  <c:v>3.0598999999999901E-5</c:v>
                </c:pt>
                <c:pt idx="1070">
                  <c:v>3.0138333333333499E-5</c:v>
                </c:pt>
                <c:pt idx="1071">
                  <c:v>3.0834333333333602E-5</c:v>
                </c:pt>
                <c:pt idx="1072">
                  <c:v>3.0599000000000125E-5</c:v>
                </c:pt>
                <c:pt idx="1073">
                  <c:v>3.0599000000000125E-5</c:v>
                </c:pt>
                <c:pt idx="1074">
                  <c:v>3.1059666666666948E-5</c:v>
                </c:pt>
                <c:pt idx="1075">
                  <c:v>3.1059666666666948E-5</c:v>
                </c:pt>
                <c:pt idx="1076">
                  <c:v>3.0599000000000125E-5</c:v>
                </c:pt>
                <c:pt idx="1077">
                  <c:v>3.0363666666666689E-5</c:v>
                </c:pt>
                <c:pt idx="1078">
                  <c:v>3.0594000000000128E-5</c:v>
                </c:pt>
                <c:pt idx="1079">
                  <c:v>3.1064666666666871E-5</c:v>
                </c:pt>
                <c:pt idx="1080">
                  <c:v>3.1059666666666948E-5</c:v>
                </c:pt>
                <c:pt idx="1081">
                  <c:v>3.1059666666667083E-5</c:v>
                </c:pt>
                <c:pt idx="1082">
                  <c:v>3.1290000000000366E-5</c:v>
                </c:pt>
                <c:pt idx="1083">
                  <c:v>3.1059666666666948E-5</c:v>
                </c:pt>
                <c:pt idx="1084">
                  <c:v>3.1520333333333588E-5</c:v>
                </c:pt>
                <c:pt idx="1085">
                  <c:v>3.222133333333398E-5</c:v>
                </c:pt>
                <c:pt idx="1086">
                  <c:v>3.1520333333333588E-5</c:v>
                </c:pt>
                <c:pt idx="1087">
                  <c:v>3.1991000000000399E-5</c:v>
                </c:pt>
                <c:pt idx="1088">
                  <c:v>3.2687000000000489E-5</c:v>
                </c:pt>
                <c:pt idx="1089">
                  <c:v>3.1760666666667062E-5</c:v>
                </c:pt>
                <c:pt idx="1090">
                  <c:v>3.2927333333333658E-5</c:v>
                </c:pt>
                <c:pt idx="1091">
                  <c:v>3.3157666666667062E-5</c:v>
                </c:pt>
                <c:pt idx="1092">
                  <c:v>3.3388000000000372E-5</c:v>
                </c:pt>
                <c:pt idx="1093">
                  <c:v>3.4094000000000267E-5</c:v>
                </c:pt>
                <c:pt idx="1094">
                  <c:v>3.3388000000000223E-5</c:v>
                </c:pt>
                <c:pt idx="1095">
                  <c:v>3.3853666666667043E-5</c:v>
                </c:pt>
                <c:pt idx="1096">
                  <c:v>3.4089000000000473E-5</c:v>
                </c:pt>
                <c:pt idx="1097">
                  <c:v>3.4089000000000154E-5</c:v>
                </c:pt>
                <c:pt idx="1098">
                  <c:v>3.3858666666666661E-5</c:v>
                </c:pt>
                <c:pt idx="1099">
                  <c:v>3.5255666666667075E-5</c:v>
                </c:pt>
                <c:pt idx="1100">
                  <c:v>3.5025333333333894E-5</c:v>
                </c:pt>
                <c:pt idx="1101">
                  <c:v>3.5260666666667032E-5</c:v>
                </c:pt>
                <c:pt idx="1102">
                  <c:v>3.5255666666667075E-5</c:v>
                </c:pt>
                <c:pt idx="1103">
                  <c:v>3.5255666666667075E-5</c:v>
                </c:pt>
                <c:pt idx="1104">
                  <c:v>3.4790000000000444E-5</c:v>
                </c:pt>
                <c:pt idx="1105">
                  <c:v>3.5721333333333726E-5</c:v>
                </c:pt>
                <c:pt idx="1106">
                  <c:v>3.595166666666726E-5</c:v>
                </c:pt>
                <c:pt idx="1107">
                  <c:v>3.5716333333333702E-5</c:v>
                </c:pt>
                <c:pt idx="1108">
                  <c:v>3.5491000000000545E-5</c:v>
                </c:pt>
                <c:pt idx="1109">
                  <c:v>3.5946666666666774E-5</c:v>
                </c:pt>
                <c:pt idx="1110">
                  <c:v>3.5250666666666922E-5</c:v>
                </c:pt>
                <c:pt idx="1111">
                  <c:v>3.5020333333333558E-5</c:v>
                </c:pt>
                <c:pt idx="1112">
                  <c:v>3.5481000000000266E-5</c:v>
                </c:pt>
                <c:pt idx="1113">
                  <c:v>3.5711333333333325E-5</c:v>
                </c:pt>
                <c:pt idx="1114">
                  <c:v>3.5250666666666922E-5</c:v>
                </c:pt>
                <c:pt idx="1115">
                  <c:v>3.5946666666666917E-5</c:v>
                </c:pt>
                <c:pt idx="1116">
                  <c:v>3.5946666666666917E-5</c:v>
                </c:pt>
                <c:pt idx="1117">
                  <c:v>3.6182000000000224E-5</c:v>
                </c:pt>
                <c:pt idx="1118">
                  <c:v>3.6647666666667051E-5</c:v>
                </c:pt>
                <c:pt idx="1119">
                  <c:v>3.6417333333333687E-5</c:v>
                </c:pt>
                <c:pt idx="1120">
                  <c:v>3.6407333333333706E-5</c:v>
                </c:pt>
                <c:pt idx="1121">
                  <c:v>3.7338666666666872E-5</c:v>
                </c:pt>
                <c:pt idx="1122">
                  <c:v>3.7108333333333535E-5</c:v>
                </c:pt>
                <c:pt idx="1123">
                  <c:v>3.6867999999999973E-5</c:v>
                </c:pt>
                <c:pt idx="1124">
                  <c:v>3.687300000000039E-5</c:v>
                </c:pt>
                <c:pt idx="1125">
                  <c:v>3.6873000000000214E-5</c:v>
                </c:pt>
                <c:pt idx="1126">
                  <c:v>3.7103333333333585E-5</c:v>
                </c:pt>
                <c:pt idx="1127">
                  <c:v>3.7338666666666872E-5</c:v>
                </c:pt>
                <c:pt idx="1128">
                  <c:v>3.7338666666666872E-5</c:v>
                </c:pt>
                <c:pt idx="1129">
                  <c:v>3.7338666666666872E-5</c:v>
                </c:pt>
                <c:pt idx="1130">
                  <c:v>3.6878000000000313E-5</c:v>
                </c:pt>
                <c:pt idx="1131">
                  <c:v>3.7108333333333671E-5</c:v>
                </c:pt>
                <c:pt idx="1132">
                  <c:v>3.7338666666666872E-5</c:v>
                </c:pt>
                <c:pt idx="1133">
                  <c:v>3.779933333333358E-5</c:v>
                </c:pt>
                <c:pt idx="1134">
                  <c:v>3.7564000000000144E-5</c:v>
                </c:pt>
                <c:pt idx="1135">
                  <c:v>3.7569000000000114E-5</c:v>
                </c:pt>
                <c:pt idx="1136">
                  <c:v>3.7799333333333749E-5</c:v>
                </c:pt>
                <c:pt idx="1137">
                  <c:v>3.7333666666667091E-5</c:v>
                </c:pt>
                <c:pt idx="1138">
                  <c:v>3.7569000000000114E-5</c:v>
                </c:pt>
                <c:pt idx="1139">
                  <c:v>3.7569000000000114E-5</c:v>
                </c:pt>
                <c:pt idx="1140">
                  <c:v>3.8740666666667019E-5</c:v>
                </c:pt>
                <c:pt idx="1141">
                  <c:v>3.8034666666666901E-5</c:v>
                </c:pt>
                <c:pt idx="1142">
                  <c:v>3.7799333333333451E-5</c:v>
                </c:pt>
                <c:pt idx="1143">
                  <c:v>3.8270000000000188E-5</c:v>
                </c:pt>
                <c:pt idx="1144">
                  <c:v>3.7333666666666936E-5</c:v>
                </c:pt>
                <c:pt idx="1145">
                  <c:v>3.8029666666666713E-5</c:v>
                </c:pt>
                <c:pt idx="1146">
                  <c:v>3.7799333333333295E-5</c:v>
                </c:pt>
                <c:pt idx="1147">
                  <c:v>3.8034666666667056E-5</c:v>
                </c:pt>
                <c:pt idx="1148">
                  <c:v>3.8255000000000222E-5</c:v>
                </c:pt>
                <c:pt idx="1149">
                  <c:v>3.8730666666667065E-5</c:v>
                </c:pt>
                <c:pt idx="1150">
                  <c:v>3.8495333333333622E-5</c:v>
                </c:pt>
                <c:pt idx="1151">
                  <c:v>3.8960999999999988E-5</c:v>
                </c:pt>
                <c:pt idx="1152">
                  <c:v>3.9191333333333481E-5</c:v>
                </c:pt>
                <c:pt idx="1153">
                  <c:v>3.8720666666666724E-5</c:v>
                </c:pt>
                <c:pt idx="1154">
                  <c:v>3.9191333333333481E-5</c:v>
                </c:pt>
                <c:pt idx="1155">
                  <c:v>3.9887333333333869E-5</c:v>
                </c:pt>
                <c:pt idx="1156">
                  <c:v>3.9421666666667001E-5</c:v>
                </c:pt>
                <c:pt idx="1157">
                  <c:v>3.9421666666667001E-5</c:v>
                </c:pt>
                <c:pt idx="1158">
                  <c:v>3.9186333333333423E-5</c:v>
                </c:pt>
                <c:pt idx="1159">
                  <c:v>3.9657000000000437E-5</c:v>
                </c:pt>
                <c:pt idx="1160">
                  <c:v>3.9426666666667073E-5</c:v>
                </c:pt>
                <c:pt idx="1161">
                  <c:v>3.9421666666667143E-5</c:v>
                </c:pt>
                <c:pt idx="1162">
                  <c:v>3.9421666666667272E-5</c:v>
                </c:pt>
                <c:pt idx="1163">
                  <c:v>3.9887333333333564E-5</c:v>
                </c:pt>
                <c:pt idx="1164">
                  <c:v>3.9652000000000413E-5</c:v>
                </c:pt>
                <c:pt idx="1165">
                  <c:v>3.9642000000000302E-5</c:v>
                </c:pt>
                <c:pt idx="1166">
                  <c:v>3.9652000000000413E-5</c:v>
                </c:pt>
                <c:pt idx="1167">
                  <c:v>3.9887333333333706E-5</c:v>
                </c:pt>
                <c:pt idx="1168">
                  <c:v>4.0122666666667007E-5</c:v>
                </c:pt>
                <c:pt idx="1169">
                  <c:v>3.9892333333333649E-5</c:v>
                </c:pt>
                <c:pt idx="1170">
                  <c:v>4.058333333333345E-5</c:v>
                </c:pt>
                <c:pt idx="1171">
                  <c:v>4.0117666666666948E-5</c:v>
                </c:pt>
                <c:pt idx="1172">
                  <c:v>3.9882333333333831E-5</c:v>
                </c:pt>
                <c:pt idx="1173">
                  <c:v>4.0112666666666903E-5</c:v>
                </c:pt>
                <c:pt idx="1174">
                  <c:v>3.9882333333333682E-5</c:v>
                </c:pt>
                <c:pt idx="1175">
                  <c:v>4.0348000000000441E-5</c:v>
                </c:pt>
                <c:pt idx="1176">
                  <c:v>4.0112666666667012E-5</c:v>
                </c:pt>
                <c:pt idx="1177">
                  <c:v>3.9647000000000456E-5</c:v>
                </c:pt>
                <c:pt idx="1178">
                  <c:v>3.9882333333333682E-5</c:v>
                </c:pt>
                <c:pt idx="1179">
                  <c:v>4.0343000000000179E-5</c:v>
                </c:pt>
                <c:pt idx="1180">
                  <c:v>4.0107666666667014E-5</c:v>
                </c:pt>
                <c:pt idx="1181">
                  <c:v>4.0112666666666903E-5</c:v>
                </c:pt>
                <c:pt idx="1182">
                  <c:v>4.0578333333333575E-5</c:v>
                </c:pt>
                <c:pt idx="1183">
                  <c:v>4.1044000000000036E-5</c:v>
                </c:pt>
                <c:pt idx="1184">
                  <c:v>4.0578333333333785E-5</c:v>
                </c:pt>
                <c:pt idx="1185">
                  <c:v>4.0583333333333714E-5</c:v>
                </c:pt>
                <c:pt idx="1186">
                  <c:v>4.1054000000000038E-5</c:v>
                </c:pt>
                <c:pt idx="1187">
                  <c:v>4.127433333333342E-5</c:v>
                </c:pt>
                <c:pt idx="1188">
                  <c:v>4.1740000000000126E-5</c:v>
                </c:pt>
                <c:pt idx="1189">
                  <c:v>4.127433333333342E-5</c:v>
                </c:pt>
                <c:pt idx="1190">
                  <c:v>4.1740000000000342E-5</c:v>
                </c:pt>
                <c:pt idx="1191">
                  <c:v>4.1740000000000119E-5</c:v>
                </c:pt>
                <c:pt idx="1192">
                  <c:v>4.174499999999994E-5</c:v>
                </c:pt>
                <c:pt idx="1193">
                  <c:v>4.2205666666666797E-5</c:v>
                </c:pt>
                <c:pt idx="1194">
                  <c:v>4.1965333333333851E-5</c:v>
                </c:pt>
                <c:pt idx="1195">
                  <c:v>4.1504666666666771E-5</c:v>
                </c:pt>
                <c:pt idx="1196">
                  <c:v>4.1504666666666771E-5</c:v>
                </c:pt>
                <c:pt idx="1197">
                  <c:v>4.1965333333333851E-5</c:v>
                </c:pt>
                <c:pt idx="1198">
                  <c:v>4.1965333333333851E-5</c:v>
                </c:pt>
                <c:pt idx="1199">
                  <c:v>4.2441000000000341E-5</c:v>
                </c:pt>
                <c:pt idx="1200">
                  <c:v>4.1735000000000386E-5</c:v>
                </c:pt>
                <c:pt idx="1201">
                  <c:v>4.1735000000000474E-5</c:v>
                </c:pt>
                <c:pt idx="1202">
                  <c:v>4.1735000000000386E-5</c:v>
                </c:pt>
                <c:pt idx="1203">
                  <c:v>4.1965333333333851E-5</c:v>
                </c:pt>
                <c:pt idx="1204">
                  <c:v>4.219566666666691E-5</c:v>
                </c:pt>
                <c:pt idx="1205">
                  <c:v>4.2200666666666942E-5</c:v>
                </c:pt>
                <c:pt idx="1206">
                  <c:v>4.2205666666666797E-5</c:v>
                </c:pt>
                <c:pt idx="1207">
                  <c:v>4.2666333333334053E-5</c:v>
                </c:pt>
                <c:pt idx="1208">
                  <c:v>4.2205666666666797E-5</c:v>
                </c:pt>
                <c:pt idx="1209">
                  <c:v>4.2431000000000753E-5</c:v>
                </c:pt>
                <c:pt idx="1210">
                  <c:v>4.1970333333333523E-5</c:v>
                </c:pt>
                <c:pt idx="1211">
                  <c:v>4.1970333333333523E-5</c:v>
                </c:pt>
                <c:pt idx="1212">
                  <c:v>4.2436000000000405E-5</c:v>
                </c:pt>
                <c:pt idx="1213">
                  <c:v>4.1975333333333528E-5</c:v>
                </c:pt>
                <c:pt idx="1214">
                  <c:v>4.197033333333349E-5</c:v>
                </c:pt>
                <c:pt idx="1215">
                  <c:v>4.2666333333334053E-5</c:v>
                </c:pt>
                <c:pt idx="1216">
                  <c:v>4.2436000000000534E-5</c:v>
                </c:pt>
                <c:pt idx="1217">
                  <c:v>4.2431000000000448E-5</c:v>
                </c:pt>
                <c:pt idx="1218">
                  <c:v>4.2431000000000448E-5</c:v>
                </c:pt>
                <c:pt idx="1219">
                  <c:v>4.219566666666691E-5</c:v>
                </c:pt>
                <c:pt idx="1220">
                  <c:v>4.1960333333333935E-5</c:v>
                </c:pt>
                <c:pt idx="1221">
                  <c:v>4.3132000000000603E-5</c:v>
                </c:pt>
                <c:pt idx="1222">
                  <c:v>4.2896666666667052E-5</c:v>
                </c:pt>
                <c:pt idx="1223">
                  <c:v>4.2896666666667167E-5</c:v>
                </c:pt>
                <c:pt idx="1224">
                  <c:v>4.2901666666666758E-5</c:v>
                </c:pt>
                <c:pt idx="1225">
                  <c:v>4.3362333333334096E-5</c:v>
                </c:pt>
                <c:pt idx="1226">
                  <c:v>4.3127000000000389E-5</c:v>
                </c:pt>
                <c:pt idx="1227">
                  <c:v>4.3132000000000339E-5</c:v>
                </c:pt>
                <c:pt idx="1228">
                  <c:v>4.336733333333391E-5</c:v>
                </c:pt>
                <c:pt idx="1229">
                  <c:v>4.2436000000000534E-5</c:v>
                </c:pt>
                <c:pt idx="1230">
                  <c:v>4.290666666666704E-5</c:v>
                </c:pt>
                <c:pt idx="1231">
                  <c:v>4.2671333333333692E-5</c:v>
                </c:pt>
                <c:pt idx="1232">
                  <c:v>4.3137000000000241E-5</c:v>
                </c:pt>
                <c:pt idx="1233">
                  <c:v>4.2671333333333841E-5</c:v>
                </c:pt>
                <c:pt idx="1234">
                  <c:v>4.2436000000000676E-5</c:v>
                </c:pt>
                <c:pt idx="1235">
                  <c:v>4.2436000000000676E-5</c:v>
                </c:pt>
                <c:pt idx="1236">
                  <c:v>4.2436000000000676E-5</c:v>
                </c:pt>
                <c:pt idx="1237">
                  <c:v>4.2896666666667052E-5</c:v>
                </c:pt>
                <c:pt idx="1238">
                  <c:v>4.2896666666667052E-5</c:v>
                </c:pt>
                <c:pt idx="1239">
                  <c:v>4.2666333333333749E-5</c:v>
                </c:pt>
                <c:pt idx="1240">
                  <c:v>4.2666333333333579E-5</c:v>
                </c:pt>
                <c:pt idx="1241">
                  <c:v>4.289666666666695E-5</c:v>
                </c:pt>
                <c:pt idx="1242">
                  <c:v>4.289666666666695E-5</c:v>
                </c:pt>
                <c:pt idx="1243">
                  <c:v>4.2661333333333636E-5</c:v>
                </c:pt>
                <c:pt idx="1244">
                  <c:v>4.2661333333333636E-5</c:v>
                </c:pt>
                <c:pt idx="1245">
                  <c:v>4.2195666666667019E-5</c:v>
                </c:pt>
                <c:pt idx="1246">
                  <c:v>4.3121999999999774E-5</c:v>
                </c:pt>
                <c:pt idx="1247">
                  <c:v>4.3117000000000089E-5</c:v>
                </c:pt>
                <c:pt idx="1248">
                  <c:v>4.2656333333333557E-5</c:v>
                </c:pt>
                <c:pt idx="1249">
                  <c:v>4.3121999999999998E-5</c:v>
                </c:pt>
                <c:pt idx="1250">
                  <c:v>4.2421000000000081E-5</c:v>
                </c:pt>
                <c:pt idx="1251">
                  <c:v>4.3357333333333583E-5</c:v>
                </c:pt>
                <c:pt idx="1252">
                  <c:v>4.2881666666666931E-5</c:v>
                </c:pt>
                <c:pt idx="1253">
                  <c:v>4.3121999999999998E-5</c:v>
                </c:pt>
                <c:pt idx="1254">
                  <c:v>4.335233333333383E-5</c:v>
                </c:pt>
                <c:pt idx="1255">
                  <c:v>4.3362333333333662E-5</c:v>
                </c:pt>
                <c:pt idx="1256">
                  <c:v>4.3362333333333953E-5</c:v>
                </c:pt>
                <c:pt idx="1257">
                  <c:v>4.3823000000000051E-5</c:v>
                </c:pt>
                <c:pt idx="1258">
                  <c:v>4.3127000000000057E-5</c:v>
                </c:pt>
                <c:pt idx="1259">
                  <c:v>4.3592666666666904E-5</c:v>
                </c:pt>
                <c:pt idx="1260">
                  <c:v>4.3592666666666904E-5</c:v>
                </c:pt>
                <c:pt idx="1261">
                  <c:v>4.3357333333333583E-5</c:v>
                </c:pt>
                <c:pt idx="1262">
                  <c:v>4.4058333333333616E-5</c:v>
                </c:pt>
                <c:pt idx="1263">
                  <c:v>4.3352333333333626E-5</c:v>
                </c:pt>
                <c:pt idx="1264">
                  <c:v>4.2891666666667041E-5</c:v>
                </c:pt>
                <c:pt idx="1265">
                  <c:v>4.3352333333333626E-5</c:v>
                </c:pt>
                <c:pt idx="1266">
                  <c:v>4.3122000000000256E-5</c:v>
                </c:pt>
                <c:pt idx="1267">
                  <c:v>4.2891666666666878E-5</c:v>
                </c:pt>
                <c:pt idx="1268">
                  <c:v>4.2886666666666914E-5</c:v>
                </c:pt>
                <c:pt idx="1269">
                  <c:v>4.3352333333333626E-5</c:v>
                </c:pt>
                <c:pt idx="1270">
                  <c:v>4.3122000000000472E-5</c:v>
                </c:pt>
                <c:pt idx="1271">
                  <c:v>4.3592666666666972E-5</c:v>
                </c:pt>
                <c:pt idx="1272">
                  <c:v>4.4058333333333758E-5</c:v>
                </c:pt>
                <c:pt idx="1273">
                  <c:v>4.3357333333333908E-5</c:v>
                </c:pt>
                <c:pt idx="1274">
                  <c:v>4.3823000000000302E-5</c:v>
                </c:pt>
                <c:pt idx="1275">
                  <c:v>4.3357333333333908E-5</c:v>
                </c:pt>
                <c:pt idx="1276">
                  <c:v>4.3362333333333953E-5</c:v>
                </c:pt>
                <c:pt idx="1277">
                  <c:v>4.3127000000000389E-5</c:v>
                </c:pt>
                <c:pt idx="1278">
                  <c:v>4.3362333333333953E-5</c:v>
                </c:pt>
                <c:pt idx="1279">
                  <c:v>4.3823000000000485E-5</c:v>
                </c:pt>
                <c:pt idx="1280">
                  <c:v>4.4053333333333991E-5</c:v>
                </c:pt>
                <c:pt idx="1281">
                  <c:v>4.429366666666712E-5</c:v>
                </c:pt>
                <c:pt idx="1282">
                  <c:v>4.4048333333333608E-5</c:v>
                </c:pt>
                <c:pt idx="1283">
                  <c:v>4.4283666666666874E-5</c:v>
                </c:pt>
                <c:pt idx="1284">
                  <c:v>4.3357333333333746E-5</c:v>
                </c:pt>
                <c:pt idx="1285">
                  <c:v>4.4058333333333914E-5</c:v>
                </c:pt>
                <c:pt idx="1286">
                  <c:v>4.4519000000000419E-5</c:v>
                </c:pt>
                <c:pt idx="1287">
                  <c:v>4.3823000000000051E-5</c:v>
                </c:pt>
                <c:pt idx="1288">
                  <c:v>4.3828000000000218E-5</c:v>
                </c:pt>
                <c:pt idx="1289">
                  <c:v>4.3352333333333626E-5</c:v>
                </c:pt>
                <c:pt idx="1290">
                  <c:v>4.3818000000000393E-5</c:v>
                </c:pt>
                <c:pt idx="1291">
                  <c:v>4.3587666666666907E-5</c:v>
                </c:pt>
                <c:pt idx="1292">
                  <c:v>4.3818000000000196E-5</c:v>
                </c:pt>
                <c:pt idx="1293">
                  <c:v>4.3818000000000223E-5</c:v>
                </c:pt>
                <c:pt idx="1294">
                  <c:v>4.3818000000000108E-5</c:v>
                </c:pt>
                <c:pt idx="1295">
                  <c:v>4.4278666666666809E-5</c:v>
                </c:pt>
                <c:pt idx="1296">
                  <c:v>4.4283666666666955E-5</c:v>
                </c:pt>
                <c:pt idx="1297">
                  <c:v>4.4278666666666809E-5</c:v>
                </c:pt>
                <c:pt idx="1298">
                  <c:v>4.4509000000000397E-5</c:v>
                </c:pt>
                <c:pt idx="1299">
                  <c:v>4.4969666666666881E-5</c:v>
                </c:pt>
                <c:pt idx="1300">
                  <c:v>4.4273666666666717E-5</c:v>
                </c:pt>
                <c:pt idx="1301">
                  <c:v>4.4278666666666809E-5</c:v>
                </c:pt>
                <c:pt idx="1302">
                  <c:v>4.4053333333333991E-5</c:v>
                </c:pt>
                <c:pt idx="1303">
                  <c:v>4.4048333333333608E-5</c:v>
                </c:pt>
                <c:pt idx="1304">
                  <c:v>4.4278666666666524E-5</c:v>
                </c:pt>
                <c:pt idx="1305">
                  <c:v>4.4048333333333452E-5</c:v>
                </c:pt>
                <c:pt idx="1306">
                  <c:v>4.3818000000000108E-5</c:v>
                </c:pt>
                <c:pt idx="1307">
                  <c:v>4.3582666666666936E-5</c:v>
                </c:pt>
                <c:pt idx="1308">
                  <c:v>4.381300000000028E-5</c:v>
                </c:pt>
                <c:pt idx="1309">
                  <c:v>4.4043333333333624E-5</c:v>
                </c:pt>
                <c:pt idx="1310">
                  <c:v>4.4043333333333624E-5</c:v>
                </c:pt>
                <c:pt idx="1311">
                  <c:v>4.3577666666666532E-5</c:v>
                </c:pt>
                <c:pt idx="1312">
                  <c:v>4.3347333333333704E-5</c:v>
                </c:pt>
                <c:pt idx="1313">
                  <c:v>4.4048333333333452E-5</c:v>
                </c:pt>
                <c:pt idx="1314">
                  <c:v>4.4744333333333833E-5</c:v>
                </c:pt>
                <c:pt idx="1315">
                  <c:v>4.4048333333333892E-5</c:v>
                </c:pt>
                <c:pt idx="1316">
                  <c:v>4.451400000000032E-5</c:v>
                </c:pt>
                <c:pt idx="1317">
                  <c:v>4.4974666666666838E-5</c:v>
                </c:pt>
                <c:pt idx="1318">
                  <c:v>4.4268666666666557E-5</c:v>
                </c:pt>
                <c:pt idx="1319">
                  <c:v>4.4734333333333804E-5</c:v>
                </c:pt>
                <c:pt idx="1320">
                  <c:v>4.4744333333333345E-5</c:v>
                </c:pt>
                <c:pt idx="1321">
                  <c:v>4.427366666666652E-5</c:v>
                </c:pt>
                <c:pt idx="1322">
                  <c:v>4.4038333333333687E-5</c:v>
                </c:pt>
                <c:pt idx="1323">
                  <c:v>4.4268666666666848E-5</c:v>
                </c:pt>
                <c:pt idx="1324">
                  <c:v>4.4268666666666848E-5</c:v>
                </c:pt>
                <c:pt idx="1325">
                  <c:v>4.4499000000000192E-5</c:v>
                </c:pt>
                <c:pt idx="1326">
                  <c:v>4.496466666666687E-5</c:v>
                </c:pt>
                <c:pt idx="1327">
                  <c:v>4.519500000000018E-5</c:v>
                </c:pt>
                <c:pt idx="1328">
                  <c:v>4.519500000000018E-5</c:v>
                </c:pt>
                <c:pt idx="1329">
                  <c:v>4.5665666666666862E-5</c:v>
                </c:pt>
                <c:pt idx="1330">
                  <c:v>4.5205000000000107E-5</c:v>
                </c:pt>
                <c:pt idx="1331">
                  <c:v>4.4969666666666806E-5</c:v>
                </c:pt>
                <c:pt idx="1332">
                  <c:v>4.5440333333333448E-5</c:v>
                </c:pt>
                <c:pt idx="1333">
                  <c:v>4.544533333333354E-5</c:v>
                </c:pt>
                <c:pt idx="1334">
                  <c:v>4.4744333333333677E-5</c:v>
                </c:pt>
                <c:pt idx="1335">
                  <c:v>4.5204999999999924E-5</c:v>
                </c:pt>
                <c:pt idx="1336">
                  <c:v>4.4504000000000277E-5</c:v>
                </c:pt>
                <c:pt idx="1337">
                  <c:v>4.4504000000000277E-5</c:v>
                </c:pt>
                <c:pt idx="1338">
                  <c:v>4.4969666666666806E-5</c:v>
                </c:pt>
                <c:pt idx="1339">
                  <c:v>4.5200000000000048E-5</c:v>
                </c:pt>
                <c:pt idx="1340">
                  <c:v>4.5195000000000125E-5</c:v>
                </c:pt>
                <c:pt idx="1341">
                  <c:v>4.5430333333333575E-5</c:v>
                </c:pt>
                <c:pt idx="1342">
                  <c:v>4.4964666666666958E-5</c:v>
                </c:pt>
                <c:pt idx="1343">
                  <c:v>4.4964666666666958E-5</c:v>
                </c:pt>
                <c:pt idx="1344">
                  <c:v>4.5200000000000136E-5</c:v>
                </c:pt>
                <c:pt idx="1345">
                  <c:v>4.4964666666667073E-5</c:v>
                </c:pt>
                <c:pt idx="1346">
                  <c:v>4.4729333333333868E-5</c:v>
                </c:pt>
                <c:pt idx="1347">
                  <c:v>4.5200000000000394E-5</c:v>
                </c:pt>
                <c:pt idx="1348">
                  <c:v>4.4964666666666958E-5</c:v>
                </c:pt>
                <c:pt idx="1349">
                  <c:v>4.5660666666666919E-5</c:v>
                </c:pt>
                <c:pt idx="1350">
                  <c:v>4.589100000000052E-5</c:v>
                </c:pt>
                <c:pt idx="1351">
                  <c:v>4.6597000000000516E-5</c:v>
                </c:pt>
                <c:pt idx="1352">
                  <c:v>4.6356666666666941E-5</c:v>
                </c:pt>
                <c:pt idx="1353">
                  <c:v>4.6822333333333924E-5</c:v>
                </c:pt>
                <c:pt idx="1354">
                  <c:v>4.6121333333333715E-5</c:v>
                </c:pt>
                <c:pt idx="1355">
                  <c:v>4.658700000000044E-5</c:v>
                </c:pt>
                <c:pt idx="1356">
                  <c:v>4.6351666666667004E-5</c:v>
                </c:pt>
                <c:pt idx="1357">
                  <c:v>4.6356666666666941E-5</c:v>
                </c:pt>
                <c:pt idx="1358">
                  <c:v>4.7052666666667057E-5</c:v>
                </c:pt>
                <c:pt idx="1359">
                  <c:v>4.7523333333333943E-5</c:v>
                </c:pt>
                <c:pt idx="1360">
                  <c:v>4.7293000000000714E-5</c:v>
                </c:pt>
                <c:pt idx="1361">
                  <c:v>4.7057666666667197E-5</c:v>
                </c:pt>
                <c:pt idx="1362">
                  <c:v>4.7062666666667181E-5</c:v>
                </c:pt>
                <c:pt idx="1363">
                  <c:v>4.7528333333334116E-5</c:v>
                </c:pt>
                <c:pt idx="1364">
                  <c:v>4.705766666666698E-5</c:v>
                </c:pt>
                <c:pt idx="1365">
                  <c:v>4.6817333333333825E-5</c:v>
                </c:pt>
                <c:pt idx="1366">
                  <c:v>4.6587000000000128E-5</c:v>
                </c:pt>
                <c:pt idx="1367">
                  <c:v>4.6351666666666909E-5</c:v>
                </c:pt>
                <c:pt idx="1368">
                  <c:v>4.6351666666666808E-5</c:v>
                </c:pt>
                <c:pt idx="1369">
                  <c:v>4.6822333333333734E-5</c:v>
                </c:pt>
                <c:pt idx="1370">
                  <c:v>4.6817333333333967E-5</c:v>
                </c:pt>
                <c:pt idx="1371">
                  <c:v>4.6817333333333967E-5</c:v>
                </c:pt>
                <c:pt idx="1372">
                  <c:v>4.7052666666667057E-5</c:v>
                </c:pt>
                <c:pt idx="1373">
                  <c:v>4.7523333333334051E-5</c:v>
                </c:pt>
                <c:pt idx="1374">
                  <c:v>4.6832333333333803E-5</c:v>
                </c:pt>
                <c:pt idx="1375">
                  <c:v>4.6602000000000466E-5</c:v>
                </c:pt>
                <c:pt idx="1376">
                  <c:v>4.590100000000044E-5</c:v>
                </c:pt>
                <c:pt idx="1377">
                  <c:v>4.6131333333333764E-5</c:v>
                </c:pt>
                <c:pt idx="1378">
                  <c:v>4.5896000000000484E-5</c:v>
                </c:pt>
                <c:pt idx="1379">
                  <c:v>4.5665666666666862E-5</c:v>
                </c:pt>
                <c:pt idx="1380">
                  <c:v>4.6131333333333594E-5</c:v>
                </c:pt>
                <c:pt idx="1381">
                  <c:v>4.6136333333334107E-5</c:v>
                </c:pt>
                <c:pt idx="1382">
                  <c:v>4.6131333333333764E-5</c:v>
                </c:pt>
                <c:pt idx="1383">
                  <c:v>4.6371666666667082E-5</c:v>
                </c:pt>
                <c:pt idx="1384">
                  <c:v>4.6832333333333803E-5</c:v>
                </c:pt>
                <c:pt idx="1385">
                  <c:v>4.7298000000000515E-5</c:v>
                </c:pt>
                <c:pt idx="1386">
                  <c:v>4.7528333333334021E-5</c:v>
                </c:pt>
                <c:pt idx="1387">
                  <c:v>4.7303000000000458E-5</c:v>
                </c:pt>
                <c:pt idx="1388">
                  <c:v>4.7303000000000458E-5</c:v>
                </c:pt>
                <c:pt idx="1389">
                  <c:v>4.7533333333333965E-5</c:v>
                </c:pt>
                <c:pt idx="1390">
                  <c:v>4.7533333333333965E-5</c:v>
                </c:pt>
                <c:pt idx="1391">
                  <c:v>4.7067666666667043E-5</c:v>
                </c:pt>
                <c:pt idx="1392">
                  <c:v>4.7999000000000704E-5</c:v>
                </c:pt>
                <c:pt idx="1393">
                  <c:v>4.7999000000000704E-5</c:v>
                </c:pt>
                <c:pt idx="1394">
                  <c:v>4.7999000000000704E-5</c:v>
                </c:pt>
                <c:pt idx="1395">
                  <c:v>4.7999000000000412E-5</c:v>
                </c:pt>
                <c:pt idx="1396">
                  <c:v>4.822933333333379E-5</c:v>
                </c:pt>
                <c:pt idx="1397">
                  <c:v>4.7763666666667247E-5</c:v>
                </c:pt>
                <c:pt idx="1398">
                  <c:v>4.7758666666667318E-5</c:v>
                </c:pt>
                <c:pt idx="1399">
                  <c:v>4.7768666666667157E-5</c:v>
                </c:pt>
                <c:pt idx="1400">
                  <c:v>4.799400000000074E-5</c:v>
                </c:pt>
                <c:pt idx="1401">
                  <c:v>4.7994000000000611E-5</c:v>
                </c:pt>
                <c:pt idx="1402">
                  <c:v>4.7533333333334209E-5</c:v>
                </c:pt>
                <c:pt idx="1403">
                  <c:v>4.7533333333334209E-5</c:v>
                </c:pt>
                <c:pt idx="1404">
                  <c:v>4.7533333333334209E-5</c:v>
                </c:pt>
                <c:pt idx="1405">
                  <c:v>4.7072666666667108E-5</c:v>
                </c:pt>
                <c:pt idx="1406">
                  <c:v>4.7072666666666891E-5</c:v>
                </c:pt>
                <c:pt idx="1407">
                  <c:v>4.7533333333333965E-5</c:v>
                </c:pt>
                <c:pt idx="1408">
                  <c:v>4.6832333333334074E-5</c:v>
                </c:pt>
                <c:pt idx="1409">
                  <c:v>4.7057666666667075E-5</c:v>
                </c:pt>
                <c:pt idx="1410">
                  <c:v>4.6351666666667133E-5</c:v>
                </c:pt>
                <c:pt idx="1411">
                  <c:v>4.6356666666667063E-5</c:v>
                </c:pt>
                <c:pt idx="1412">
                  <c:v>4.6131333333333764E-5</c:v>
                </c:pt>
                <c:pt idx="1413">
                  <c:v>4.589100000000052E-5</c:v>
                </c:pt>
                <c:pt idx="1414">
                  <c:v>4.6587000000000298E-5</c:v>
                </c:pt>
                <c:pt idx="1415">
                  <c:v>4.6587000000000298E-5</c:v>
                </c:pt>
                <c:pt idx="1416">
                  <c:v>4.6817333333333662E-5</c:v>
                </c:pt>
                <c:pt idx="1417">
                  <c:v>4.7047666666667033E-5</c:v>
                </c:pt>
                <c:pt idx="1418">
                  <c:v>4.7283000000000543E-5</c:v>
                </c:pt>
                <c:pt idx="1419">
                  <c:v>4.705766666666698E-5</c:v>
                </c:pt>
                <c:pt idx="1420">
                  <c:v>4.7052666666667057E-5</c:v>
                </c:pt>
                <c:pt idx="1421">
                  <c:v>4.7984000000000569E-5</c:v>
                </c:pt>
                <c:pt idx="1422">
                  <c:v>4.7513333333333921E-5</c:v>
                </c:pt>
                <c:pt idx="1423">
                  <c:v>4.7283000000000543E-5</c:v>
                </c:pt>
                <c:pt idx="1424">
                  <c:v>4.7283000000000543E-5</c:v>
                </c:pt>
                <c:pt idx="1425">
                  <c:v>4.7288000000000493E-5</c:v>
                </c:pt>
                <c:pt idx="1426">
                  <c:v>4.7753666666667137E-5</c:v>
                </c:pt>
                <c:pt idx="1427">
                  <c:v>4.821933333333389E-5</c:v>
                </c:pt>
                <c:pt idx="1428">
                  <c:v>4.8439666666666846E-5</c:v>
                </c:pt>
                <c:pt idx="1429">
                  <c:v>4.8444666666667074E-5</c:v>
                </c:pt>
                <c:pt idx="1430">
                  <c:v>4.868000000000034E-5</c:v>
                </c:pt>
                <c:pt idx="1431">
                  <c:v>4.8905333333333605E-5</c:v>
                </c:pt>
                <c:pt idx="1432">
                  <c:v>4.8209333333333665E-5</c:v>
                </c:pt>
                <c:pt idx="1433">
                  <c:v>4.8444666666666904E-5</c:v>
                </c:pt>
                <c:pt idx="1434">
                  <c:v>4.8900333333334089E-5</c:v>
                </c:pt>
                <c:pt idx="1435">
                  <c:v>4.8209333333333665E-5</c:v>
                </c:pt>
                <c:pt idx="1436">
                  <c:v>4.7743666666666939E-5</c:v>
                </c:pt>
                <c:pt idx="1437">
                  <c:v>4.7748666666666964E-5</c:v>
                </c:pt>
                <c:pt idx="1438">
                  <c:v>4.7047666666666857E-5</c:v>
                </c:pt>
                <c:pt idx="1439">
                  <c:v>4.704266666666692E-5</c:v>
                </c:pt>
                <c:pt idx="1440">
                  <c:v>4.7047666666666857E-5</c:v>
                </c:pt>
                <c:pt idx="1441">
                  <c:v>4.7283000000000408E-5</c:v>
                </c:pt>
                <c:pt idx="1442">
                  <c:v>4.6812333333333854E-5</c:v>
                </c:pt>
                <c:pt idx="1443">
                  <c:v>4.7513333333334029E-5</c:v>
                </c:pt>
                <c:pt idx="1444">
                  <c:v>4.7513333333334029E-5</c:v>
                </c:pt>
                <c:pt idx="1445">
                  <c:v>4.7743666666666939E-5</c:v>
                </c:pt>
                <c:pt idx="1446">
                  <c:v>4.7974000000000419E-5</c:v>
                </c:pt>
                <c:pt idx="1447">
                  <c:v>4.7733666666667039E-5</c:v>
                </c:pt>
                <c:pt idx="1448">
                  <c:v>4.7748666666666964E-5</c:v>
                </c:pt>
                <c:pt idx="1449">
                  <c:v>4.7743666666666838E-5</c:v>
                </c:pt>
                <c:pt idx="1450">
                  <c:v>4.8449666666666732E-5</c:v>
                </c:pt>
                <c:pt idx="1451">
                  <c:v>4.821933333333389E-5</c:v>
                </c:pt>
                <c:pt idx="1452">
                  <c:v>4.7288000000000141E-5</c:v>
                </c:pt>
                <c:pt idx="1453">
                  <c:v>4.775366666666709E-5</c:v>
                </c:pt>
                <c:pt idx="1454">
                  <c:v>4.775366666666709E-5</c:v>
                </c:pt>
                <c:pt idx="1455">
                  <c:v>4.7758666666666925E-5</c:v>
                </c:pt>
                <c:pt idx="1456">
                  <c:v>4.7989000000000336E-5</c:v>
                </c:pt>
                <c:pt idx="1457">
                  <c:v>4.7984000000000569E-5</c:v>
                </c:pt>
                <c:pt idx="1458">
                  <c:v>4.7748666666666964E-5</c:v>
                </c:pt>
                <c:pt idx="1459">
                  <c:v>4.7984000000000569E-5</c:v>
                </c:pt>
                <c:pt idx="1460">
                  <c:v>4.7979000000000457E-5</c:v>
                </c:pt>
                <c:pt idx="1461">
                  <c:v>4.7984000000000427E-5</c:v>
                </c:pt>
                <c:pt idx="1462">
                  <c:v>4.9376000000000592E-5</c:v>
                </c:pt>
                <c:pt idx="1463">
                  <c:v>4.9381000000000542E-5</c:v>
                </c:pt>
                <c:pt idx="1464">
                  <c:v>4.8915333333333654E-5</c:v>
                </c:pt>
                <c:pt idx="1465">
                  <c:v>4.9616333333334121E-5</c:v>
                </c:pt>
                <c:pt idx="1466">
                  <c:v>4.8920333333333936E-5</c:v>
                </c:pt>
                <c:pt idx="1467">
                  <c:v>4.8685000000000534E-5</c:v>
                </c:pt>
                <c:pt idx="1468">
                  <c:v>4.8459666666666829E-5</c:v>
                </c:pt>
                <c:pt idx="1469">
                  <c:v>4.8920333333333936E-5</c:v>
                </c:pt>
                <c:pt idx="1470">
                  <c:v>4.7979000000000341E-5</c:v>
                </c:pt>
                <c:pt idx="1471">
                  <c:v>4.7979000000000341E-5</c:v>
                </c:pt>
                <c:pt idx="1472">
                  <c:v>4.7288000000000141E-5</c:v>
                </c:pt>
                <c:pt idx="1473">
                  <c:v>4.7518333333333844E-5</c:v>
                </c:pt>
                <c:pt idx="1474">
                  <c:v>4.7513333333333887E-5</c:v>
                </c:pt>
                <c:pt idx="1475">
                  <c:v>4.7748666666666964E-5</c:v>
                </c:pt>
                <c:pt idx="1476">
                  <c:v>4.7513333333333887E-5</c:v>
                </c:pt>
                <c:pt idx="1477">
                  <c:v>4.8439666666666934E-5</c:v>
                </c:pt>
                <c:pt idx="1478">
                  <c:v>4.8204333333333755E-5</c:v>
                </c:pt>
                <c:pt idx="1479">
                  <c:v>4.8675000000000194E-5</c:v>
                </c:pt>
                <c:pt idx="1480">
                  <c:v>4.868000000000034E-5</c:v>
                </c:pt>
                <c:pt idx="1481">
                  <c:v>4.8905333333333937E-5</c:v>
                </c:pt>
                <c:pt idx="1482">
                  <c:v>4.8209333333333495E-5</c:v>
                </c:pt>
                <c:pt idx="1483">
                  <c:v>4.8675000000000194E-5</c:v>
                </c:pt>
                <c:pt idx="1484">
                  <c:v>4.8439666666666846E-5</c:v>
                </c:pt>
                <c:pt idx="1485">
                  <c:v>4.8209333333333495E-5</c:v>
                </c:pt>
                <c:pt idx="1486">
                  <c:v>4.7738666666666894E-5</c:v>
                </c:pt>
                <c:pt idx="1487">
                  <c:v>4.7743666666666838E-5</c:v>
                </c:pt>
                <c:pt idx="1488">
                  <c:v>4.7974000000000141E-5</c:v>
                </c:pt>
                <c:pt idx="1489">
                  <c:v>4.7503333333333696E-5</c:v>
                </c:pt>
                <c:pt idx="1490">
                  <c:v>4.7969000000000279E-5</c:v>
                </c:pt>
                <c:pt idx="1491">
                  <c:v>4.8439666666666934E-5</c:v>
                </c:pt>
                <c:pt idx="1492">
                  <c:v>4.867000000000044E-5</c:v>
                </c:pt>
                <c:pt idx="1493">
                  <c:v>4.9130666666667074E-5</c:v>
                </c:pt>
                <c:pt idx="1494">
                  <c:v>4.8665000000000138E-5</c:v>
                </c:pt>
                <c:pt idx="1495">
                  <c:v>4.8900333333333682E-5</c:v>
                </c:pt>
                <c:pt idx="1496">
                  <c:v>4.9606333333333821E-5</c:v>
                </c:pt>
                <c:pt idx="1497">
                  <c:v>4.9606333333334079E-5</c:v>
                </c:pt>
                <c:pt idx="1498">
                  <c:v>4.9841666666667121E-5</c:v>
                </c:pt>
                <c:pt idx="1499">
                  <c:v>4.9606333333334079E-5</c:v>
                </c:pt>
                <c:pt idx="1500">
                  <c:v>4.8905333333333788E-5</c:v>
                </c:pt>
                <c:pt idx="1501">
                  <c:v>4.913566666666703E-5</c:v>
                </c:pt>
                <c:pt idx="1502">
                  <c:v>4.8665000000000138E-5</c:v>
                </c:pt>
                <c:pt idx="1503">
                  <c:v>4.9140666666666872E-5</c:v>
                </c:pt>
                <c:pt idx="1504">
                  <c:v>4.913566666666703E-5</c:v>
                </c:pt>
                <c:pt idx="1505">
                  <c:v>4.8670000000000352E-5</c:v>
                </c:pt>
                <c:pt idx="1506">
                  <c:v>4.8434666666667011E-5</c:v>
                </c:pt>
                <c:pt idx="1507">
                  <c:v>4.8439666666666934E-5</c:v>
                </c:pt>
                <c:pt idx="1508">
                  <c:v>4.8905333333334073E-5</c:v>
                </c:pt>
                <c:pt idx="1509">
                  <c:v>4.8900333333333838E-5</c:v>
                </c:pt>
                <c:pt idx="1510">
                  <c:v>4.8670000000000115E-5</c:v>
                </c:pt>
                <c:pt idx="1511">
                  <c:v>4.9376000000000592E-5</c:v>
                </c:pt>
                <c:pt idx="1512">
                  <c:v>4.9606333333333943E-5</c:v>
                </c:pt>
                <c:pt idx="1513">
                  <c:v>4.9140666666666872E-5</c:v>
                </c:pt>
                <c:pt idx="1514">
                  <c:v>4.8905333333333605E-5</c:v>
                </c:pt>
                <c:pt idx="1515">
                  <c:v>4.9606333333333821E-5</c:v>
                </c:pt>
                <c:pt idx="1516">
                  <c:v>4.8905333333333605E-5</c:v>
                </c:pt>
                <c:pt idx="1517">
                  <c:v>5.0072000000000404E-5</c:v>
                </c:pt>
                <c:pt idx="1518">
                  <c:v>4.9371000000000182E-5</c:v>
                </c:pt>
                <c:pt idx="1519">
                  <c:v>4.8910333333333731E-5</c:v>
                </c:pt>
                <c:pt idx="1520">
                  <c:v>4.8910333333333731E-5</c:v>
                </c:pt>
                <c:pt idx="1521">
                  <c:v>4.8679999999999934E-5</c:v>
                </c:pt>
                <c:pt idx="1522">
                  <c:v>4.8209333333333495E-5</c:v>
                </c:pt>
                <c:pt idx="1523">
                  <c:v>4.8675000000000194E-5</c:v>
                </c:pt>
                <c:pt idx="1524">
                  <c:v>4.8910333333333731E-5</c:v>
                </c:pt>
                <c:pt idx="1525">
                  <c:v>4.8685000000000019E-5</c:v>
                </c:pt>
                <c:pt idx="1526">
                  <c:v>4.9150666666666846E-5</c:v>
                </c:pt>
                <c:pt idx="1527">
                  <c:v>4.9150666666666846E-5</c:v>
                </c:pt>
                <c:pt idx="1528">
                  <c:v>4.93810000000004E-5</c:v>
                </c:pt>
                <c:pt idx="1529">
                  <c:v>4.8685000000000107E-5</c:v>
                </c:pt>
                <c:pt idx="1530">
                  <c:v>4.9145666666666727E-5</c:v>
                </c:pt>
                <c:pt idx="1531">
                  <c:v>4.9376000000000443E-5</c:v>
                </c:pt>
                <c:pt idx="1532">
                  <c:v>4.9376000000000443E-5</c:v>
                </c:pt>
                <c:pt idx="1533">
                  <c:v>4.8915333333333654E-5</c:v>
                </c:pt>
                <c:pt idx="1534">
                  <c:v>4.9606333333333943E-5</c:v>
                </c:pt>
                <c:pt idx="1535">
                  <c:v>4.9371000000000351E-5</c:v>
                </c:pt>
                <c:pt idx="1536">
                  <c:v>4.9606333333333943E-5</c:v>
                </c:pt>
                <c:pt idx="1537">
                  <c:v>4.9140666666666872E-5</c:v>
                </c:pt>
                <c:pt idx="1538">
                  <c:v>4.9601333333333559E-5</c:v>
                </c:pt>
                <c:pt idx="1539">
                  <c:v>4.8910333333333589E-5</c:v>
                </c:pt>
                <c:pt idx="1540">
                  <c:v>4.9371000000000351E-5</c:v>
                </c:pt>
                <c:pt idx="1541">
                  <c:v>4.9135666666666841E-5</c:v>
                </c:pt>
                <c:pt idx="1542">
                  <c:v>4.9606333333333943E-5</c:v>
                </c:pt>
                <c:pt idx="1543">
                  <c:v>4.984166666666683E-5</c:v>
                </c:pt>
                <c:pt idx="1544">
                  <c:v>4.9376000000000464E-5</c:v>
                </c:pt>
                <c:pt idx="1545">
                  <c:v>4.9371000000000182E-5</c:v>
                </c:pt>
                <c:pt idx="1546">
                  <c:v>4.9841666666667121E-5</c:v>
                </c:pt>
                <c:pt idx="1547">
                  <c:v>4.9145666666666835E-5</c:v>
                </c:pt>
                <c:pt idx="1548">
                  <c:v>4.8910333333333731E-5</c:v>
                </c:pt>
                <c:pt idx="1549">
                  <c:v>4.914066666666677E-5</c:v>
                </c:pt>
                <c:pt idx="1550">
                  <c:v>4.9371000000000521E-5</c:v>
                </c:pt>
                <c:pt idx="1551">
                  <c:v>4.9145666666666727E-5</c:v>
                </c:pt>
                <c:pt idx="1552">
                  <c:v>4.93810000000004E-5</c:v>
                </c:pt>
                <c:pt idx="1553">
                  <c:v>4.8905333333333788E-5</c:v>
                </c:pt>
                <c:pt idx="1554">
                  <c:v>4.8905333333333788E-5</c:v>
                </c:pt>
                <c:pt idx="1555">
                  <c:v>4.9130666666666972E-5</c:v>
                </c:pt>
                <c:pt idx="1556">
                  <c:v>4.9130666666666742E-5</c:v>
                </c:pt>
                <c:pt idx="1557">
                  <c:v>4.936600000000036E-5</c:v>
                </c:pt>
                <c:pt idx="1558">
                  <c:v>4.9135666666666841E-5</c:v>
                </c:pt>
                <c:pt idx="1559">
                  <c:v>4.8895333333333583E-5</c:v>
                </c:pt>
                <c:pt idx="1560">
                  <c:v>4.9125666666666819E-5</c:v>
                </c:pt>
                <c:pt idx="1561">
                  <c:v>4.9125666666666819E-5</c:v>
                </c:pt>
                <c:pt idx="1562">
                  <c:v>4.9591333333333964E-5</c:v>
                </c:pt>
                <c:pt idx="1563">
                  <c:v>4.8660000000000303E-5</c:v>
                </c:pt>
                <c:pt idx="1564">
                  <c:v>4.9361000000000472E-5</c:v>
                </c:pt>
                <c:pt idx="1565">
                  <c:v>4.9601333333333559E-5</c:v>
                </c:pt>
                <c:pt idx="1566">
                  <c:v>4.9831666666666937E-5</c:v>
                </c:pt>
                <c:pt idx="1567">
                  <c:v>4.9125666666666914E-5</c:v>
                </c:pt>
                <c:pt idx="1568">
                  <c:v>4.9130666666666742E-5</c:v>
                </c:pt>
                <c:pt idx="1569">
                  <c:v>4.8905333333333605E-5</c:v>
                </c:pt>
                <c:pt idx="1570">
                  <c:v>4.8910333333333562E-5</c:v>
                </c:pt>
                <c:pt idx="1571">
                  <c:v>4.9140666666666574E-5</c:v>
                </c:pt>
                <c:pt idx="1572">
                  <c:v>4.8679999999999934E-5</c:v>
                </c:pt>
                <c:pt idx="1573">
                  <c:v>4.8669999999999932E-5</c:v>
                </c:pt>
                <c:pt idx="1574">
                  <c:v>4.9371000000000351E-5</c:v>
                </c:pt>
                <c:pt idx="1575">
                  <c:v>4.9376000000000443E-5</c:v>
                </c:pt>
                <c:pt idx="1576">
                  <c:v>4.914066666666677E-5</c:v>
                </c:pt>
                <c:pt idx="1577">
                  <c:v>4.867000000000002E-5</c:v>
                </c:pt>
                <c:pt idx="1578">
                  <c:v>4.890533333333349E-5</c:v>
                </c:pt>
                <c:pt idx="1579">
                  <c:v>4.959633333333405E-5</c:v>
                </c:pt>
                <c:pt idx="1580">
                  <c:v>4.9130666666666904E-5</c:v>
                </c:pt>
                <c:pt idx="1581">
                  <c:v>4.9125666666667029E-5</c:v>
                </c:pt>
                <c:pt idx="1582">
                  <c:v>4.8660000000000303E-5</c:v>
                </c:pt>
                <c:pt idx="1583">
                  <c:v>4.9125666666667029E-5</c:v>
                </c:pt>
                <c:pt idx="1584">
                  <c:v>4.9135666666666841E-5</c:v>
                </c:pt>
                <c:pt idx="1585">
                  <c:v>4.8665000000000138E-5</c:v>
                </c:pt>
                <c:pt idx="1586">
                  <c:v>4.9356000000000515E-5</c:v>
                </c:pt>
                <c:pt idx="1587">
                  <c:v>4.9366000000000577E-5</c:v>
                </c:pt>
                <c:pt idx="1588">
                  <c:v>4.935600000000084E-5</c:v>
                </c:pt>
                <c:pt idx="1589">
                  <c:v>5.0052000000000489E-5</c:v>
                </c:pt>
                <c:pt idx="1590">
                  <c:v>5.0292333333334011E-5</c:v>
                </c:pt>
                <c:pt idx="1591">
                  <c:v>5.0292333333334011E-5</c:v>
                </c:pt>
                <c:pt idx="1592">
                  <c:v>5.0057000000000561E-5</c:v>
                </c:pt>
                <c:pt idx="1593">
                  <c:v>4.9826666666667346E-5</c:v>
                </c:pt>
                <c:pt idx="1594">
                  <c:v>5.0527666666667033E-5</c:v>
                </c:pt>
                <c:pt idx="1595">
                  <c:v>4.9826666666667177E-5</c:v>
                </c:pt>
                <c:pt idx="1596">
                  <c:v>5.0062000000000287E-5</c:v>
                </c:pt>
                <c:pt idx="1597">
                  <c:v>4.983166666666712E-5</c:v>
                </c:pt>
                <c:pt idx="1598">
                  <c:v>4.9826666666667177E-5</c:v>
                </c:pt>
                <c:pt idx="1599">
                  <c:v>5.0527666666666938E-5</c:v>
                </c:pt>
                <c:pt idx="1600">
                  <c:v>5.0758000000000309E-5</c:v>
                </c:pt>
                <c:pt idx="1601">
                  <c:v>5.0057000000000412E-5</c:v>
                </c:pt>
                <c:pt idx="1602">
                  <c:v>5.0292333333334011E-5</c:v>
                </c:pt>
                <c:pt idx="1603">
                  <c:v>4.9586333333334021E-5</c:v>
                </c:pt>
                <c:pt idx="1604">
                  <c:v>4.9811666666667001E-5</c:v>
                </c:pt>
                <c:pt idx="1605">
                  <c:v>5.004700000000018E-5</c:v>
                </c:pt>
                <c:pt idx="1606">
                  <c:v>4.8885333333333839E-5</c:v>
                </c:pt>
                <c:pt idx="1607">
                  <c:v>4.9356000000000698E-5</c:v>
                </c:pt>
                <c:pt idx="1608">
                  <c:v>4.935600000000084E-5</c:v>
                </c:pt>
                <c:pt idx="1609">
                  <c:v>4.9351000000000443E-5</c:v>
                </c:pt>
                <c:pt idx="1610">
                  <c:v>4.9586333333334021E-5</c:v>
                </c:pt>
                <c:pt idx="1611">
                  <c:v>4.9351000000000443E-5</c:v>
                </c:pt>
                <c:pt idx="1612">
                  <c:v>5.0047000000000363E-5</c:v>
                </c:pt>
                <c:pt idx="1613">
                  <c:v>5.0052000000000042E-5</c:v>
                </c:pt>
                <c:pt idx="1614">
                  <c:v>4.9821666666666881E-5</c:v>
                </c:pt>
                <c:pt idx="1615">
                  <c:v>5.0292333333333855E-5</c:v>
                </c:pt>
                <c:pt idx="1616">
                  <c:v>5.0282333333333968E-5</c:v>
                </c:pt>
                <c:pt idx="1617">
                  <c:v>5.0988333333333802E-5</c:v>
                </c:pt>
                <c:pt idx="1618">
                  <c:v>5.0978333333333794E-5</c:v>
                </c:pt>
                <c:pt idx="1619">
                  <c:v>5.051766666666695E-5</c:v>
                </c:pt>
                <c:pt idx="1620">
                  <c:v>5.0983333333333703E-5</c:v>
                </c:pt>
                <c:pt idx="1621">
                  <c:v>5.0517666666667079E-5</c:v>
                </c:pt>
                <c:pt idx="1622">
                  <c:v>5.0522666666667029E-5</c:v>
                </c:pt>
                <c:pt idx="1623">
                  <c:v>5.0993333333333888E-5</c:v>
                </c:pt>
                <c:pt idx="1624">
                  <c:v>5.0522666666666765E-5</c:v>
                </c:pt>
                <c:pt idx="1625">
                  <c:v>5.0292333333333855E-5</c:v>
                </c:pt>
                <c:pt idx="1626">
                  <c:v>5.0522666666667029E-5</c:v>
                </c:pt>
                <c:pt idx="1627">
                  <c:v>5.0758000000000309E-5</c:v>
                </c:pt>
                <c:pt idx="1628">
                  <c:v>5.0297333333333812E-5</c:v>
                </c:pt>
                <c:pt idx="1629">
                  <c:v>5.0057000000000215E-5</c:v>
                </c:pt>
                <c:pt idx="1630">
                  <c:v>5.0753000000000352E-5</c:v>
                </c:pt>
                <c:pt idx="1631">
                  <c:v>5.1213666666666742E-5</c:v>
                </c:pt>
                <c:pt idx="1632">
                  <c:v>5.0292333333333855E-5</c:v>
                </c:pt>
                <c:pt idx="1633">
                  <c:v>5.0292333333334011E-5</c:v>
                </c:pt>
                <c:pt idx="1634">
                  <c:v>5.0758000000000594E-5</c:v>
                </c:pt>
                <c:pt idx="1635">
                  <c:v>5.0522666666666988E-5</c:v>
                </c:pt>
                <c:pt idx="1636">
                  <c:v>5.0062000000000348E-5</c:v>
                </c:pt>
                <c:pt idx="1637">
                  <c:v>5.0057000000000412E-5</c:v>
                </c:pt>
                <c:pt idx="1638">
                  <c:v>5.0993333333334152E-5</c:v>
                </c:pt>
                <c:pt idx="1639">
                  <c:v>5.0758000000000594E-5</c:v>
                </c:pt>
                <c:pt idx="1640">
                  <c:v>5.028233333333384E-5</c:v>
                </c:pt>
                <c:pt idx="1641">
                  <c:v>5.0052000000000279E-5</c:v>
                </c:pt>
                <c:pt idx="1642">
                  <c:v>4.9591333333333849E-5</c:v>
                </c:pt>
                <c:pt idx="1643">
                  <c:v>4.9826666666666994E-5</c:v>
                </c:pt>
                <c:pt idx="1644">
                  <c:v>4.9826666666666994E-5</c:v>
                </c:pt>
                <c:pt idx="1645">
                  <c:v>4.9591333333333673E-5</c:v>
                </c:pt>
                <c:pt idx="1646">
                  <c:v>5.0297333333333954E-5</c:v>
                </c:pt>
                <c:pt idx="1647">
                  <c:v>5.0292333333333706E-5</c:v>
                </c:pt>
                <c:pt idx="1648">
                  <c:v>5.0052000000000279E-5</c:v>
                </c:pt>
                <c:pt idx="1649">
                  <c:v>5.0287333333334027E-5</c:v>
                </c:pt>
                <c:pt idx="1650">
                  <c:v>5.0758000000000309E-5</c:v>
                </c:pt>
                <c:pt idx="1651">
                  <c:v>5.0758000000000309E-5</c:v>
                </c:pt>
                <c:pt idx="1652">
                  <c:v>5.0758000000000309E-5</c:v>
                </c:pt>
                <c:pt idx="1653">
                  <c:v>5.0758000000000309E-5</c:v>
                </c:pt>
                <c:pt idx="1654">
                  <c:v>5.0758000000000309E-5</c:v>
                </c:pt>
                <c:pt idx="1655">
                  <c:v>5.0988333333333802E-5</c:v>
                </c:pt>
                <c:pt idx="1656">
                  <c:v>5.0527666666666633E-5</c:v>
                </c:pt>
                <c:pt idx="1657">
                  <c:v>5.0527666666666633E-5</c:v>
                </c:pt>
                <c:pt idx="1658">
                  <c:v>5.074800000000043E-5</c:v>
                </c:pt>
                <c:pt idx="1659">
                  <c:v>5.0052000000000787E-5</c:v>
                </c:pt>
                <c:pt idx="1660">
                  <c:v>5.0287333333333742E-5</c:v>
                </c:pt>
                <c:pt idx="1661">
                  <c:v>5.0748000000000247E-5</c:v>
                </c:pt>
                <c:pt idx="1662">
                  <c:v>5.0748000000000247E-5</c:v>
                </c:pt>
                <c:pt idx="1663">
                  <c:v>5.0517666666666835E-5</c:v>
                </c:pt>
                <c:pt idx="1664">
                  <c:v>5.1213666666667013E-5</c:v>
                </c:pt>
                <c:pt idx="1665">
                  <c:v>5.1444000000000438E-5</c:v>
                </c:pt>
                <c:pt idx="1666">
                  <c:v>5.1203666666667093E-5</c:v>
                </c:pt>
                <c:pt idx="1667">
                  <c:v>5.0973333333334094E-5</c:v>
                </c:pt>
                <c:pt idx="1668">
                  <c:v>5.0743000000000317E-5</c:v>
                </c:pt>
                <c:pt idx="1669">
                  <c:v>5.0743000000000317E-5</c:v>
                </c:pt>
                <c:pt idx="1670">
                  <c:v>5.1203666666666835E-5</c:v>
                </c:pt>
                <c:pt idx="1671">
                  <c:v>5.0743000000000473E-5</c:v>
                </c:pt>
                <c:pt idx="1672">
                  <c:v>5.1439000000000407E-5</c:v>
                </c:pt>
                <c:pt idx="1673">
                  <c:v>5.028233333333384E-5</c:v>
                </c:pt>
                <c:pt idx="1674">
                  <c:v>5.0978333333333922E-5</c:v>
                </c:pt>
                <c:pt idx="1675">
                  <c:v>5.0973333333333654E-5</c:v>
                </c:pt>
                <c:pt idx="1676">
                  <c:v>5.0743000000000757E-5</c:v>
                </c:pt>
                <c:pt idx="1677">
                  <c:v>5.0968333333334138E-5</c:v>
                </c:pt>
                <c:pt idx="1678">
                  <c:v>5.1193666666666969E-5</c:v>
                </c:pt>
                <c:pt idx="1679">
                  <c:v>5.1193666666666969E-5</c:v>
                </c:pt>
                <c:pt idx="1680">
                  <c:v>5.1193666666667037E-5</c:v>
                </c:pt>
                <c:pt idx="1681">
                  <c:v>5.1193666666667037E-5</c:v>
                </c:pt>
                <c:pt idx="1682">
                  <c:v>5.1198666666666919E-5</c:v>
                </c:pt>
                <c:pt idx="1683">
                  <c:v>5.1429000000000141E-5</c:v>
                </c:pt>
                <c:pt idx="1684">
                  <c:v>5.1664333333333509E-5</c:v>
                </c:pt>
                <c:pt idx="1685">
                  <c:v>5.1429000000000141E-5</c:v>
                </c:pt>
                <c:pt idx="1686">
                  <c:v>5.0963333333334188E-5</c:v>
                </c:pt>
                <c:pt idx="1687">
                  <c:v>5.0963333333334188E-5</c:v>
                </c:pt>
                <c:pt idx="1688">
                  <c:v>5.0733000000000749E-5</c:v>
                </c:pt>
                <c:pt idx="1689">
                  <c:v>5.073300000000058E-5</c:v>
                </c:pt>
                <c:pt idx="1690">
                  <c:v>5.073300000000058E-5</c:v>
                </c:pt>
                <c:pt idx="1691">
                  <c:v>5.0733000000000261E-5</c:v>
                </c:pt>
                <c:pt idx="1692">
                  <c:v>5.1198666666666919E-5</c:v>
                </c:pt>
                <c:pt idx="1693">
                  <c:v>5.0497666666666927E-5</c:v>
                </c:pt>
                <c:pt idx="1694">
                  <c:v>5.1429000000000141E-5</c:v>
                </c:pt>
                <c:pt idx="1695">
                  <c:v>5.1659333333333539E-5</c:v>
                </c:pt>
                <c:pt idx="1696">
                  <c:v>5.1659333333333539E-5</c:v>
                </c:pt>
                <c:pt idx="1697">
                  <c:v>5.1664333333333963E-5</c:v>
                </c:pt>
                <c:pt idx="1698">
                  <c:v>5.2135000000000618E-5</c:v>
                </c:pt>
                <c:pt idx="1699">
                  <c:v>5.144400000000058E-5</c:v>
                </c:pt>
                <c:pt idx="1700">
                  <c:v>5.167933333333382E-5</c:v>
                </c:pt>
                <c:pt idx="1701">
                  <c:v>5.144400000000037E-5</c:v>
                </c:pt>
                <c:pt idx="1702">
                  <c:v>5.1213666666666986E-5</c:v>
                </c:pt>
                <c:pt idx="1703">
                  <c:v>5.0973333333333844E-5</c:v>
                </c:pt>
                <c:pt idx="1704">
                  <c:v>5.144400000000037E-5</c:v>
                </c:pt>
                <c:pt idx="1705">
                  <c:v>5.0517666666667079E-5</c:v>
                </c:pt>
                <c:pt idx="1706">
                  <c:v>5.0517666666667079E-5</c:v>
                </c:pt>
                <c:pt idx="1707">
                  <c:v>5.05076666666668E-5</c:v>
                </c:pt>
                <c:pt idx="1708">
                  <c:v>5.1439000000000529E-5</c:v>
                </c:pt>
                <c:pt idx="1709">
                  <c:v>5.0748000000000206E-5</c:v>
                </c:pt>
                <c:pt idx="1710">
                  <c:v>5.1203666666666835E-5</c:v>
                </c:pt>
                <c:pt idx="1711">
                  <c:v>5.167433333333366E-5</c:v>
                </c:pt>
                <c:pt idx="1712">
                  <c:v>5.2375333333333882E-5</c:v>
                </c:pt>
                <c:pt idx="1713">
                  <c:v>5.1914666666667018E-5</c:v>
                </c:pt>
                <c:pt idx="1714">
                  <c:v>5.2145000000000477E-5</c:v>
                </c:pt>
                <c:pt idx="1715">
                  <c:v>5.2380333333333954E-5</c:v>
                </c:pt>
                <c:pt idx="1716">
                  <c:v>5.1684333333333742E-5</c:v>
                </c:pt>
                <c:pt idx="1717">
                  <c:v>5.1914666666666795E-5</c:v>
                </c:pt>
                <c:pt idx="1718">
                  <c:v>5.2145000000000477E-5</c:v>
                </c:pt>
                <c:pt idx="1719">
                  <c:v>5.2150000000000326E-5</c:v>
                </c:pt>
                <c:pt idx="1720">
                  <c:v>5.1449000000000096E-5</c:v>
                </c:pt>
                <c:pt idx="1721">
                  <c:v>5.1679333333333576E-5</c:v>
                </c:pt>
                <c:pt idx="1722">
                  <c:v>5.1444000000000119E-5</c:v>
                </c:pt>
                <c:pt idx="1723">
                  <c:v>5.1444000000000119E-5</c:v>
                </c:pt>
                <c:pt idx="1724">
                  <c:v>5.120866666666671E-5</c:v>
                </c:pt>
                <c:pt idx="1725">
                  <c:v>5.1444000000000119E-5</c:v>
                </c:pt>
                <c:pt idx="1726">
                  <c:v>5.1223666666666913E-5</c:v>
                </c:pt>
                <c:pt idx="1727">
                  <c:v>5.1454000000000487E-5</c:v>
                </c:pt>
                <c:pt idx="1728">
                  <c:v>5.1454000000000148E-5</c:v>
                </c:pt>
                <c:pt idx="1729">
                  <c:v>5.1689333333333659E-5</c:v>
                </c:pt>
                <c:pt idx="1730">
                  <c:v>5.2385333333333924E-5</c:v>
                </c:pt>
                <c:pt idx="1731">
                  <c:v>5.2155000000000181E-5</c:v>
                </c:pt>
                <c:pt idx="1732">
                  <c:v>5.2150000000000326E-5</c:v>
                </c:pt>
                <c:pt idx="1733">
                  <c:v>5.1679333333333576E-5</c:v>
                </c:pt>
                <c:pt idx="1734">
                  <c:v>5.1674333333333416E-5</c:v>
                </c:pt>
                <c:pt idx="1735">
                  <c:v>5.0983333333333879E-5</c:v>
                </c:pt>
                <c:pt idx="1736">
                  <c:v>5.1213666666666898E-5</c:v>
                </c:pt>
                <c:pt idx="1737">
                  <c:v>5.1679333333333576E-5</c:v>
                </c:pt>
                <c:pt idx="1738">
                  <c:v>5.1449000000000096E-5</c:v>
                </c:pt>
                <c:pt idx="1739">
                  <c:v>5.1213666666666986E-5</c:v>
                </c:pt>
                <c:pt idx="1740">
                  <c:v>5.0973333333333844E-5</c:v>
                </c:pt>
                <c:pt idx="1741">
                  <c:v>5.1213666666666898E-5</c:v>
                </c:pt>
                <c:pt idx="1742">
                  <c:v>5.1449000000000279E-5</c:v>
                </c:pt>
                <c:pt idx="1743">
                  <c:v>5.2145000000000057E-5</c:v>
                </c:pt>
                <c:pt idx="1744">
                  <c:v>5.191466666666693E-5</c:v>
                </c:pt>
                <c:pt idx="1745">
                  <c:v>5.1444000000000119E-5</c:v>
                </c:pt>
                <c:pt idx="1746">
                  <c:v>5.1218666666666942E-5</c:v>
                </c:pt>
                <c:pt idx="1747">
                  <c:v>5.1679333333333921E-5</c:v>
                </c:pt>
                <c:pt idx="1748">
                  <c:v>5.1454000000000148E-5</c:v>
                </c:pt>
                <c:pt idx="1749">
                  <c:v>5.1449000000000428E-5</c:v>
                </c:pt>
                <c:pt idx="1750">
                  <c:v>5.0983333333333879E-5</c:v>
                </c:pt>
                <c:pt idx="1751">
                  <c:v>5.1218666666667173E-5</c:v>
                </c:pt>
                <c:pt idx="1752">
                  <c:v>5.1454000000000487E-5</c:v>
                </c:pt>
                <c:pt idx="1753">
                  <c:v>5.1684333333333742E-5</c:v>
                </c:pt>
                <c:pt idx="1754">
                  <c:v>5.0978333333333794E-5</c:v>
                </c:pt>
                <c:pt idx="1755">
                  <c:v>5.1213666666667013E-5</c:v>
                </c:pt>
                <c:pt idx="1756">
                  <c:v>5.1213666666666986E-5</c:v>
                </c:pt>
                <c:pt idx="1757">
                  <c:v>5.0978333333333794E-5</c:v>
                </c:pt>
                <c:pt idx="1758">
                  <c:v>5.1213666666666986E-5</c:v>
                </c:pt>
                <c:pt idx="1759">
                  <c:v>5.0748000000000247E-5</c:v>
                </c:pt>
                <c:pt idx="1760">
                  <c:v>5.0272333333333648E-5</c:v>
                </c:pt>
                <c:pt idx="1761">
                  <c:v>5.0042000000000447E-5</c:v>
                </c:pt>
                <c:pt idx="1762">
                  <c:v>5.0507666666666881E-5</c:v>
                </c:pt>
                <c:pt idx="1763">
                  <c:v>5.0743000000000317E-5</c:v>
                </c:pt>
                <c:pt idx="1764">
                  <c:v>5.0978333333333794E-5</c:v>
                </c:pt>
                <c:pt idx="1765">
                  <c:v>5.0978333333333611E-5</c:v>
                </c:pt>
                <c:pt idx="1766">
                  <c:v>5.0978333333333794E-5</c:v>
                </c:pt>
                <c:pt idx="1767">
                  <c:v>5.1208666666667063E-5</c:v>
                </c:pt>
                <c:pt idx="1768">
                  <c:v>5.1674333333333944E-5</c:v>
                </c:pt>
                <c:pt idx="1769">
                  <c:v>5.1203666666667093E-5</c:v>
                </c:pt>
                <c:pt idx="1770">
                  <c:v>5.1208666666667063E-5</c:v>
                </c:pt>
                <c:pt idx="1771">
                  <c:v>5.0507666666666881E-5</c:v>
                </c:pt>
                <c:pt idx="1772">
                  <c:v>5.0743000000000757E-5</c:v>
                </c:pt>
                <c:pt idx="1773">
                  <c:v>5.0743000000000757E-5</c:v>
                </c:pt>
                <c:pt idx="1774">
                  <c:v>5.0277333333333903E-5</c:v>
                </c:pt>
                <c:pt idx="1775">
                  <c:v>5.0968333333334022E-5</c:v>
                </c:pt>
                <c:pt idx="1776">
                  <c:v>5.1439000000000684E-5</c:v>
                </c:pt>
                <c:pt idx="1777">
                  <c:v>5.1674333333333531E-5</c:v>
                </c:pt>
                <c:pt idx="1778">
                  <c:v>5.1664333333333834E-5</c:v>
                </c:pt>
                <c:pt idx="1779">
                  <c:v>5.1904666666666997E-5</c:v>
                </c:pt>
                <c:pt idx="1780">
                  <c:v>5.1429000000000141E-5</c:v>
                </c:pt>
                <c:pt idx="1781">
                  <c:v>5.143900000000021E-5</c:v>
                </c:pt>
                <c:pt idx="1782">
                  <c:v>5.1198666666667E-5</c:v>
                </c:pt>
                <c:pt idx="1783">
                  <c:v>5.0733000000000749E-5</c:v>
                </c:pt>
                <c:pt idx="1784">
                  <c:v>5.0502666666667128E-5</c:v>
                </c:pt>
                <c:pt idx="1785">
                  <c:v>5.073300000000058E-5</c:v>
                </c:pt>
                <c:pt idx="1786">
                  <c:v>5.0728000000000325E-5</c:v>
                </c:pt>
                <c:pt idx="1787">
                  <c:v>5.073300000000058E-5</c:v>
                </c:pt>
                <c:pt idx="1788">
                  <c:v>5.0968333333334022E-5</c:v>
                </c:pt>
                <c:pt idx="1789">
                  <c:v>5.0963333333334052E-5</c:v>
                </c:pt>
                <c:pt idx="1790">
                  <c:v>5.0497666666666927E-5</c:v>
                </c:pt>
                <c:pt idx="1791">
                  <c:v>5.0497666666666927E-5</c:v>
                </c:pt>
                <c:pt idx="1792">
                  <c:v>5.0963333333333944E-5</c:v>
                </c:pt>
                <c:pt idx="1793">
                  <c:v>5.0728000000000494E-5</c:v>
                </c:pt>
                <c:pt idx="1794">
                  <c:v>5.0958333333333845E-5</c:v>
                </c:pt>
                <c:pt idx="1795">
                  <c:v>5.0728000000000494E-5</c:v>
                </c:pt>
                <c:pt idx="1796">
                  <c:v>5.0497666666667015E-5</c:v>
                </c:pt>
                <c:pt idx="1797">
                  <c:v>5.0497666666666927E-5</c:v>
                </c:pt>
                <c:pt idx="1798">
                  <c:v>5.0032000000000852E-5</c:v>
                </c:pt>
                <c:pt idx="1799">
                  <c:v>5.0262333333334033E-5</c:v>
                </c:pt>
                <c:pt idx="1800">
                  <c:v>4.9796666666667138E-5</c:v>
                </c:pt>
                <c:pt idx="1801">
                  <c:v>5.0497666666666927E-5</c:v>
                </c:pt>
                <c:pt idx="1802">
                  <c:v>5.0738000000000374E-5</c:v>
                </c:pt>
                <c:pt idx="1803">
                  <c:v>5.0733000000000261E-5</c:v>
                </c:pt>
                <c:pt idx="1804">
                  <c:v>5.0272333333333628E-5</c:v>
                </c:pt>
                <c:pt idx="1805">
                  <c:v>4.9801666666666634E-5</c:v>
                </c:pt>
                <c:pt idx="1806">
                  <c:v>4.9796666666666853E-5</c:v>
                </c:pt>
                <c:pt idx="1807">
                  <c:v>5.0267333333333678E-5</c:v>
                </c:pt>
                <c:pt idx="1808">
                  <c:v>4.9796666666666853E-5</c:v>
                </c:pt>
                <c:pt idx="1809">
                  <c:v>5.0497666666666744E-5</c:v>
                </c:pt>
                <c:pt idx="1810">
                  <c:v>5.0492666666667092E-5</c:v>
                </c:pt>
                <c:pt idx="1811">
                  <c:v>5.119366666666684E-5</c:v>
                </c:pt>
                <c:pt idx="1812">
                  <c:v>5.0963333333333815E-5</c:v>
                </c:pt>
                <c:pt idx="1813">
                  <c:v>5.0723000000000124E-5</c:v>
                </c:pt>
                <c:pt idx="1814">
                  <c:v>5.119366666666684E-5</c:v>
                </c:pt>
                <c:pt idx="1815">
                  <c:v>5.0953333333333434E-5</c:v>
                </c:pt>
                <c:pt idx="1816">
                  <c:v>5.0953333333333434E-5</c:v>
                </c:pt>
                <c:pt idx="1817">
                  <c:v>5.0487666666666668E-5</c:v>
                </c:pt>
                <c:pt idx="1818">
                  <c:v>5.0487666666666986E-5</c:v>
                </c:pt>
                <c:pt idx="1819">
                  <c:v>5.0953333333334037E-5</c:v>
                </c:pt>
                <c:pt idx="1820">
                  <c:v>5.0953333333334037E-5</c:v>
                </c:pt>
                <c:pt idx="1821">
                  <c:v>5.0252333333333686E-5</c:v>
                </c:pt>
                <c:pt idx="1822">
                  <c:v>5.0482666666667043E-5</c:v>
                </c:pt>
                <c:pt idx="1823">
                  <c:v>5.1173666666667433E-5</c:v>
                </c:pt>
                <c:pt idx="1824">
                  <c:v>5.1409000000000741E-5</c:v>
                </c:pt>
                <c:pt idx="1825">
                  <c:v>5.0943333333334205E-5</c:v>
                </c:pt>
                <c:pt idx="1826">
                  <c:v>5.1173666666667122E-5</c:v>
                </c:pt>
                <c:pt idx="1827">
                  <c:v>5.0477666666667134E-5</c:v>
                </c:pt>
                <c:pt idx="1828">
                  <c:v>5.0477666666667134E-5</c:v>
                </c:pt>
                <c:pt idx="1829">
                  <c:v>5.0713000000000671E-5</c:v>
                </c:pt>
                <c:pt idx="1830">
                  <c:v>5.0007000000000546E-5</c:v>
                </c:pt>
                <c:pt idx="1831">
                  <c:v>4.978166666666701E-5</c:v>
                </c:pt>
                <c:pt idx="1832">
                  <c:v>4.978166666666701E-5</c:v>
                </c:pt>
                <c:pt idx="1833">
                  <c:v>5.0012000000000625E-5</c:v>
                </c:pt>
                <c:pt idx="1834">
                  <c:v>4.9541333333333651E-5</c:v>
                </c:pt>
                <c:pt idx="1835">
                  <c:v>4.9311000000000457E-5</c:v>
                </c:pt>
                <c:pt idx="1836">
                  <c:v>4.931100000000026E-5</c:v>
                </c:pt>
                <c:pt idx="1837">
                  <c:v>4.978166666666701E-5</c:v>
                </c:pt>
                <c:pt idx="1838">
                  <c:v>4.9306000000000514E-5</c:v>
                </c:pt>
                <c:pt idx="1839">
                  <c:v>4.9997000000000511E-5</c:v>
                </c:pt>
                <c:pt idx="1840">
                  <c:v>5.0002000000000752E-5</c:v>
                </c:pt>
                <c:pt idx="1841">
                  <c:v>5.0467666666667241E-5</c:v>
                </c:pt>
                <c:pt idx="1842">
                  <c:v>5.0462666666667202E-5</c:v>
                </c:pt>
                <c:pt idx="1843">
                  <c:v>5.0698000000000537E-5</c:v>
                </c:pt>
                <c:pt idx="1844">
                  <c:v>5.0703000000000934E-5</c:v>
                </c:pt>
                <c:pt idx="1845">
                  <c:v>5.0703000000000934E-5</c:v>
                </c:pt>
                <c:pt idx="1846">
                  <c:v>5.0698000000000679E-5</c:v>
                </c:pt>
                <c:pt idx="1847">
                  <c:v>5.0928333333333914E-5</c:v>
                </c:pt>
                <c:pt idx="1848">
                  <c:v>5.070300000000048E-5</c:v>
                </c:pt>
                <c:pt idx="1849">
                  <c:v>5.1163666666667045E-5</c:v>
                </c:pt>
                <c:pt idx="1850">
                  <c:v>5.1399000000000414E-5</c:v>
                </c:pt>
                <c:pt idx="1851">
                  <c:v>5.1163666666666964E-5</c:v>
                </c:pt>
                <c:pt idx="1852">
                  <c:v>5.0928333333333745E-5</c:v>
                </c:pt>
                <c:pt idx="1853">
                  <c:v>5.162933333333348E-5</c:v>
                </c:pt>
                <c:pt idx="1854">
                  <c:v>5.0693000000000248E-5</c:v>
                </c:pt>
                <c:pt idx="1855">
                  <c:v>5.092333333333349E-5</c:v>
                </c:pt>
                <c:pt idx="1856">
                  <c:v>5.1389000000000141E-5</c:v>
                </c:pt>
                <c:pt idx="1857">
                  <c:v>5.185966666666681E-5</c:v>
                </c:pt>
                <c:pt idx="1858">
                  <c:v>5.1634333333333572E-5</c:v>
                </c:pt>
                <c:pt idx="1859">
                  <c:v>5.1163666666666964E-5</c:v>
                </c:pt>
                <c:pt idx="1860">
                  <c:v>5.1394000000000613E-5</c:v>
                </c:pt>
                <c:pt idx="1861">
                  <c:v>5.1394000000000613E-5</c:v>
                </c:pt>
                <c:pt idx="1862">
                  <c:v>5.1394000000000931E-5</c:v>
                </c:pt>
                <c:pt idx="1863">
                  <c:v>5.1158666666666913E-5</c:v>
                </c:pt>
                <c:pt idx="1864">
                  <c:v>5.0923333333333809E-5</c:v>
                </c:pt>
                <c:pt idx="1865">
                  <c:v>5.0693000000000594E-5</c:v>
                </c:pt>
                <c:pt idx="1866">
                  <c:v>5.0918333333333547E-5</c:v>
                </c:pt>
                <c:pt idx="1867">
                  <c:v>5.0683000000000002E-5</c:v>
                </c:pt>
                <c:pt idx="1868">
                  <c:v>5.0918333333333547E-5</c:v>
                </c:pt>
                <c:pt idx="1869">
                  <c:v>5.1148666666666572E-5</c:v>
                </c:pt>
                <c:pt idx="1870">
                  <c:v>5.1614333333333799E-5</c:v>
                </c:pt>
                <c:pt idx="1871">
                  <c:v>5.1148666666666884E-5</c:v>
                </c:pt>
                <c:pt idx="1872">
                  <c:v>5.1148666666666884E-5</c:v>
                </c:pt>
                <c:pt idx="1873">
                  <c:v>5.138400000000055E-5</c:v>
                </c:pt>
                <c:pt idx="1874">
                  <c:v>5.1614333333333941E-5</c:v>
                </c:pt>
                <c:pt idx="1875">
                  <c:v>5.2315333333334089E-5</c:v>
                </c:pt>
                <c:pt idx="1876">
                  <c:v>5.2090000000000696E-5</c:v>
                </c:pt>
                <c:pt idx="1877">
                  <c:v>5.1854666666666934E-5</c:v>
                </c:pt>
                <c:pt idx="1878">
                  <c:v>5.2080000000000132E-5</c:v>
                </c:pt>
                <c:pt idx="1879">
                  <c:v>5.1614333333333941E-5</c:v>
                </c:pt>
                <c:pt idx="1880">
                  <c:v>5.1854666666667077E-5</c:v>
                </c:pt>
                <c:pt idx="1881">
                  <c:v>5.2085000000000305E-5</c:v>
                </c:pt>
                <c:pt idx="1882">
                  <c:v>5.1854666666667192E-5</c:v>
                </c:pt>
                <c:pt idx="1883">
                  <c:v>5.2085000000000597E-5</c:v>
                </c:pt>
                <c:pt idx="1884">
                  <c:v>5.2085000000000759E-5</c:v>
                </c:pt>
                <c:pt idx="1885">
                  <c:v>5.1854666666666934E-5</c:v>
                </c:pt>
                <c:pt idx="1886">
                  <c:v>5.2080000000000132E-5</c:v>
                </c:pt>
                <c:pt idx="1887">
                  <c:v>5.2079999999999969E-5</c:v>
                </c:pt>
                <c:pt idx="1888">
                  <c:v>5.2079999999999969E-5</c:v>
                </c:pt>
                <c:pt idx="1889">
                  <c:v>5.1849666666666591E-5</c:v>
                </c:pt>
                <c:pt idx="1890">
                  <c:v>5.2315333333333662E-5</c:v>
                </c:pt>
                <c:pt idx="1891">
                  <c:v>5.1614333333333657E-5</c:v>
                </c:pt>
                <c:pt idx="1892">
                  <c:v>5.1138666666666828E-5</c:v>
                </c:pt>
                <c:pt idx="1893">
                  <c:v>5.0908333333333993E-5</c:v>
                </c:pt>
                <c:pt idx="1894">
                  <c:v>5.137900000000035E-5</c:v>
                </c:pt>
                <c:pt idx="1895">
                  <c:v>5.1374000000000081E-5</c:v>
                </c:pt>
                <c:pt idx="1896">
                  <c:v>5.1609333333333531E-5</c:v>
                </c:pt>
                <c:pt idx="1897">
                  <c:v>5.1609333333333531E-5</c:v>
                </c:pt>
                <c:pt idx="1898">
                  <c:v>5.1604333333333459E-5</c:v>
                </c:pt>
                <c:pt idx="1899">
                  <c:v>5.1369000000000138E-5</c:v>
                </c:pt>
                <c:pt idx="1900">
                  <c:v>5.1839666666666874E-5</c:v>
                </c:pt>
                <c:pt idx="1901">
                  <c:v>5.1609333333333632E-5</c:v>
                </c:pt>
                <c:pt idx="1902">
                  <c:v>5.1609333333333632E-5</c:v>
                </c:pt>
                <c:pt idx="1903">
                  <c:v>5.1839666666666779E-5</c:v>
                </c:pt>
                <c:pt idx="1904">
                  <c:v>5.1379000000000438E-5</c:v>
                </c:pt>
                <c:pt idx="1905">
                  <c:v>5.2075000000000249E-5</c:v>
                </c:pt>
                <c:pt idx="1906">
                  <c:v>5.1839666666666874E-5</c:v>
                </c:pt>
                <c:pt idx="1907">
                  <c:v>5.1839666666666874E-5</c:v>
                </c:pt>
                <c:pt idx="1908">
                  <c:v>5.1604333333333574E-5</c:v>
                </c:pt>
                <c:pt idx="1909">
                  <c:v>5.2305333333334081E-5</c:v>
                </c:pt>
                <c:pt idx="1910">
                  <c:v>5.1834666666666931E-5</c:v>
                </c:pt>
                <c:pt idx="1911">
                  <c:v>5.1604333333333574E-5</c:v>
                </c:pt>
                <c:pt idx="1912">
                  <c:v>5.1829666666666825E-5</c:v>
                </c:pt>
                <c:pt idx="1913">
                  <c:v>5.1599333333333617E-5</c:v>
                </c:pt>
                <c:pt idx="1914">
                  <c:v>5.1599333333333617E-5</c:v>
                </c:pt>
                <c:pt idx="1915">
                  <c:v>5.1599333333333617E-5</c:v>
                </c:pt>
                <c:pt idx="1916">
                  <c:v>5.1364000000000513E-5</c:v>
                </c:pt>
                <c:pt idx="1917">
                  <c:v>5.1599333333333949E-5</c:v>
                </c:pt>
                <c:pt idx="1918">
                  <c:v>5.1834666666667114E-5</c:v>
                </c:pt>
                <c:pt idx="1919">
                  <c:v>5.1364000000000513E-5</c:v>
                </c:pt>
                <c:pt idx="1920">
                  <c:v>5.1599333333333963E-5</c:v>
                </c:pt>
                <c:pt idx="1921">
                  <c:v>5.1133666666666878E-5</c:v>
                </c:pt>
                <c:pt idx="1922">
                  <c:v>5.1364000000000513E-5</c:v>
                </c:pt>
                <c:pt idx="1923">
                  <c:v>5.1364000000000513E-5</c:v>
                </c:pt>
                <c:pt idx="1924">
                  <c:v>5.1128666666666826E-5</c:v>
                </c:pt>
                <c:pt idx="1925">
                  <c:v>5.0668000000000437E-5</c:v>
                </c:pt>
                <c:pt idx="1926">
                  <c:v>5.0898333333334052E-5</c:v>
                </c:pt>
                <c:pt idx="1927">
                  <c:v>5.0663000000000507E-5</c:v>
                </c:pt>
                <c:pt idx="1928">
                  <c:v>5.0898333333333788E-5</c:v>
                </c:pt>
                <c:pt idx="1929">
                  <c:v>5.0668000000000437E-5</c:v>
                </c:pt>
                <c:pt idx="1930">
                  <c:v>5.0663000000000148E-5</c:v>
                </c:pt>
                <c:pt idx="1931">
                  <c:v>5.0903333333334009E-5</c:v>
                </c:pt>
                <c:pt idx="1932">
                  <c:v>5.0903333333334009E-5</c:v>
                </c:pt>
                <c:pt idx="1933">
                  <c:v>5.1128666666666494E-5</c:v>
                </c:pt>
                <c:pt idx="1934">
                  <c:v>5.0668000000000437E-5</c:v>
                </c:pt>
                <c:pt idx="1935">
                  <c:v>5.0893333333333831E-5</c:v>
                </c:pt>
                <c:pt idx="1936">
                  <c:v>5.0427666666667126E-5</c:v>
                </c:pt>
                <c:pt idx="1937">
                  <c:v>5.0427666666666889E-5</c:v>
                </c:pt>
                <c:pt idx="1938">
                  <c:v>5.0427666666666889E-5</c:v>
                </c:pt>
                <c:pt idx="1939">
                  <c:v>5.0432666666667211E-5</c:v>
                </c:pt>
                <c:pt idx="1940">
                  <c:v>5.0663000000000507E-5</c:v>
                </c:pt>
                <c:pt idx="1941">
                  <c:v>5.0422666666667E-5</c:v>
                </c:pt>
                <c:pt idx="1942">
                  <c:v>5.0422666666666688E-5</c:v>
                </c:pt>
                <c:pt idx="1943">
                  <c:v>5.0662999999999952E-5</c:v>
                </c:pt>
                <c:pt idx="1944">
                  <c:v>5.0653000000000438E-5</c:v>
                </c:pt>
                <c:pt idx="1945">
                  <c:v>5.0888333333334016E-5</c:v>
                </c:pt>
                <c:pt idx="1946">
                  <c:v>5.0893333333333817E-5</c:v>
                </c:pt>
                <c:pt idx="1947">
                  <c:v>5.0427666666666889E-5</c:v>
                </c:pt>
                <c:pt idx="1948">
                  <c:v>5.0658000000000076E-5</c:v>
                </c:pt>
                <c:pt idx="1949">
                  <c:v>5.0653000000000438E-5</c:v>
                </c:pt>
                <c:pt idx="1950">
                  <c:v>5.0422666666667142E-5</c:v>
                </c:pt>
                <c:pt idx="1951">
                  <c:v>5.0422666666667142E-5</c:v>
                </c:pt>
                <c:pt idx="1952">
                  <c:v>5.0888333333333739E-5</c:v>
                </c:pt>
                <c:pt idx="1953">
                  <c:v>5.0653000000000472E-5</c:v>
                </c:pt>
                <c:pt idx="1954">
                  <c:v>5.0883333333333823E-5</c:v>
                </c:pt>
                <c:pt idx="1955">
                  <c:v>5.0648000000000353E-5</c:v>
                </c:pt>
                <c:pt idx="1956">
                  <c:v>5.0883333333333823E-5</c:v>
                </c:pt>
                <c:pt idx="1957">
                  <c:v>5.0883333333333823E-5</c:v>
                </c:pt>
                <c:pt idx="1958">
                  <c:v>5.0422666666667E-5</c:v>
                </c:pt>
                <c:pt idx="1959">
                  <c:v>5.0182333333334054E-5</c:v>
                </c:pt>
                <c:pt idx="1960">
                  <c:v>4.9947000000000279E-5</c:v>
                </c:pt>
                <c:pt idx="1961">
                  <c:v>5.0182333333334054E-5</c:v>
                </c:pt>
                <c:pt idx="1962">
                  <c:v>5.0182333333334054E-5</c:v>
                </c:pt>
                <c:pt idx="1963">
                  <c:v>5.0182333333334156E-5</c:v>
                </c:pt>
                <c:pt idx="1964">
                  <c:v>4.9952000000000704E-5</c:v>
                </c:pt>
                <c:pt idx="1965">
                  <c:v>5.041266666666752E-5</c:v>
                </c:pt>
                <c:pt idx="1966">
                  <c:v>5.0177333333334084E-5</c:v>
                </c:pt>
                <c:pt idx="1967">
                  <c:v>5.0878333333334008E-5</c:v>
                </c:pt>
                <c:pt idx="1968">
                  <c:v>5.0182333333334156E-5</c:v>
                </c:pt>
                <c:pt idx="1969">
                  <c:v>5.0417666666667131E-5</c:v>
                </c:pt>
                <c:pt idx="1970">
                  <c:v>5.0177333333334084E-5</c:v>
                </c:pt>
                <c:pt idx="1971">
                  <c:v>5.0648000000000136E-5</c:v>
                </c:pt>
                <c:pt idx="1972">
                  <c:v>5.0417666666667476E-5</c:v>
                </c:pt>
                <c:pt idx="1973">
                  <c:v>5.0648000000000136E-5</c:v>
                </c:pt>
                <c:pt idx="1974">
                  <c:v>5.0417666666667476E-5</c:v>
                </c:pt>
                <c:pt idx="1975">
                  <c:v>5.0182333333334312E-5</c:v>
                </c:pt>
                <c:pt idx="1976">
                  <c:v>5.0182333333334156E-5</c:v>
                </c:pt>
                <c:pt idx="1977">
                  <c:v>5.0648000000000475E-5</c:v>
                </c:pt>
                <c:pt idx="1978">
                  <c:v>5.133900000000058E-5</c:v>
                </c:pt>
                <c:pt idx="1979">
                  <c:v>5.0182333333334156E-5</c:v>
                </c:pt>
                <c:pt idx="1980">
                  <c:v>4.9947000000000591E-5</c:v>
                </c:pt>
                <c:pt idx="1981">
                  <c:v>5.040766666666719E-5</c:v>
                </c:pt>
                <c:pt idx="1982">
                  <c:v>5.041266666666752E-5</c:v>
                </c:pt>
                <c:pt idx="1983">
                  <c:v>5.0643000000000511E-5</c:v>
                </c:pt>
                <c:pt idx="1984">
                  <c:v>5.0177333333334172E-5</c:v>
                </c:pt>
                <c:pt idx="1985">
                  <c:v>5.0177333333334172E-5</c:v>
                </c:pt>
                <c:pt idx="1986">
                  <c:v>5.0177333333334172E-5</c:v>
                </c:pt>
                <c:pt idx="1987">
                  <c:v>5.064300000000064E-5</c:v>
                </c:pt>
                <c:pt idx="1988">
                  <c:v>4.9947000000000767E-5</c:v>
                </c:pt>
                <c:pt idx="1989">
                  <c:v>5.0878333333334008E-5</c:v>
                </c:pt>
                <c:pt idx="1990">
                  <c:v>5.040766666666719E-5</c:v>
                </c:pt>
                <c:pt idx="1991">
                  <c:v>5.064300000000043E-5</c:v>
                </c:pt>
                <c:pt idx="1992">
                  <c:v>4.9942000000000837E-5</c:v>
                </c:pt>
                <c:pt idx="1993">
                  <c:v>5.0172333333334032E-5</c:v>
                </c:pt>
                <c:pt idx="1994">
                  <c:v>5.0167333333333804E-5</c:v>
                </c:pt>
                <c:pt idx="1995">
                  <c:v>5.1098666666666937E-5</c:v>
                </c:pt>
                <c:pt idx="1996">
                  <c:v>4.9937000000000738E-5</c:v>
                </c:pt>
                <c:pt idx="1997">
                  <c:v>5.0402666666667139E-5</c:v>
                </c:pt>
                <c:pt idx="1998">
                  <c:v>5.0167333333334069E-5</c:v>
                </c:pt>
                <c:pt idx="1999">
                  <c:v>5.0167333333334069E-5</c:v>
                </c:pt>
                <c:pt idx="2000">
                  <c:v>5.0167333333334163E-5</c:v>
                </c:pt>
                <c:pt idx="2001">
                  <c:v>5.0402666666667247E-5</c:v>
                </c:pt>
                <c:pt idx="2002">
                  <c:v>5.0628000000000431E-5</c:v>
                </c:pt>
                <c:pt idx="2003">
                  <c:v>5.0633000000000828E-5</c:v>
                </c:pt>
                <c:pt idx="2004">
                  <c:v>4.9932000000000626E-5</c:v>
                </c:pt>
                <c:pt idx="2005">
                  <c:v>5.0397666666667351E-5</c:v>
                </c:pt>
                <c:pt idx="2006">
                  <c:v>4.9937000000000576E-5</c:v>
                </c:pt>
                <c:pt idx="2007">
                  <c:v>5.0167333333334069E-5</c:v>
                </c:pt>
                <c:pt idx="2008">
                  <c:v>5.0167333333334069E-5</c:v>
                </c:pt>
                <c:pt idx="2009">
                  <c:v>5.0397666666667101E-5</c:v>
                </c:pt>
                <c:pt idx="2010">
                  <c:v>5.0167333333334069E-5</c:v>
                </c:pt>
                <c:pt idx="2011">
                  <c:v>5.0628000000000532E-5</c:v>
                </c:pt>
                <c:pt idx="2012">
                  <c:v>5.0868333333334203E-5</c:v>
                </c:pt>
                <c:pt idx="2013">
                  <c:v>5.0397666666667195E-5</c:v>
                </c:pt>
                <c:pt idx="2014">
                  <c:v>5.0162333333333983E-5</c:v>
                </c:pt>
                <c:pt idx="2015">
                  <c:v>5.0628000000000431E-5</c:v>
                </c:pt>
                <c:pt idx="2016">
                  <c:v>5.0628000000000431E-5</c:v>
                </c:pt>
                <c:pt idx="2017">
                  <c:v>5.0873333333333909E-5</c:v>
                </c:pt>
                <c:pt idx="2018">
                  <c:v>5.0633000000000821E-5</c:v>
                </c:pt>
                <c:pt idx="2019">
                  <c:v>5.0868333333334203E-5</c:v>
                </c:pt>
                <c:pt idx="2020">
                  <c:v>5.0633000000000821E-5</c:v>
                </c:pt>
                <c:pt idx="2021">
                  <c:v>5.0633000000000828E-5</c:v>
                </c:pt>
                <c:pt idx="2022">
                  <c:v>5.0167333333334163E-5</c:v>
                </c:pt>
                <c:pt idx="2023">
                  <c:v>5.0638000000000541E-5</c:v>
                </c:pt>
                <c:pt idx="2024">
                  <c:v>5.1329000000000524E-5</c:v>
                </c:pt>
                <c:pt idx="2025">
                  <c:v>5.0868333333333952E-5</c:v>
                </c:pt>
                <c:pt idx="2026">
                  <c:v>5.0633000000000821E-5</c:v>
                </c:pt>
                <c:pt idx="2027">
                  <c:v>5.1098666666667079E-5</c:v>
                </c:pt>
                <c:pt idx="2028">
                  <c:v>5.0868333333333952E-5</c:v>
                </c:pt>
                <c:pt idx="2029">
                  <c:v>5.1098666666667079E-5</c:v>
                </c:pt>
                <c:pt idx="2030">
                  <c:v>5.0868333333333952E-5</c:v>
                </c:pt>
                <c:pt idx="2031">
                  <c:v>5.0868333333334203E-5</c:v>
                </c:pt>
                <c:pt idx="2032">
                  <c:v>5.0638000000000541E-5</c:v>
                </c:pt>
                <c:pt idx="2033">
                  <c:v>5.1334000000000556E-5</c:v>
                </c:pt>
                <c:pt idx="2034">
                  <c:v>5.132900000000024E-5</c:v>
                </c:pt>
                <c:pt idx="2035">
                  <c:v>5.1334000000000705E-5</c:v>
                </c:pt>
                <c:pt idx="2036">
                  <c:v>5.1334000000000413E-5</c:v>
                </c:pt>
                <c:pt idx="2037">
                  <c:v>5.1564333333334143E-5</c:v>
                </c:pt>
                <c:pt idx="2038">
                  <c:v>5.0863333333334029E-5</c:v>
                </c:pt>
                <c:pt idx="2039">
                  <c:v>5.0638000000000317E-5</c:v>
                </c:pt>
                <c:pt idx="2040">
                  <c:v>5.0638000000000541E-5</c:v>
                </c:pt>
                <c:pt idx="2041">
                  <c:v>5.0868333333333952E-5</c:v>
                </c:pt>
                <c:pt idx="2042">
                  <c:v>5.0407666666667041E-5</c:v>
                </c:pt>
                <c:pt idx="2043">
                  <c:v>5.0638000000000317E-5</c:v>
                </c:pt>
                <c:pt idx="2044">
                  <c:v>5.1098666666666889E-5</c:v>
                </c:pt>
                <c:pt idx="2045">
                  <c:v>5.0868333333333661E-5</c:v>
                </c:pt>
                <c:pt idx="2046">
                  <c:v>5.1569333333333863E-5</c:v>
                </c:pt>
                <c:pt idx="2047">
                  <c:v>5.1799666666667281E-5</c:v>
                </c:pt>
                <c:pt idx="2048">
                  <c:v>5.1098666666667079E-5</c:v>
                </c:pt>
                <c:pt idx="2049">
                  <c:v>5.1569333333333978E-5</c:v>
                </c:pt>
                <c:pt idx="2050">
                  <c:v>5.1564333333333933E-5</c:v>
                </c:pt>
                <c:pt idx="2051">
                  <c:v>5.1794666666667121E-5</c:v>
                </c:pt>
                <c:pt idx="2052">
                  <c:v>5.1794666666667121E-5</c:v>
                </c:pt>
                <c:pt idx="2053">
                  <c:v>5.1794666666667121E-5</c:v>
                </c:pt>
                <c:pt idx="2054">
                  <c:v>5.1559333333333821E-5</c:v>
                </c:pt>
                <c:pt idx="2055">
                  <c:v>5.1559333333333821E-5</c:v>
                </c:pt>
                <c:pt idx="2056">
                  <c:v>5.1559333333333821E-5</c:v>
                </c:pt>
                <c:pt idx="2057">
                  <c:v>5.1794666666666945E-5</c:v>
                </c:pt>
                <c:pt idx="2058">
                  <c:v>5.2495666666667086E-5</c:v>
                </c:pt>
                <c:pt idx="2059">
                  <c:v>5.2030000000000503E-5</c:v>
                </c:pt>
                <c:pt idx="2060">
                  <c:v>5.1789666666667076E-5</c:v>
                </c:pt>
                <c:pt idx="2061">
                  <c:v>5.132900000000024E-5</c:v>
                </c:pt>
                <c:pt idx="2062">
                  <c:v>5.1794666666667121E-5</c:v>
                </c:pt>
                <c:pt idx="2063">
                  <c:v>5.2025000000000702E-5</c:v>
                </c:pt>
                <c:pt idx="2064">
                  <c:v>5.1559333333333821E-5</c:v>
                </c:pt>
                <c:pt idx="2065">
                  <c:v>5.1559333333333821E-5</c:v>
                </c:pt>
                <c:pt idx="2066">
                  <c:v>5.1794666666666945E-5</c:v>
                </c:pt>
                <c:pt idx="2067">
                  <c:v>5.2260333333333704E-5</c:v>
                </c:pt>
                <c:pt idx="2068">
                  <c:v>5.2726000000000579E-5</c:v>
                </c:pt>
                <c:pt idx="2069">
                  <c:v>5.2490666666667021E-5</c:v>
                </c:pt>
                <c:pt idx="2070">
                  <c:v>5.2490666666667021E-5</c:v>
                </c:pt>
                <c:pt idx="2071">
                  <c:v>5.2726000000000579E-5</c:v>
                </c:pt>
                <c:pt idx="2072">
                  <c:v>5.2260333333333704E-5</c:v>
                </c:pt>
                <c:pt idx="2073">
                  <c:v>5.2020000000000596E-5</c:v>
                </c:pt>
                <c:pt idx="2074">
                  <c:v>5.2716000000000848E-5</c:v>
                </c:pt>
                <c:pt idx="2075">
                  <c:v>5.2485666666667139E-5</c:v>
                </c:pt>
                <c:pt idx="2076">
                  <c:v>5.2706000000000671E-5</c:v>
                </c:pt>
                <c:pt idx="2077">
                  <c:v>5.224533333333355E-5</c:v>
                </c:pt>
                <c:pt idx="2078">
                  <c:v>5.248566666666703E-5</c:v>
                </c:pt>
                <c:pt idx="2079">
                  <c:v>5.2250333333333967E-5</c:v>
                </c:pt>
                <c:pt idx="2080">
                  <c:v>5.2020000000000596E-5</c:v>
                </c:pt>
                <c:pt idx="2081">
                  <c:v>5.2250333333334062E-5</c:v>
                </c:pt>
                <c:pt idx="2082">
                  <c:v>5.2946333333333914E-5</c:v>
                </c:pt>
                <c:pt idx="2083">
                  <c:v>5.248066666666687E-5</c:v>
                </c:pt>
                <c:pt idx="2084">
                  <c:v>5.2245333333333997E-5</c:v>
                </c:pt>
                <c:pt idx="2085">
                  <c:v>5.2946333333333914E-5</c:v>
                </c:pt>
                <c:pt idx="2086">
                  <c:v>5.2716000000000848E-5</c:v>
                </c:pt>
                <c:pt idx="2087">
                  <c:v>5.2946333333333914E-5</c:v>
                </c:pt>
                <c:pt idx="2088">
                  <c:v>5.295133333333398E-5</c:v>
                </c:pt>
                <c:pt idx="2089">
                  <c:v>5.2946333333333914E-5</c:v>
                </c:pt>
                <c:pt idx="2090">
                  <c:v>5.2946333333333914E-5</c:v>
                </c:pt>
                <c:pt idx="2091">
                  <c:v>5.271600000000053E-5</c:v>
                </c:pt>
                <c:pt idx="2092">
                  <c:v>5.271600000000053E-5</c:v>
                </c:pt>
                <c:pt idx="2093">
                  <c:v>5.31716666666664E-5</c:v>
                </c:pt>
                <c:pt idx="2094">
                  <c:v>5.3171666666666522E-5</c:v>
                </c:pt>
                <c:pt idx="2095">
                  <c:v>5.2941333333333619E-5</c:v>
                </c:pt>
                <c:pt idx="2096">
                  <c:v>5.3171666666666834E-5</c:v>
                </c:pt>
                <c:pt idx="2097">
                  <c:v>5.3862666666667082E-5</c:v>
                </c:pt>
                <c:pt idx="2098">
                  <c:v>5.3402000000000604E-5</c:v>
                </c:pt>
                <c:pt idx="2099">
                  <c:v>5.2936333333333716E-5</c:v>
                </c:pt>
                <c:pt idx="2100">
                  <c:v>5.3171666666666522E-5</c:v>
                </c:pt>
                <c:pt idx="2101">
                  <c:v>5.2941333333333619E-5</c:v>
                </c:pt>
                <c:pt idx="2102">
                  <c:v>5.2711000000000262E-5</c:v>
                </c:pt>
                <c:pt idx="2103">
                  <c:v>5.2946333333333759E-5</c:v>
                </c:pt>
                <c:pt idx="2104">
                  <c:v>5.3176666666666574E-5</c:v>
                </c:pt>
                <c:pt idx="2105">
                  <c:v>5.3406999999999978E-5</c:v>
                </c:pt>
                <c:pt idx="2106">
                  <c:v>5.2941333333333531E-5</c:v>
                </c:pt>
                <c:pt idx="2107">
                  <c:v>5.2946333333333759E-5</c:v>
                </c:pt>
                <c:pt idx="2108">
                  <c:v>5.38726666666669E-5</c:v>
                </c:pt>
                <c:pt idx="2109">
                  <c:v>5.3171666666666834E-5</c:v>
                </c:pt>
                <c:pt idx="2110">
                  <c:v>5.4343333333333725E-5</c:v>
                </c:pt>
                <c:pt idx="2111">
                  <c:v>5.3637333333333593E-5</c:v>
                </c:pt>
                <c:pt idx="2112">
                  <c:v>5.3166666666666918E-5</c:v>
                </c:pt>
                <c:pt idx="2113">
                  <c:v>5.3862666666667109E-5</c:v>
                </c:pt>
                <c:pt idx="2114">
                  <c:v>5.4093000000000459E-5</c:v>
                </c:pt>
                <c:pt idx="2115">
                  <c:v>5.4093000000000459E-5</c:v>
                </c:pt>
                <c:pt idx="2116">
                  <c:v>5.4093000000000459E-5</c:v>
                </c:pt>
                <c:pt idx="2117">
                  <c:v>5.4093000000000459E-5</c:v>
                </c:pt>
                <c:pt idx="2118">
                  <c:v>5.3862666666666838E-5</c:v>
                </c:pt>
                <c:pt idx="2119">
                  <c:v>5.3632333333333786E-5</c:v>
                </c:pt>
                <c:pt idx="2120">
                  <c:v>5.4098000000000111E-5</c:v>
                </c:pt>
                <c:pt idx="2121">
                  <c:v>5.4103000000000339E-5</c:v>
                </c:pt>
                <c:pt idx="2122">
                  <c:v>5.4328333333333577E-5</c:v>
                </c:pt>
                <c:pt idx="2123">
                  <c:v>5.409800000000068E-5</c:v>
                </c:pt>
                <c:pt idx="2124">
                  <c:v>5.4558666666667029E-5</c:v>
                </c:pt>
                <c:pt idx="2125">
                  <c:v>5.4323333333333932E-5</c:v>
                </c:pt>
                <c:pt idx="2126">
                  <c:v>5.5024333333333639E-5</c:v>
                </c:pt>
                <c:pt idx="2127">
                  <c:v>5.5264666666666917E-5</c:v>
                </c:pt>
                <c:pt idx="2128">
                  <c:v>5.5029333333333616E-5</c:v>
                </c:pt>
                <c:pt idx="2129">
                  <c:v>5.4563666666666877E-5</c:v>
                </c:pt>
                <c:pt idx="2130">
                  <c:v>5.4794000000000485E-5</c:v>
                </c:pt>
                <c:pt idx="2131">
                  <c:v>5.5500000000000441E-5</c:v>
                </c:pt>
                <c:pt idx="2132">
                  <c:v>5.550000000000017E-5</c:v>
                </c:pt>
                <c:pt idx="2133">
                  <c:v>5.5029333333333616E-5</c:v>
                </c:pt>
                <c:pt idx="2134">
                  <c:v>5.4563666666667013E-5</c:v>
                </c:pt>
                <c:pt idx="2135">
                  <c:v>5.5024333333333355E-5</c:v>
                </c:pt>
                <c:pt idx="2136">
                  <c:v>5.5014333333333787E-5</c:v>
                </c:pt>
                <c:pt idx="2137">
                  <c:v>5.5024333333333639E-5</c:v>
                </c:pt>
                <c:pt idx="2138">
                  <c:v>5.5024333333333639E-5</c:v>
                </c:pt>
                <c:pt idx="2139">
                  <c:v>5.5024333333333639E-5</c:v>
                </c:pt>
                <c:pt idx="2140">
                  <c:v>5.4328333333334011E-5</c:v>
                </c:pt>
                <c:pt idx="2141">
                  <c:v>5.4789000000000542E-5</c:v>
                </c:pt>
                <c:pt idx="2142">
                  <c:v>5.5259666666666804E-5</c:v>
                </c:pt>
                <c:pt idx="2143">
                  <c:v>5.5024333333333978E-5</c:v>
                </c:pt>
                <c:pt idx="2144">
                  <c:v>5.5490000000000155E-5</c:v>
                </c:pt>
                <c:pt idx="2145">
                  <c:v>5.5490000000000155E-5</c:v>
                </c:pt>
                <c:pt idx="2146">
                  <c:v>5.5955666666666901E-5</c:v>
                </c:pt>
                <c:pt idx="2147">
                  <c:v>5.6191000000000127E-5</c:v>
                </c:pt>
                <c:pt idx="2148">
                  <c:v>5.5725333333333713E-5</c:v>
                </c:pt>
                <c:pt idx="2149">
                  <c:v>5.6887000000000209E-5</c:v>
                </c:pt>
                <c:pt idx="2150">
                  <c:v>5.6421333333333958E-5</c:v>
                </c:pt>
                <c:pt idx="2151">
                  <c:v>5.6656666666666886E-5</c:v>
                </c:pt>
                <c:pt idx="2152">
                  <c:v>5.6651666666666814E-5</c:v>
                </c:pt>
                <c:pt idx="2153">
                  <c:v>5.5720333333333749E-5</c:v>
                </c:pt>
                <c:pt idx="2154">
                  <c:v>5.5725333333333713E-5</c:v>
                </c:pt>
                <c:pt idx="2155">
                  <c:v>5.5254666666666841E-5</c:v>
                </c:pt>
                <c:pt idx="2156">
                  <c:v>5.6421333333333958E-5</c:v>
                </c:pt>
                <c:pt idx="2157">
                  <c:v>5.5955666666667104E-5</c:v>
                </c:pt>
                <c:pt idx="2158">
                  <c:v>5.6421333333333606E-5</c:v>
                </c:pt>
                <c:pt idx="2159">
                  <c:v>5.6426333333333759E-5</c:v>
                </c:pt>
                <c:pt idx="2160">
                  <c:v>5.7122333333333964E-5</c:v>
                </c:pt>
                <c:pt idx="2161">
                  <c:v>5.6887000000000413E-5</c:v>
                </c:pt>
                <c:pt idx="2162">
                  <c:v>5.6882000000000442E-5</c:v>
                </c:pt>
                <c:pt idx="2163">
                  <c:v>5.6651666666666983E-5</c:v>
                </c:pt>
                <c:pt idx="2164">
                  <c:v>5.6651666666666983E-5</c:v>
                </c:pt>
                <c:pt idx="2165">
                  <c:v>5.7117333333333878E-5</c:v>
                </c:pt>
                <c:pt idx="2166">
                  <c:v>5.7112333333333935E-5</c:v>
                </c:pt>
                <c:pt idx="2167">
                  <c:v>5.6416333333334225E-5</c:v>
                </c:pt>
                <c:pt idx="2168">
                  <c:v>5.6646666666667013E-5</c:v>
                </c:pt>
                <c:pt idx="2169">
                  <c:v>5.618600000000061E-5</c:v>
                </c:pt>
                <c:pt idx="2170">
                  <c:v>5.6892000000000491E-5</c:v>
                </c:pt>
                <c:pt idx="2171">
                  <c:v>5.641633333333413E-5</c:v>
                </c:pt>
                <c:pt idx="2172">
                  <c:v>5.641633333333413E-5</c:v>
                </c:pt>
                <c:pt idx="2173">
                  <c:v>5.6882000000000442E-5</c:v>
                </c:pt>
                <c:pt idx="2174">
                  <c:v>5.6421333333333802E-5</c:v>
                </c:pt>
                <c:pt idx="2175">
                  <c:v>5.6186000000000332E-5</c:v>
                </c:pt>
                <c:pt idx="2176">
                  <c:v>5.6421333333333504E-5</c:v>
                </c:pt>
                <c:pt idx="2177">
                  <c:v>5.6882000000000564E-5</c:v>
                </c:pt>
                <c:pt idx="2178">
                  <c:v>5.6882000000000212E-5</c:v>
                </c:pt>
                <c:pt idx="2179">
                  <c:v>5.6887000000000209E-5</c:v>
                </c:pt>
                <c:pt idx="2180">
                  <c:v>5.7122333333333964E-5</c:v>
                </c:pt>
                <c:pt idx="2181">
                  <c:v>5.7818333333333904E-5</c:v>
                </c:pt>
                <c:pt idx="2182">
                  <c:v>5.7583000000000319E-5</c:v>
                </c:pt>
                <c:pt idx="2183">
                  <c:v>5.5054333333333908E-5</c:v>
                </c:pt>
                <c:pt idx="2184">
                  <c:v>5.827400000000012E-5</c:v>
                </c:pt>
                <c:pt idx="2185">
                  <c:v>5.8043666666666729E-5</c:v>
                </c:pt>
                <c:pt idx="2186">
                  <c:v>5.8279000000000077E-5</c:v>
                </c:pt>
                <c:pt idx="2187">
                  <c:v>5.8279000000000077E-5</c:v>
                </c:pt>
                <c:pt idx="2188">
                  <c:v>5.7813333333333954E-5</c:v>
                </c:pt>
                <c:pt idx="2189">
                  <c:v>5.8038666666666792E-5</c:v>
                </c:pt>
                <c:pt idx="2190">
                  <c:v>5.8504333333333789E-5</c:v>
                </c:pt>
                <c:pt idx="2191">
                  <c:v>5.9195333333333949E-5</c:v>
                </c:pt>
                <c:pt idx="2192">
                  <c:v>5.8739666666666839E-5</c:v>
                </c:pt>
                <c:pt idx="2193">
                  <c:v>5.8509333333333454E-5</c:v>
                </c:pt>
                <c:pt idx="2194">
                  <c:v>5.8509333333333454E-5</c:v>
                </c:pt>
                <c:pt idx="2195">
                  <c:v>5.8739666666667069E-5</c:v>
                </c:pt>
                <c:pt idx="2196">
                  <c:v>5.8975000000000139E-5</c:v>
                </c:pt>
                <c:pt idx="2197">
                  <c:v>5.8975000000000139E-5</c:v>
                </c:pt>
                <c:pt idx="2198">
                  <c:v>5.8975000000000139E-5</c:v>
                </c:pt>
                <c:pt idx="2199">
                  <c:v>5.8975000000000139E-5</c:v>
                </c:pt>
                <c:pt idx="2200">
                  <c:v>5.9440666666666885E-5</c:v>
                </c:pt>
                <c:pt idx="2201">
                  <c:v>5.8975000000000139E-5</c:v>
                </c:pt>
                <c:pt idx="2202">
                  <c:v>5.9676000000000362E-5</c:v>
                </c:pt>
                <c:pt idx="2203">
                  <c:v>5.8739666666666839E-5</c:v>
                </c:pt>
                <c:pt idx="2204">
                  <c:v>5.8969999999999993E-5</c:v>
                </c:pt>
                <c:pt idx="2205">
                  <c:v>5.9440666666666885E-5</c:v>
                </c:pt>
                <c:pt idx="2206">
                  <c:v>5.8974999999999943E-5</c:v>
                </c:pt>
                <c:pt idx="2207">
                  <c:v>5.9440666666666546E-5</c:v>
                </c:pt>
                <c:pt idx="2208">
                  <c:v>5.8969999999999993E-5</c:v>
                </c:pt>
                <c:pt idx="2209">
                  <c:v>5.9200333333333601E-5</c:v>
                </c:pt>
                <c:pt idx="2210">
                  <c:v>5.896500000000028E-5</c:v>
                </c:pt>
                <c:pt idx="2211">
                  <c:v>5.9440666666666885E-5</c:v>
                </c:pt>
                <c:pt idx="2212">
                  <c:v>5.8734666666667085E-5</c:v>
                </c:pt>
                <c:pt idx="2213">
                  <c:v>5.9200333333333601E-5</c:v>
                </c:pt>
                <c:pt idx="2214">
                  <c:v>5.9666000000000482E-5</c:v>
                </c:pt>
                <c:pt idx="2215">
                  <c:v>5.9671000000000019E-5</c:v>
                </c:pt>
                <c:pt idx="2216">
                  <c:v>5.9901333333333647E-5</c:v>
                </c:pt>
                <c:pt idx="2217">
                  <c:v>6.6255333333333546E-5</c:v>
                </c:pt>
                <c:pt idx="2218">
                  <c:v>6.0372000000000214E-5</c:v>
                </c:pt>
                <c:pt idx="2219">
                  <c:v>6.0372000000000214E-5</c:v>
                </c:pt>
                <c:pt idx="2220">
                  <c:v>6.0372000000000214E-5</c:v>
                </c:pt>
                <c:pt idx="2221">
                  <c:v>6.0372000000000214E-5</c:v>
                </c:pt>
                <c:pt idx="2222">
                  <c:v>6.0136666666666941E-5</c:v>
                </c:pt>
                <c:pt idx="2223">
                  <c:v>6.0372000000000485E-5</c:v>
                </c:pt>
                <c:pt idx="2224">
                  <c:v>6.0602333333333849E-5</c:v>
                </c:pt>
                <c:pt idx="2225">
                  <c:v>6.1313333333334161E-5</c:v>
                </c:pt>
                <c:pt idx="2226">
                  <c:v>5.9906333333333705E-5</c:v>
                </c:pt>
                <c:pt idx="2227">
                  <c:v>6.0602333333333931E-5</c:v>
                </c:pt>
                <c:pt idx="2228">
                  <c:v>6.0602333333333931E-5</c:v>
                </c:pt>
                <c:pt idx="2229">
                  <c:v>6.0602333333333931E-5</c:v>
                </c:pt>
                <c:pt idx="2230">
                  <c:v>6.0607333333333759E-5</c:v>
                </c:pt>
                <c:pt idx="2231">
                  <c:v>6.0607333333333759E-5</c:v>
                </c:pt>
                <c:pt idx="2232">
                  <c:v>6.0367000000000528E-5</c:v>
                </c:pt>
                <c:pt idx="2233">
                  <c:v>6.0367000000000528E-5</c:v>
                </c:pt>
                <c:pt idx="2234">
                  <c:v>6.0832666666666881E-5</c:v>
                </c:pt>
                <c:pt idx="2235">
                  <c:v>6.0602333333333531E-5</c:v>
                </c:pt>
                <c:pt idx="2236">
                  <c:v>6.0602333333333531E-5</c:v>
                </c:pt>
                <c:pt idx="2237">
                  <c:v>6.0372000000000214E-5</c:v>
                </c:pt>
                <c:pt idx="2238">
                  <c:v>6.0602333333333646E-5</c:v>
                </c:pt>
                <c:pt idx="2239">
                  <c:v>6.0602333333333646E-5</c:v>
                </c:pt>
                <c:pt idx="2240">
                  <c:v>6.0832666666667003E-5</c:v>
                </c:pt>
                <c:pt idx="2241">
                  <c:v>6.0602333333333646E-5</c:v>
                </c:pt>
                <c:pt idx="2242">
                  <c:v>6.0832666666667003E-5</c:v>
                </c:pt>
                <c:pt idx="2243">
                  <c:v>6.1068000000000249E-5</c:v>
                </c:pt>
                <c:pt idx="2244">
                  <c:v>6.1068000000000249E-5</c:v>
                </c:pt>
                <c:pt idx="2245">
                  <c:v>6.1063000000000306E-5</c:v>
                </c:pt>
                <c:pt idx="2246">
                  <c:v>6.1298333333333763E-5</c:v>
                </c:pt>
                <c:pt idx="2247">
                  <c:v>6.1063000000000306E-5</c:v>
                </c:pt>
                <c:pt idx="2248">
                  <c:v>6.1298333333333763E-5</c:v>
                </c:pt>
                <c:pt idx="2249">
                  <c:v>6.1298333333333912E-5</c:v>
                </c:pt>
                <c:pt idx="2250">
                  <c:v>6.1298333333333912E-5</c:v>
                </c:pt>
                <c:pt idx="2251">
                  <c:v>6.1533666666666948E-5</c:v>
                </c:pt>
                <c:pt idx="2252">
                  <c:v>6.1533666666667097E-5</c:v>
                </c:pt>
                <c:pt idx="2253">
                  <c:v>6.1764000000000325E-5</c:v>
                </c:pt>
                <c:pt idx="2254">
                  <c:v>6.1298333333333763E-5</c:v>
                </c:pt>
                <c:pt idx="2255">
                  <c:v>6.1293333333333657E-5</c:v>
                </c:pt>
                <c:pt idx="2256">
                  <c:v>6.1523666666666682E-5</c:v>
                </c:pt>
                <c:pt idx="2257">
                  <c:v>6.1759000000000247E-5</c:v>
                </c:pt>
                <c:pt idx="2258">
                  <c:v>6.198933333333376E-5</c:v>
                </c:pt>
                <c:pt idx="2259">
                  <c:v>6.1759000000000247E-5</c:v>
                </c:pt>
                <c:pt idx="2260">
                  <c:v>6.1754000000000453E-5</c:v>
                </c:pt>
                <c:pt idx="2261">
                  <c:v>6.1994333333333879E-5</c:v>
                </c:pt>
                <c:pt idx="2262">
                  <c:v>6.1994333333333879E-5</c:v>
                </c:pt>
                <c:pt idx="2263">
                  <c:v>6.2450000000000529E-5</c:v>
                </c:pt>
                <c:pt idx="2264">
                  <c:v>6.198933333333376E-5</c:v>
                </c:pt>
                <c:pt idx="2265">
                  <c:v>6.1759000000000247E-5</c:v>
                </c:pt>
                <c:pt idx="2266">
                  <c:v>6.2460000000000578E-5</c:v>
                </c:pt>
                <c:pt idx="2267">
                  <c:v>6.198933333333376E-5</c:v>
                </c:pt>
                <c:pt idx="2268">
                  <c:v>6.2219666666666934E-5</c:v>
                </c:pt>
                <c:pt idx="2269">
                  <c:v>6.2224666666666986E-5</c:v>
                </c:pt>
                <c:pt idx="2270">
                  <c:v>6.2224666666666986E-5</c:v>
                </c:pt>
                <c:pt idx="2271">
                  <c:v>6.1994333333333879E-5</c:v>
                </c:pt>
                <c:pt idx="2272">
                  <c:v>6.2455000000000512E-5</c:v>
                </c:pt>
                <c:pt idx="2273">
                  <c:v>6.2450000000000691E-5</c:v>
                </c:pt>
                <c:pt idx="2274">
                  <c:v>6.2685333333333849E-5</c:v>
                </c:pt>
                <c:pt idx="2275">
                  <c:v>6.2915666666667132E-5</c:v>
                </c:pt>
                <c:pt idx="2276">
                  <c:v>6.2455000000000512E-5</c:v>
                </c:pt>
                <c:pt idx="2277">
                  <c:v>6.2224666666666986E-5</c:v>
                </c:pt>
                <c:pt idx="2278">
                  <c:v>6.2224666666666986E-5</c:v>
                </c:pt>
                <c:pt idx="2279">
                  <c:v>6.2229666666666617E-5</c:v>
                </c:pt>
                <c:pt idx="2280">
                  <c:v>6.2920666666666818E-5</c:v>
                </c:pt>
                <c:pt idx="2281">
                  <c:v>6.2685333333333849E-5</c:v>
                </c:pt>
                <c:pt idx="2282">
                  <c:v>6.2685333333333849E-5</c:v>
                </c:pt>
                <c:pt idx="2283">
                  <c:v>6.3156000000000396E-5</c:v>
                </c:pt>
                <c:pt idx="2284">
                  <c:v>6.2690333333333616E-5</c:v>
                </c:pt>
                <c:pt idx="2285">
                  <c:v>6.2915666666666848E-5</c:v>
                </c:pt>
                <c:pt idx="2286">
                  <c:v>6.2690333333333928E-5</c:v>
                </c:pt>
                <c:pt idx="2287">
                  <c:v>6.2460000000000158E-5</c:v>
                </c:pt>
                <c:pt idx="2288">
                  <c:v>6.2915666666667132E-5</c:v>
                </c:pt>
                <c:pt idx="2289">
                  <c:v>6.2915666666667132E-5</c:v>
                </c:pt>
                <c:pt idx="2290">
                  <c:v>6.2455000000000174E-5</c:v>
                </c:pt>
                <c:pt idx="2291">
                  <c:v>6.3386333333334153E-5</c:v>
                </c:pt>
                <c:pt idx="2292">
                  <c:v>6.3151000000000426E-5</c:v>
                </c:pt>
                <c:pt idx="2293">
                  <c:v>6.3156000000000396E-5</c:v>
                </c:pt>
                <c:pt idx="2294">
                  <c:v>6.3616666666667124E-5</c:v>
                </c:pt>
                <c:pt idx="2295">
                  <c:v>6.3611666666666842E-5</c:v>
                </c:pt>
                <c:pt idx="2296">
                  <c:v>6.3852000000000567E-5</c:v>
                </c:pt>
                <c:pt idx="2297">
                  <c:v>6.3852000000000567E-5</c:v>
                </c:pt>
                <c:pt idx="2298">
                  <c:v>6.4087333333334037E-5</c:v>
                </c:pt>
                <c:pt idx="2299">
                  <c:v>6.4307666666667162E-5</c:v>
                </c:pt>
                <c:pt idx="2300">
                  <c:v>6.3847000000000177E-5</c:v>
                </c:pt>
                <c:pt idx="2301">
                  <c:v>6.3847000000000177E-5</c:v>
                </c:pt>
                <c:pt idx="2302">
                  <c:v>6.3842000000000206E-5</c:v>
                </c:pt>
                <c:pt idx="2303">
                  <c:v>6.3611666666666612E-5</c:v>
                </c:pt>
                <c:pt idx="2304">
                  <c:v>6.3847000000000177E-5</c:v>
                </c:pt>
                <c:pt idx="2305">
                  <c:v>6.453300000000042E-5</c:v>
                </c:pt>
                <c:pt idx="2306">
                  <c:v>6.4312666666667417E-5</c:v>
                </c:pt>
                <c:pt idx="2307">
                  <c:v>6.431266666666758E-5</c:v>
                </c:pt>
                <c:pt idx="2308">
                  <c:v>6.4082333333334216E-5</c:v>
                </c:pt>
                <c:pt idx="2309">
                  <c:v>6.4543000000000591E-5</c:v>
                </c:pt>
                <c:pt idx="2310">
                  <c:v>6.4543000000000591E-5</c:v>
                </c:pt>
                <c:pt idx="2311">
                  <c:v>6.3611666666666612E-5</c:v>
                </c:pt>
                <c:pt idx="2312">
                  <c:v>6.3606666666666628E-5</c:v>
                </c:pt>
                <c:pt idx="2313">
                  <c:v>6.4077333333333866E-5</c:v>
                </c:pt>
                <c:pt idx="2314">
                  <c:v>6.4538000000000228E-5</c:v>
                </c:pt>
                <c:pt idx="2315">
                  <c:v>6.3847000000000366E-5</c:v>
                </c:pt>
                <c:pt idx="2316">
                  <c:v>6.4312666666667011E-5</c:v>
                </c:pt>
                <c:pt idx="2317">
                  <c:v>6.4087333333334186E-5</c:v>
                </c:pt>
                <c:pt idx="2318">
                  <c:v>6.3847000000000177E-5</c:v>
                </c:pt>
                <c:pt idx="2319">
                  <c:v>6.5244000000000245E-5</c:v>
                </c:pt>
                <c:pt idx="2320">
                  <c:v>6.4312666666667282E-5</c:v>
                </c:pt>
                <c:pt idx="2321">
                  <c:v>6.3847000000000637E-5</c:v>
                </c:pt>
                <c:pt idx="2322">
                  <c:v>6.4082333333334216E-5</c:v>
                </c:pt>
                <c:pt idx="2323">
                  <c:v>6.4312666666667282E-5</c:v>
                </c:pt>
                <c:pt idx="2324">
                  <c:v>6.4077333333334001E-5</c:v>
                </c:pt>
                <c:pt idx="2325">
                  <c:v>6.3852000000000459E-5</c:v>
                </c:pt>
                <c:pt idx="2326">
                  <c:v>6.3852000000000459E-5</c:v>
                </c:pt>
                <c:pt idx="2327">
                  <c:v>6.3852000000000459E-5</c:v>
                </c:pt>
                <c:pt idx="2328">
                  <c:v>6.4322666666667127E-5</c:v>
                </c:pt>
                <c:pt idx="2329">
                  <c:v>6.4092333333334007E-5</c:v>
                </c:pt>
                <c:pt idx="2330">
                  <c:v>6.4087333333334037E-5</c:v>
                </c:pt>
                <c:pt idx="2331">
                  <c:v>6.5013666666667287E-5</c:v>
                </c:pt>
                <c:pt idx="2332">
                  <c:v>6.4317666666667333E-5</c:v>
                </c:pt>
                <c:pt idx="2333">
                  <c:v>6.4553000000000315E-5</c:v>
                </c:pt>
                <c:pt idx="2334">
                  <c:v>6.5018666666667068E-5</c:v>
                </c:pt>
                <c:pt idx="2335">
                  <c:v>6.501866666666738E-5</c:v>
                </c:pt>
                <c:pt idx="2336">
                  <c:v>6.4788333333334205E-5</c:v>
                </c:pt>
                <c:pt idx="2337">
                  <c:v>6.4327666666667369E-5</c:v>
                </c:pt>
                <c:pt idx="2338">
                  <c:v>6.3862000000000684E-5</c:v>
                </c:pt>
                <c:pt idx="2339">
                  <c:v>6.5033666666667345E-5</c:v>
                </c:pt>
                <c:pt idx="2340">
                  <c:v>6.4548000000000684E-5</c:v>
                </c:pt>
                <c:pt idx="2341">
                  <c:v>6.4322666666667575E-5</c:v>
                </c:pt>
                <c:pt idx="2342">
                  <c:v>6.3857000000000686E-5</c:v>
                </c:pt>
                <c:pt idx="2343">
                  <c:v>6.4322666666667439E-5</c:v>
                </c:pt>
                <c:pt idx="2344">
                  <c:v>6.4553000000000925E-5</c:v>
                </c:pt>
                <c:pt idx="2345">
                  <c:v>6.4317666666667469E-5</c:v>
                </c:pt>
                <c:pt idx="2346">
                  <c:v>6.5013666666667287E-5</c:v>
                </c:pt>
                <c:pt idx="2347">
                  <c:v>6.4553000000000925E-5</c:v>
                </c:pt>
                <c:pt idx="2348">
                  <c:v>6.4548000000000535E-5</c:v>
                </c:pt>
                <c:pt idx="2349">
                  <c:v>6.4548000000000684E-5</c:v>
                </c:pt>
                <c:pt idx="2350">
                  <c:v>6.4317666666667469E-5</c:v>
                </c:pt>
                <c:pt idx="2351">
                  <c:v>6.4548000000000684E-5</c:v>
                </c:pt>
                <c:pt idx="2352">
                  <c:v>6.4082333333334121E-5</c:v>
                </c:pt>
                <c:pt idx="2353">
                  <c:v>6.5945000000000467E-5</c:v>
                </c:pt>
                <c:pt idx="2354">
                  <c:v>6.4543000000000713E-5</c:v>
                </c:pt>
                <c:pt idx="2355">
                  <c:v>6.4312666666667417E-5</c:v>
                </c:pt>
                <c:pt idx="2356">
                  <c:v>6.3852000000000567E-5</c:v>
                </c:pt>
                <c:pt idx="2357">
                  <c:v>6.4317666666667469E-5</c:v>
                </c:pt>
                <c:pt idx="2358">
                  <c:v>6.4082333333334216E-5</c:v>
                </c:pt>
                <c:pt idx="2359">
                  <c:v>6.3616666666667124E-5</c:v>
                </c:pt>
                <c:pt idx="2360">
                  <c:v>6.3611666666666937E-5</c:v>
                </c:pt>
                <c:pt idx="2361">
                  <c:v>6.3842000000000206E-5</c:v>
                </c:pt>
                <c:pt idx="2362">
                  <c:v>6.3842000000000206E-5</c:v>
                </c:pt>
                <c:pt idx="2363">
                  <c:v>6.3606666666666628E-5</c:v>
                </c:pt>
                <c:pt idx="2364">
                  <c:v>6.4082333333334121E-5</c:v>
                </c:pt>
                <c:pt idx="2365">
                  <c:v>6.4312666666667417E-5</c:v>
                </c:pt>
                <c:pt idx="2366">
                  <c:v>6.4312666666667417E-5</c:v>
                </c:pt>
                <c:pt idx="2367">
                  <c:v>6.4533000000000746E-5</c:v>
                </c:pt>
                <c:pt idx="2368">
                  <c:v>6.4307666666667447E-5</c:v>
                </c:pt>
                <c:pt idx="2369">
                  <c:v>6.3847000000000366E-5</c:v>
                </c:pt>
                <c:pt idx="2370">
                  <c:v>6.3842000000000437E-5</c:v>
                </c:pt>
                <c:pt idx="2371">
                  <c:v>6.3141000000000038E-5</c:v>
                </c:pt>
                <c:pt idx="2372">
                  <c:v>6.3371333333333741E-5</c:v>
                </c:pt>
                <c:pt idx="2373">
                  <c:v>6.3371333333333741E-5</c:v>
                </c:pt>
                <c:pt idx="2374">
                  <c:v>6.4773333333333955E-5</c:v>
                </c:pt>
                <c:pt idx="2375">
                  <c:v>6.3837000000000602E-5</c:v>
                </c:pt>
                <c:pt idx="2376">
                  <c:v>6.4758333333333679E-5</c:v>
                </c:pt>
                <c:pt idx="2377">
                  <c:v>6.4753333333334006E-5</c:v>
                </c:pt>
                <c:pt idx="2378">
                  <c:v>6.4763333333334056E-5</c:v>
                </c:pt>
                <c:pt idx="2379">
                  <c:v>6.4993666666666959E-5</c:v>
                </c:pt>
                <c:pt idx="2380">
                  <c:v>6.4302666666667341E-5</c:v>
                </c:pt>
                <c:pt idx="2381">
                  <c:v>6.4763333333333568E-5</c:v>
                </c:pt>
                <c:pt idx="2382">
                  <c:v>6.4993666666666959E-5</c:v>
                </c:pt>
                <c:pt idx="2383">
                  <c:v>6.4528000000000613E-5</c:v>
                </c:pt>
                <c:pt idx="2384">
                  <c:v>6.4758333333333977E-5</c:v>
                </c:pt>
                <c:pt idx="2385">
                  <c:v>6.4763333333334056E-5</c:v>
                </c:pt>
                <c:pt idx="2386">
                  <c:v>6.4302666666666962E-5</c:v>
                </c:pt>
                <c:pt idx="2387">
                  <c:v>6.476333333333434E-5</c:v>
                </c:pt>
                <c:pt idx="2388">
                  <c:v>6.476333333333434E-5</c:v>
                </c:pt>
                <c:pt idx="2389">
                  <c:v>6.4763333333334056E-5</c:v>
                </c:pt>
                <c:pt idx="2390">
                  <c:v>6.4523000000000697E-5</c:v>
                </c:pt>
                <c:pt idx="2391">
                  <c:v>6.4057333333334188E-5</c:v>
                </c:pt>
                <c:pt idx="2392">
                  <c:v>6.4057333333334188E-5</c:v>
                </c:pt>
                <c:pt idx="2393">
                  <c:v>6.3827000000000295E-5</c:v>
                </c:pt>
                <c:pt idx="2394">
                  <c:v>6.3591666666667002E-5</c:v>
                </c:pt>
                <c:pt idx="2395">
                  <c:v>6.4062333333334077E-5</c:v>
                </c:pt>
                <c:pt idx="2396">
                  <c:v>6.4988666666666907E-5</c:v>
                </c:pt>
                <c:pt idx="2397">
                  <c:v>6.4988666666666907E-5</c:v>
                </c:pt>
                <c:pt idx="2398">
                  <c:v>6.4988666666666907E-5</c:v>
                </c:pt>
                <c:pt idx="2399">
                  <c:v>6.4523000000000697E-5</c:v>
                </c:pt>
                <c:pt idx="2400">
                  <c:v>6.4983666666667167E-5</c:v>
                </c:pt>
                <c:pt idx="2401">
                  <c:v>6.5459333333334118E-5</c:v>
                </c:pt>
                <c:pt idx="2402">
                  <c:v>6.5684666666666604E-5</c:v>
                </c:pt>
                <c:pt idx="2403">
                  <c:v>6.4523000000000656E-5</c:v>
                </c:pt>
                <c:pt idx="2404">
                  <c:v>6.4518000000000428E-5</c:v>
                </c:pt>
                <c:pt idx="2405">
                  <c:v>6.4973666666667078E-5</c:v>
                </c:pt>
                <c:pt idx="2406">
                  <c:v>6.4518000000000428E-5</c:v>
                </c:pt>
                <c:pt idx="2407">
                  <c:v>6.4518000000000428E-5</c:v>
                </c:pt>
                <c:pt idx="2408">
                  <c:v>6.4753333333334006E-5</c:v>
                </c:pt>
                <c:pt idx="2409">
                  <c:v>6.4988666666667002E-5</c:v>
                </c:pt>
                <c:pt idx="2410">
                  <c:v>6.5694666666667385E-5</c:v>
                </c:pt>
                <c:pt idx="2411">
                  <c:v>6.5449333333334096E-5</c:v>
                </c:pt>
                <c:pt idx="2412">
                  <c:v>6.5910000000000458E-5</c:v>
                </c:pt>
                <c:pt idx="2413">
                  <c:v>6.6616000000000217E-5</c:v>
                </c:pt>
                <c:pt idx="2414">
                  <c:v>6.475333333333425E-5</c:v>
                </c:pt>
                <c:pt idx="2415">
                  <c:v>6.5454333333334053E-5</c:v>
                </c:pt>
                <c:pt idx="2416">
                  <c:v>6.6150333333333546E-5</c:v>
                </c:pt>
                <c:pt idx="2417">
                  <c:v>6.5454333333333917E-5</c:v>
                </c:pt>
                <c:pt idx="2418">
                  <c:v>6.5459333333333833E-5</c:v>
                </c:pt>
                <c:pt idx="2419">
                  <c:v>6.5219000000000136E-5</c:v>
                </c:pt>
                <c:pt idx="2420">
                  <c:v>6.4988666666666731E-5</c:v>
                </c:pt>
                <c:pt idx="2421">
                  <c:v>6.5219000000000136E-5</c:v>
                </c:pt>
                <c:pt idx="2422">
                  <c:v>6.5219000000000136E-5</c:v>
                </c:pt>
                <c:pt idx="2423">
                  <c:v>6.5219000000000136E-5</c:v>
                </c:pt>
                <c:pt idx="2424">
                  <c:v>6.5689666666666845E-5</c:v>
                </c:pt>
                <c:pt idx="2425">
                  <c:v>6.5219000000000136E-5</c:v>
                </c:pt>
                <c:pt idx="2426">
                  <c:v>6.4988666666666731E-5</c:v>
                </c:pt>
                <c:pt idx="2427">
                  <c:v>6.5219000000000136E-5</c:v>
                </c:pt>
                <c:pt idx="2428">
                  <c:v>6.5214000000000369E-5</c:v>
                </c:pt>
                <c:pt idx="2429">
                  <c:v>6.5454333333333741E-5</c:v>
                </c:pt>
                <c:pt idx="2430">
                  <c:v>6.6621000000000513E-5</c:v>
                </c:pt>
                <c:pt idx="2431">
                  <c:v>6.6150333333333966E-5</c:v>
                </c:pt>
                <c:pt idx="2432">
                  <c:v>6.7322000000000397E-5</c:v>
                </c:pt>
                <c:pt idx="2433">
                  <c:v>6.6145333333333765E-5</c:v>
                </c:pt>
                <c:pt idx="2434">
                  <c:v>6.6621000000000513E-5</c:v>
                </c:pt>
                <c:pt idx="2435">
                  <c:v>6.6390666666666946E-5</c:v>
                </c:pt>
                <c:pt idx="2436">
                  <c:v>6.6851333333333728E-5</c:v>
                </c:pt>
                <c:pt idx="2437">
                  <c:v>6.6846333333334069E-5</c:v>
                </c:pt>
                <c:pt idx="2438">
                  <c:v>6.6155333333333625E-5</c:v>
                </c:pt>
                <c:pt idx="2439">
                  <c:v>6.6626000000000293E-5</c:v>
                </c:pt>
                <c:pt idx="2440">
                  <c:v>6.5920000000000182E-5</c:v>
                </c:pt>
                <c:pt idx="2441">
                  <c:v>6.6150333333333709E-5</c:v>
                </c:pt>
                <c:pt idx="2442">
                  <c:v>6.6150333333333858E-5</c:v>
                </c:pt>
                <c:pt idx="2443">
                  <c:v>6.5454333333333917E-5</c:v>
                </c:pt>
                <c:pt idx="2444">
                  <c:v>6.6155333333333977E-5</c:v>
                </c:pt>
                <c:pt idx="2445">
                  <c:v>6.6385666666666935E-5</c:v>
                </c:pt>
                <c:pt idx="2446">
                  <c:v>6.7086666666667144E-5</c:v>
                </c:pt>
                <c:pt idx="2447">
                  <c:v>6.7317000000000752E-5</c:v>
                </c:pt>
                <c:pt idx="2448">
                  <c:v>6.7307000000000581E-5</c:v>
                </c:pt>
                <c:pt idx="2449">
                  <c:v>6.6846333333334069E-5</c:v>
                </c:pt>
                <c:pt idx="2450">
                  <c:v>6.754733333333398E-5</c:v>
                </c:pt>
                <c:pt idx="2451">
                  <c:v>6.7071666666666948E-5</c:v>
                </c:pt>
                <c:pt idx="2452">
                  <c:v>6.6375666666666913E-5</c:v>
                </c:pt>
                <c:pt idx="2453">
                  <c:v>6.5915000000000225E-5</c:v>
                </c:pt>
                <c:pt idx="2454">
                  <c:v>6.5910000000000458E-5</c:v>
                </c:pt>
                <c:pt idx="2455">
                  <c:v>6.6380666666666775E-5</c:v>
                </c:pt>
                <c:pt idx="2456">
                  <c:v>6.6150333333333546E-5</c:v>
                </c:pt>
                <c:pt idx="2457">
                  <c:v>6.6380666666666775E-5</c:v>
                </c:pt>
                <c:pt idx="2458">
                  <c:v>6.5684666666666943E-5</c:v>
                </c:pt>
                <c:pt idx="2459">
                  <c:v>6.5915000000000442E-5</c:v>
                </c:pt>
                <c:pt idx="2460">
                  <c:v>6.5454333333333741E-5</c:v>
                </c:pt>
                <c:pt idx="2461">
                  <c:v>6.5689666666666737E-5</c:v>
                </c:pt>
                <c:pt idx="2462">
                  <c:v>6.6155333333333815E-5</c:v>
                </c:pt>
                <c:pt idx="2463">
                  <c:v>6.5219000000000285E-5</c:v>
                </c:pt>
                <c:pt idx="2464">
                  <c:v>6.6150333333333546E-5</c:v>
                </c:pt>
                <c:pt idx="2465">
                  <c:v>6.6611000000000247E-5</c:v>
                </c:pt>
                <c:pt idx="2466">
                  <c:v>6.6385666666666636E-5</c:v>
                </c:pt>
                <c:pt idx="2467">
                  <c:v>6.6385666666666935E-5</c:v>
                </c:pt>
                <c:pt idx="2468">
                  <c:v>6.6385666666666867E-5</c:v>
                </c:pt>
                <c:pt idx="2469">
                  <c:v>6.6615999999999987E-5</c:v>
                </c:pt>
                <c:pt idx="2470">
                  <c:v>6.6846333333333622E-5</c:v>
                </c:pt>
                <c:pt idx="2471">
                  <c:v>6.6846333333333622E-5</c:v>
                </c:pt>
                <c:pt idx="2472">
                  <c:v>6.6145333333333765E-5</c:v>
                </c:pt>
                <c:pt idx="2473">
                  <c:v>6.6150333333333858E-5</c:v>
                </c:pt>
                <c:pt idx="2474">
                  <c:v>6.5915000000000564E-5</c:v>
                </c:pt>
                <c:pt idx="2475">
                  <c:v>6.6380666666666924E-5</c:v>
                </c:pt>
                <c:pt idx="2476">
                  <c:v>6.6380666666666775E-5</c:v>
                </c:pt>
                <c:pt idx="2477">
                  <c:v>6.5905000000000366E-5</c:v>
                </c:pt>
                <c:pt idx="2478">
                  <c:v>6.6606000000000439E-5</c:v>
                </c:pt>
                <c:pt idx="2479">
                  <c:v>6.6140333333333809E-5</c:v>
                </c:pt>
                <c:pt idx="2480">
                  <c:v>6.70666666666671E-5</c:v>
                </c:pt>
                <c:pt idx="2481">
                  <c:v>6.7307000000000296E-5</c:v>
                </c:pt>
                <c:pt idx="2482">
                  <c:v>6.7777666666667032E-5</c:v>
                </c:pt>
                <c:pt idx="2483">
                  <c:v>6.7537333333333931E-5</c:v>
                </c:pt>
                <c:pt idx="2484">
                  <c:v>6.7537333333333768E-5</c:v>
                </c:pt>
                <c:pt idx="2485">
                  <c:v>6.7542333333333888E-5</c:v>
                </c:pt>
                <c:pt idx="2486">
                  <c:v>6.7307000000000282E-5</c:v>
                </c:pt>
                <c:pt idx="2487">
                  <c:v>6.7066666666667181E-5</c:v>
                </c:pt>
                <c:pt idx="2488">
                  <c:v>6.7071666666667111E-5</c:v>
                </c:pt>
                <c:pt idx="2489">
                  <c:v>6.7297000000000708E-5</c:v>
                </c:pt>
                <c:pt idx="2490">
                  <c:v>6.753233333333411E-5</c:v>
                </c:pt>
                <c:pt idx="2491">
                  <c:v>6.7527333333334153E-5</c:v>
                </c:pt>
                <c:pt idx="2492">
                  <c:v>6.6831333333333955E-5</c:v>
                </c:pt>
                <c:pt idx="2493">
                  <c:v>6.7066666666667181E-5</c:v>
                </c:pt>
                <c:pt idx="2494">
                  <c:v>6.6596000000000512E-5</c:v>
                </c:pt>
                <c:pt idx="2495">
                  <c:v>6.6601000000000212E-5</c:v>
                </c:pt>
                <c:pt idx="2496">
                  <c:v>6.6140333333333809E-5</c:v>
                </c:pt>
                <c:pt idx="2497">
                  <c:v>6.6365666666666918E-5</c:v>
                </c:pt>
                <c:pt idx="2498">
                  <c:v>6.6836333333333898E-5</c:v>
                </c:pt>
                <c:pt idx="2499">
                  <c:v>6.6606000000000548E-5</c:v>
                </c:pt>
                <c:pt idx="2500">
                  <c:v>6.6140333333333809E-5</c:v>
                </c:pt>
                <c:pt idx="2501">
                  <c:v>6.683133333333363E-5</c:v>
                </c:pt>
                <c:pt idx="2502">
                  <c:v>6.6596000000000106E-5</c:v>
                </c:pt>
                <c:pt idx="2503">
                  <c:v>6.7056666666667146E-5</c:v>
                </c:pt>
                <c:pt idx="2504">
                  <c:v>6.6601000000000212E-5</c:v>
                </c:pt>
                <c:pt idx="2505">
                  <c:v>6.6370666666666902E-5</c:v>
                </c:pt>
                <c:pt idx="2506">
                  <c:v>6.6365666666666986E-5</c:v>
                </c:pt>
                <c:pt idx="2507">
                  <c:v>6.5900000000000233E-5</c:v>
                </c:pt>
                <c:pt idx="2508">
                  <c:v>6.6365666666666918E-5</c:v>
                </c:pt>
                <c:pt idx="2509">
                  <c:v>6.729200000000029E-5</c:v>
                </c:pt>
                <c:pt idx="2510">
                  <c:v>6.7061666666667007E-5</c:v>
                </c:pt>
                <c:pt idx="2511">
                  <c:v>6.7056666666666942E-5</c:v>
                </c:pt>
                <c:pt idx="2512">
                  <c:v>6.7527333333333909E-5</c:v>
                </c:pt>
                <c:pt idx="2513">
                  <c:v>6.7522333333333939E-5</c:v>
                </c:pt>
                <c:pt idx="2514">
                  <c:v>6.7757666666666934E-5</c:v>
                </c:pt>
                <c:pt idx="2515">
                  <c:v>6.7993000000000486E-5</c:v>
                </c:pt>
                <c:pt idx="2516">
                  <c:v>6.7998000000000429E-5</c:v>
                </c:pt>
                <c:pt idx="2517">
                  <c:v>6.7998000000000429E-5</c:v>
                </c:pt>
                <c:pt idx="2518">
                  <c:v>6.7762666666667027E-5</c:v>
                </c:pt>
                <c:pt idx="2519">
                  <c:v>6.7292000000000751E-5</c:v>
                </c:pt>
                <c:pt idx="2520">
                  <c:v>6.8228333333333766E-5</c:v>
                </c:pt>
                <c:pt idx="2521">
                  <c:v>6.7993000000000486E-5</c:v>
                </c:pt>
                <c:pt idx="2522">
                  <c:v>6.7527333333333787E-5</c:v>
                </c:pt>
                <c:pt idx="2523">
                  <c:v>6.7993000000000486E-5</c:v>
                </c:pt>
                <c:pt idx="2524">
                  <c:v>6.7993000000000486E-5</c:v>
                </c:pt>
                <c:pt idx="2525">
                  <c:v>6.7993000000000486E-5</c:v>
                </c:pt>
                <c:pt idx="2526">
                  <c:v>6.7993000000000486E-5</c:v>
                </c:pt>
                <c:pt idx="2527">
                  <c:v>6.7757666666666934E-5</c:v>
                </c:pt>
                <c:pt idx="2528">
                  <c:v>6.7757666666666934E-5</c:v>
                </c:pt>
                <c:pt idx="2529">
                  <c:v>6.7517333333333996E-5</c:v>
                </c:pt>
                <c:pt idx="2530">
                  <c:v>6.7517333333333847E-5</c:v>
                </c:pt>
                <c:pt idx="2531">
                  <c:v>6.8213333333333936E-5</c:v>
                </c:pt>
                <c:pt idx="2532">
                  <c:v>6.8213333333333936E-5</c:v>
                </c:pt>
                <c:pt idx="2533">
                  <c:v>6.7978000000000602E-5</c:v>
                </c:pt>
                <c:pt idx="2534">
                  <c:v>6.7507333333333798E-5</c:v>
                </c:pt>
                <c:pt idx="2535">
                  <c:v>6.8448666666666905E-5</c:v>
                </c:pt>
                <c:pt idx="2536">
                  <c:v>6.8448666666666606E-5</c:v>
                </c:pt>
                <c:pt idx="2537">
                  <c:v>6.8684000000000334E-5</c:v>
                </c:pt>
                <c:pt idx="2538">
                  <c:v>6.7978000000000331E-5</c:v>
                </c:pt>
                <c:pt idx="2539">
                  <c:v>6.8443666666666934E-5</c:v>
                </c:pt>
                <c:pt idx="2540">
                  <c:v>6.8669000000000247E-5</c:v>
                </c:pt>
                <c:pt idx="2541">
                  <c:v>6.7747666666667034E-5</c:v>
                </c:pt>
                <c:pt idx="2542">
                  <c:v>6.7747666666667034E-5</c:v>
                </c:pt>
                <c:pt idx="2543">
                  <c:v>6.8919333333333926E-5</c:v>
                </c:pt>
                <c:pt idx="2544">
                  <c:v>6.8448666666666796E-5</c:v>
                </c:pt>
                <c:pt idx="2545">
                  <c:v>6.8909333333334134E-5</c:v>
                </c:pt>
                <c:pt idx="2546">
                  <c:v>6.8679000000000377E-5</c:v>
                </c:pt>
                <c:pt idx="2547">
                  <c:v>6.9610333333333828E-5</c:v>
                </c:pt>
                <c:pt idx="2548">
                  <c:v>6.9610333333333896E-5</c:v>
                </c:pt>
                <c:pt idx="2549">
                  <c:v>6.8914333333334131E-5</c:v>
                </c:pt>
                <c:pt idx="2550">
                  <c:v>6.8909333333333741E-5</c:v>
                </c:pt>
                <c:pt idx="2551">
                  <c:v>6.8448666666666905E-5</c:v>
                </c:pt>
                <c:pt idx="2552">
                  <c:v>6.8679000000000377E-5</c:v>
                </c:pt>
                <c:pt idx="2553">
                  <c:v>6.8909333333334134E-5</c:v>
                </c:pt>
                <c:pt idx="2554">
                  <c:v>6.8914333333334131E-5</c:v>
                </c:pt>
                <c:pt idx="2555">
                  <c:v>6.8909333333333741E-5</c:v>
                </c:pt>
                <c:pt idx="2556">
                  <c:v>6.891433333333382E-5</c:v>
                </c:pt>
                <c:pt idx="2557">
                  <c:v>6.8684000000000496E-5</c:v>
                </c:pt>
                <c:pt idx="2558">
                  <c:v>6.891433333333382E-5</c:v>
                </c:pt>
                <c:pt idx="2559">
                  <c:v>6.891433333333382E-5</c:v>
                </c:pt>
                <c:pt idx="2560">
                  <c:v>6.8453666666667227E-5</c:v>
                </c:pt>
                <c:pt idx="2561">
                  <c:v>6.8453666666667024E-5</c:v>
                </c:pt>
                <c:pt idx="2562">
                  <c:v>6.8684000000000496E-5</c:v>
                </c:pt>
                <c:pt idx="2563">
                  <c:v>6.8453666666667024E-5</c:v>
                </c:pt>
                <c:pt idx="2564">
                  <c:v>6.8679000000000485E-5</c:v>
                </c:pt>
                <c:pt idx="2565">
                  <c:v>6.9615333333333703E-5</c:v>
                </c:pt>
                <c:pt idx="2566">
                  <c:v>6.939000000000073E-5</c:v>
                </c:pt>
                <c:pt idx="2567">
                  <c:v>6.9385000000000678E-5</c:v>
                </c:pt>
                <c:pt idx="2568">
                  <c:v>6.9380000000000206E-5</c:v>
                </c:pt>
                <c:pt idx="2569">
                  <c:v>6.8919333333334075E-5</c:v>
                </c:pt>
                <c:pt idx="2570">
                  <c:v>6.8919333333334075E-5</c:v>
                </c:pt>
                <c:pt idx="2571">
                  <c:v>6.9154666666667124E-5</c:v>
                </c:pt>
                <c:pt idx="2572">
                  <c:v>6.9615333333334015E-5</c:v>
                </c:pt>
                <c:pt idx="2573">
                  <c:v>6.9855666666666967E-5</c:v>
                </c:pt>
                <c:pt idx="2574">
                  <c:v>7.0081000000000253E-5</c:v>
                </c:pt>
                <c:pt idx="2575">
                  <c:v>6.9845666666666878E-5</c:v>
                </c:pt>
                <c:pt idx="2576">
                  <c:v>6.937500000000029E-5</c:v>
                </c:pt>
                <c:pt idx="2577">
                  <c:v>6.9380000000000206E-5</c:v>
                </c:pt>
                <c:pt idx="2578">
                  <c:v>6.891433333333382E-5</c:v>
                </c:pt>
                <c:pt idx="2579">
                  <c:v>6.9850666666667092E-5</c:v>
                </c:pt>
                <c:pt idx="2580">
                  <c:v>7.0311333333333956E-5</c:v>
                </c:pt>
                <c:pt idx="2581">
                  <c:v>7.0546666666666938E-5</c:v>
                </c:pt>
                <c:pt idx="2582">
                  <c:v>7.1017333333334081E-5</c:v>
                </c:pt>
                <c:pt idx="2583">
                  <c:v>6.9845666666667122E-5</c:v>
                </c:pt>
                <c:pt idx="2584">
                  <c:v>6.9845666666667122E-5</c:v>
                </c:pt>
                <c:pt idx="2585">
                  <c:v>7.0301333333334069E-5</c:v>
                </c:pt>
                <c:pt idx="2586">
                  <c:v>7.0076000000000825E-5</c:v>
                </c:pt>
                <c:pt idx="2587">
                  <c:v>7.0081000000000741E-5</c:v>
                </c:pt>
                <c:pt idx="2588">
                  <c:v>6.9840666666667246E-5</c:v>
                </c:pt>
                <c:pt idx="2589">
                  <c:v>7.054166666666713E-5</c:v>
                </c:pt>
                <c:pt idx="2590">
                  <c:v>6.9605333333334129E-5</c:v>
                </c:pt>
                <c:pt idx="2591">
                  <c:v>7.0071000000000502E-5</c:v>
                </c:pt>
                <c:pt idx="2592">
                  <c:v>7.0071000000000881E-5</c:v>
                </c:pt>
                <c:pt idx="2593">
                  <c:v>7.0076000000000825E-5</c:v>
                </c:pt>
                <c:pt idx="2594">
                  <c:v>6.9139666666667037E-5</c:v>
                </c:pt>
                <c:pt idx="2595">
                  <c:v>6.9605333333334224E-5</c:v>
                </c:pt>
                <c:pt idx="2596">
                  <c:v>6.9605333333334224E-5</c:v>
                </c:pt>
                <c:pt idx="2597">
                  <c:v>6.9600333333333887E-5</c:v>
                </c:pt>
                <c:pt idx="2598">
                  <c:v>6.9840666666666989E-5</c:v>
                </c:pt>
                <c:pt idx="2599">
                  <c:v>7.0536666666667187E-5</c:v>
                </c:pt>
                <c:pt idx="2600">
                  <c:v>7.0301333333334069E-5</c:v>
                </c:pt>
                <c:pt idx="2601">
                  <c:v>7.0066000000000789E-5</c:v>
                </c:pt>
                <c:pt idx="2602">
                  <c:v>6.9840666666667124E-5</c:v>
                </c:pt>
                <c:pt idx="2603">
                  <c:v>6.9605333333334129E-5</c:v>
                </c:pt>
                <c:pt idx="2604">
                  <c:v>6.9605333333334129E-5</c:v>
                </c:pt>
                <c:pt idx="2605">
                  <c:v>6.937500000000048E-5</c:v>
                </c:pt>
                <c:pt idx="2606">
                  <c:v>6.9610333333334031E-5</c:v>
                </c:pt>
                <c:pt idx="2607">
                  <c:v>6.9605333333333817E-5</c:v>
                </c:pt>
                <c:pt idx="2608">
                  <c:v>7.0076000000000825E-5</c:v>
                </c:pt>
                <c:pt idx="2609">
                  <c:v>7.0086000000000535E-5</c:v>
                </c:pt>
                <c:pt idx="2610">
                  <c:v>6.961033333333418E-5</c:v>
                </c:pt>
                <c:pt idx="2611">
                  <c:v>6.9144666666666967E-5</c:v>
                </c:pt>
                <c:pt idx="2612">
                  <c:v>6.8684000000000496E-5</c:v>
                </c:pt>
                <c:pt idx="2613">
                  <c:v>6.9149666666667032E-5</c:v>
                </c:pt>
                <c:pt idx="2614">
                  <c:v>6.9385000000000678E-5</c:v>
                </c:pt>
                <c:pt idx="2615">
                  <c:v>6.9850666666667092E-5</c:v>
                </c:pt>
                <c:pt idx="2616">
                  <c:v>6.9850666666667187E-5</c:v>
                </c:pt>
                <c:pt idx="2617">
                  <c:v>6.9610333333333828E-5</c:v>
                </c:pt>
                <c:pt idx="2618">
                  <c:v>6.9610333333333828E-5</c:v>
                </c:pt>
                <c:pt idx="2619">
                  <c:v>7.0546666666666938E-5</c:v>
                </c:pt>
                <c:pt idx="2620">
                  <c:v>7.0081000000000741E-5</c:v>
                </c:pt>
                <c:pt idx="2621">
                  <c:v>6.9615333333334015E-5</c:v>
                </c:pt>
                <c:pt idx="2622">
                  <c:v>6.9385000000000488E-5</c:v>
                </c:pt>
                <c:pt idx="2623">
                  <c:v>6.9855666666666967E-5</c:v>
                </c:pt>
                <c:pt idx="2624">
                  <c:v>6.9615333333334015E-5</c:v>
                </c:pt>
                <c:pt idx="2625">
                  <c:v>6.9845666666666878E-5</c:v>
                </c:pt>
                <c:pt idx="2626">
                  <c:v>6.9385000000000488E-5</c:v>
                </c:pt>
                <c:pt idx="2627">
                  <c:v>6.93850000000008E-5</c:v>
                </c:pt>
                <c:pt idx="2628">
                  <c:v>6.9380000000000586E-5</c:v>
                </c:pt>
                <c:pt idx="2629">
                  <c:v>6.9385000000000488E-5</c:v>
                </c:pt>
                <c:pt idx="2630">
                  <c:v>6.9615333333334015E-5</c:v>
                </c:pt>
                <c:pt idx="2631">
                  <c:v>6.9385000000000488E-5</c:v>
                </c:pt>
                <c:pt idx="2632">
                  <c:v>6.9845666666666878E-5</c:v>
                </c:pt>
                <c:pt idx="2633">
                  <c:v>6.9620333333333985E-5</c:v>
                </c:pt>
                <c:pt idx="2634">
                  <c:v>6.9390000000000581E-5</c:v>
                </c:pt>
                <c:pt idx="2635">
                  <c:v>6.9850666666666862E-5</c:v>
                </c:pt>
                <c:pt idx="2636">
                  <c:v>6.9845666666666878E-5</c:v>
                </c:pt>
                <c:pt idx="2637">
                  <c:v>6.9380000000000857E-5</c:v>
                </c:pt>
                <c:pt idx="2638">
                  <c:v>6.9615333333334015E-5</c:v>
                </c:pt>
                <c:pt idx="2639">
                  <c:v>6.9610333333334031E-5</c:v>
                </c:pt>
                <c:pt idx="2640">
                  <c:v>6.9610333333333828E-5</c:v>
                </c:pt>
                <c:pt idx="2641">
                  <c:v>7.0071000000000434E-5</c:v>
                </c:pt>
                <c:pt idx="2642">
                  <c:v>6.9840666666666989E-5</c:v>
                </c:pt>
                <c:pt idx="2643">
                  <c:v>6.9139666666666902E-5</c:v>
                </c:pt>
                <c:pt idx="2644">
                  <c:v>7.0071000000000434E-5</c:v>
                </c:pt>
                <c:pt idx="2645">
                  <c:v>6.9370000000000266E-5</c:v>
                </c:pt>
                <c:pt idx="2646">
                  <c:v>7.0306333333333877E-5</c:v>
                </c:pt>
                <c:pt idx="2647">
                  <c:v>7.1002333333333804E-5</c:v>
                </c:pt>
                <c:pt idx="2648">
                  <c:v>7.1007333333334032E-5</c:v>
                </c:pt>
                <c:pt idx="2649">
                  <c:v>7.1237666666666935E-5</c:v>
                </c:pt>
                <c:pt idx="2650">
                  <c:v>7.101233333333411E-5</c:v>
                </c:pt>
                <c:pt idx="2651">
                  <c:v>7.0782000000000611E-5</c:v>
                </c:pt>
                <c:pt idx="2652">
                  <c:v>7.0782000000000611E-5</c:v>
                </c:pt>
                <c:pt idx="2653">
                  <c:v>7.0546666666666938E-5</c:v>
                </c:pt>
                <c:pt idx="2654">
                  <c:v>7.0546666666666938E-5</c:v>
                </c:pt>
                <c:pt idx="2655">
                  <c:v>7.0782000000000611E-5</c:v>
                </c:pt>
                <c:pt idx="2656">
                  <c:v>7.0777000000000532E-5</c:v>
                </c:pt>
                <c:pt idx="2657">
                  <c:v>7.0777000000000532E-5</c:v>
                </c:pt>
                <c:pt idx="2658">
                  <c:v>7.1002333333333804E-5</c:v>
                </c:pt>
                <c:pt idx="2659">
                  <c:v>7.1237666666666935E-5</c:v>
                </c:pt>
                <c:pt idx="2660">
                  <c:v>7.1237666666666583E-5</c:v>
                </c:pt>
                <c:pt idx="2661">
                  <c:v>7.1232666666666992E-5</c:v>
                </c:pt>
                <c:pt idx="2662">
                  <c:v>7.1232666666666992E-5</c:v>
                </c:pt>
                <c:pt idx="2663">
                  <c:v>7.1002333333334088E-5</c:v>
                </c:pt>
                <c:pt idx="2664">
                  <c:v>7.1232666666666992E-5</c:v>
                </c:pt>
                <c:pt idx="2665">
                  <c:v>7.1232666666667168E-5</c:v>
                </c:pt>
                <c:pt idx="2666">
                  <c:v>7.1237666666667111E-5</c:v>
                </c:pt>
                <c:pt idx="2667">
                  <c:v>7.1227666666667008E-5</c:v>
                </c:pt>
                <c:pt idx="2668">
                  <c:v>7.1222666666667038E-5</c:v>
                </c:pt>
                <c:pt idx="2669">
                  <c:v>7.1468000000000529E-5</c:v>
                </c:pt>
                <c:pt idx="2670">
                  <c:v>7.1698333333333731E-5</c:v>
                </c:pt>
                <c:pt idx="2671">
                  <c:v>7.1933666666667024E-5</c:v>
                </c:pt>
                <c:pt idx="2672">
                  <c:v>7.1473000000000445E-5</c:v>
                </c:pt>
                <c:pt idx="2673">
                  <c:v>7.1933666666666753E-5</c:v>
                </c:pt>
                <c:pt idx="2674">
                  <c:v>7.1933666666666889E-5</c:v>
                </c:pt>
                <c:pt idx="2675">
                  <c:v>7.2174000000000627E-5</c:v>
                </c:pt>
                <c:pt idx="2676">
                  <c:v>7.1938666666666846E-5</c:v>
                </c:pt>
                <c:pt idx="2677">
                  <c:v>7.1478000000000402E-5</c:v>
                </c:pt>
                <c:pt idx="2678">
                  <c:v>7.2639666666666987E-5</c:v>
                </c:pt>
                <c:pt idx="2679">
                  <c:v>7.1708333333333915E-5</c:v>
                </c:pt>
                <c:pt idx="2680">
                  <c:v>7.1718333333333829E-5</c:v>
                </c:pt>
                <c:pt idx="2681">
                  <c:v>7.1483000000000522E-5</c:v>
                </c:pt>
                <c:pt idx="2682">
                  <c:v>7.1488000000000424E-5</c:v>
                </c:pt>
                <c:pt idx="2683">
                  <c:v>7.1257666666666843E-5</c:v>
                </c:pt>
                <c:pt idx="2684">
                  <c:v>7.1713333333333899E-5</c:v>
                </c:pt>
                <c:pt idx="2685">
                  <c:v>7.1247666666666604E-5</c:v>
                </c:pt>
                <c:pt idx="2686">
                  <c:v>7.1242666666667014E-5</c:v>
                </c:pt>
                <c:pt idx="2687">
                  <c:v>7.1247666666666604E-5</c:v>
                </c:pt>
                <c:pt idx="2688">
                  <c:v>7.1252666666666737E-5</c:v>
                </c:pt>
                <c:pt idx="2689">
                  <c:v>7.1247666666666821E-5</c:v>
                </c:pt>
                <c:pt idx="2690">
                  <c:v>7.1478000000000036E-5</c:v>
                </c:pt>
                <c:pt idx="2691">
                  <c:v>7.1252666666666534E-5</c:v>
                </c:pt>
                <c:pt idx="2692">
                  <c:v>7.1257666666666992E-5</c:v>
                </c:pt>
                <c:pt idx="2693">
                  <c:v>7.1257666666666992E-5</c:v>
                </c:pt>
                <c:pt idx="2694">
                  <c:v>7.172333333333388E-5</c:v>
                </c:pt>
                <c:pt idx="2695">
                  <c:v>7.1948666666666678E-5</c:v>
                </c:pt>
                <c:pt idx="2696">
                  <c:v>7.1252666666667103E-5</c:v>
                </c:pt>
                <c:pt idx="2697">
                  <c:v>7.148300000000021E-5</c:v>
                </c:pt>
                <c:pt idx="2698">
                  <c:v>7.1953666666667014E-5</c:v>
                </c:pt>
                <c:pt idx="2699">
                  <c:v>7.1953666666666892E-5</c:v>
                </c:pt>
                <c:pt idx="2700">
                  <c:v>7.1027333333333818E-5</c:v>
                </c:pt>
                <c:pt idx="2701">
                  <c:v>7.1723333333333758E-5</c:v>
                </c:pt>
                <c:pt idx="2702">
                  <c:v>7.2194000000000292E-5</c:v>
                </c:pt>
                <c:pt idx="2703">
                  <c:v>7.2409333333334097E-5</c:v>
                </c:pt>
                <c:pt idx="2704">
                  <c:v>7.2184000000000554E-5</c:v>
                </c:pt>
                <c:pt idx="2705">
                  <c:v>7.2179000000000299E-5</c:v>
                </c:pt>
                <c:pt idx="2706">
                  <c:v>7.2409333333333826E-5</c:v>
                </c:pt>
                <c:pt idx="2707">
                  <c:v>7.2644666666666578E-5</c:v>
                </c:pt>
                <c:pt idx="2708">
                  <c:v>7.240933333333365E-5</c:v>
                </c:pt>
                <c:pt idx="2709">
                  <c:v>7.2409333333333487E-5</c:v>
                </c:pt>
                <c:pt idx="2710">
                  <c:v>7.240433333333372E-5</c:v>
                </c:pt>
                <c:pt idx="2711">
                  <c:v>7.2174000000000532E-5</c:v>
                </c:pt>
                <c:pt idx="2712">
                  <c:v>7.2179000000000137E-5</c:v>
                </c:pt>
                <c:pt idx="2713">
                  <c:v>7.2634666666666935E-5</c:v>
                </c:pt>
                <c:pt idx="2714">
                  <c:v>7.1242666666666837E-5</c:v>
                </c:pt>
                <c:pt idx="2715">
                  <c:v>7.1242666666666526E-5</c:v>
                </c:pt>
                <c:pt idx="2716">
                  <c:v>7.1007333333333788E-5</c:v>
                </c:pt>
                <c:pt idx="2717">
                  <c:v>7.1468000000000665E-5</c:v>
                </c:pt>
                <c:pt idx="2718">
                  <c:v>7.1698333333334124E-5</c:v>
                </c:pt>
                <c:pt idx="2719">
                  <c:v>7.1237666666666935E-5</c:v>
                </c:pt>
                <c:pt idx="2720">
                  <c:v>7.217400000000037E-5</c:v>
                </c:pt>
                <c:pt idx="2721">
                  <c:v>7.2169000000000725E-5</c:v>
                </c:pt>
                <c:pt idx="2722">
                  <c:v>7.1237666666666935E-5</c:v>
                </c:pt>
                <c:pt idx="2723">
                  <c:v>7.0997333333334118E-5</c:v>
                </c:pt>
                <c:pt idx="2724">
                  <c:v>7.1703333333334081E-5</c:v>
                </c:pt>
                <c:pt idx="2725">
                  <c:v>7.1703333333333986E-5</c:v>
                </c:pt>
                <c:pt idx="2726">
                  <c:v>7.1007333333333788E-5</c:v>
                </c:pt>
                <c:pt idx="2727">
                  <c:v>7.14630000000006E-5</c:v>
                </c:pt>
                <c:pt idx="2728">
                  <c:v>7.14630000000006E-5</c:v>
                </c:pt>
                <c:pt idx="2729">
                  <c:v>7.1703333333333986E-5</c:v>
                </c:pt>
                <c:pt idx="2730">
                  <c:v>7.1237666666666935E-5</c:v>
                </c:pt>
                <c:pt idx="2731">
                  <c:v>7.1933666666667052E-5</c:v>
                </c:pt>
                <c:pt idx="2732">
                  <c:v>7.1933666666667187E-5</c:v>
                </c:pt>
                <c:pt idx="2733">
                  <c:v>7.1232666666666992E-5</c:v>
                </c:pt>
                <c:pt idx="2734">
                  <c:v>7.0536666666667065E-5</c:v>
                </c:pt>
                <c:pt idx="2735">
                  <c:v>7.1002333333333804E-5</c:v>
                </c:pt>
                <c:pt idx="2736">
                  <c:v>7.1237666666666827E-5</c:v>
                </c:pt>
                <c:pt idx="2737">
                  <c:v>7.1938666666667035E-5</c:v>
                </c:pt>
                <c:pt idx="2738">
                  <c:v>7.1933666666667187E-5</c:v>
                </c:pt>
                <c:pt idx="2739">
                  <c:v>7.1938666666667035E-5</c:v>
                </c:pt>
                <c:pt idx="2740">
                  <c:v>7.2409333333333826E-5</c:v>
                </c:pt>
                <c:pt idx="2741">
                  <c:v>7.1943666666666789E-5</c:v>
                </c:pt>
                <c:pt idx="2742">
                  <c:v>7.2179000000000137E-5</c:v>
                </c:pt>
                <c:pt idx="2743">
                  <c:v>7.2179000000000137E-5</c:v>
                </c:pt>
                <c:pt idx="2744">
                  <c:v>7.217400000000037E-5</c:v>
                </c:pt>
                <c:pt idx="2745">
                  <c:v>7.2634666666666935E-5</c:v>
                </c:pt>
                <c:pt idx="2746">
                  <c:v>7.2639666666667041E-5</c:v>
                </c:pt>
                <c:pt idx="2747">
                  <c:v>7.2644666666666944E-5</c:v>
                </c:pt>
                <c:pt idx="2748">
                  <c:v>7.2169000000000386E-5</c:v>
                </c:pt>
                <c:pt idx="2749">
                  <c:v>7.239933333333375E-5</c:v>
                </c:pt>
                <c:pt idx="2750">
                  <c:v>7.1943666666666789E-5</c:v>
                </c:pt>
                <c:pt idx="2751">
                  <c:v>7.2409333333333826E-5</c:v>
                </c:pt>
                <c:pt idx="2752">
                  <c:v>7.2870000000000256E-5</c:v>
                </c:pt>
                <c:pt idx="2753">
                  <c:v>7.2409333333333501E-5</c:v>
                </c:pt>
                <c:pt idx="2754">
                  <c:v>7.1713333333333669E-5</c:v>
                </c:pt>
                <c:pt idx="2755">
                  <c:v>7.1478000000000036E-5</c:v>
                </c:pt>
                <c:pt idx="2756">
                  <c:v>7.1948666666666515E-5</c:v>
                </c:pt>
                <c:pt idx="2757">
                  <c:v>7.1943666666666924E-5</c:v>
                </c:pt>
                <c:pt idx="2758">
                  <c:v>7.1247666666666604E-5</c:v>
                </c:pt>
                <c:pt idx="2759">
                  <c:v>7.1943666666666789E-5</c:v>
                </c:pt>
                <c:pt idx="2760">
                  <c:v>7.1247666666666943E-5</c:v>
                </c:pt>
                <c:pt idx="2761">
                  <c:v>7.1708333333333495E-5</c:v>
                </c:pt>
                <c:pt idx="2762">
                  <c:v>7.1478000000000036E-5</c:v>
                </c:pt>
                <c:pt idx="2763">
                  <c:v>7.1478000000000118E-5</c:v>
                </c:pt>
                <c:pt idx="2764">
                  <c:v>7.1473000000000323E-5</c:v>
                </c:pt>
                <c:pt idx="2765">
                  <c:v>7.2409333333333826E-5</c:v>
                </c:pt>
                <c:pt idx="2766">
                  <c:v>7.2404333333334005E-5</c:v>
                </c:pt>
                <c:pt idx="2767">
                  <c:v>7.2629666666666843E-5</c:v>
                </c:pt>
                <c:pt idx="2768">
                  <c:v>7.1232666666667087E-5</c:v>
                </c:pt>
                <c:pt idx="2769">
                  <c:v>7.1468000000000529E-5</c:v>
                </c:pt>
                <c:pt idx="2770">
                  <c:v>7.1698333333334042E-5</c:v>
                </c:pt>
                <c:pt idx="2771">
                  <c:v>7.2169000000000386E-5</c:v>
                </c:pt>
                <c:pt idx="2772">
                  <c:v>7.2174000000000099E-5</c:v>
                </c:pt>
                <c:pt idx="2773">
                  <c:v>7.2174000000000099E-5</c:v>
                </c:pt>
                <c:pt idx="2774">
                  <c:v>7.1708333333333929E-5</c:v>
                </c:pt>
                <c:pt idx="2775">
                  <c:v>7.1938666666666846E-5</c:v>
                </c:pt>
                <c:pt idx="2776">
                  <c:v>7.169833333333388E-5</c:v>
                </c:pt>
                <c:pt idx="2777">
                  <c:v>7.2164000000000646E-5</c:v>
                </c:pt>
                <c:pt idx="2778">
                  <c:v>7.2174000000000532E-5</c:v>
                </c:pt>
                <c:pt idx="2779">
                  <c:v>7.1943666666666924E-5</c:v>
                </c:pt>
                <c:pt idx="2780">
                  <c:v>7.2629666666666924E-5</c:v>
                </c:pt>
                <c:pt idx="2781">
                  <c:v>7.2865000000000326E-5</c:v>
                </c:pt>
                <c:pt idx="2782">
                  <c:v>7.2399333333334089E-5</c:v>
                </c:pt>
                <c:pt idx="2783">
                  <c:v>7.2639666666666838E-5</c:v>
                </c:pt>
                <c:pt idx="2784">
                  <c:v>7.2164000000000321E-5</c:v>
                </c:pt>
                <c:pt idx="2785">
                  <c:v>7.2169000000000237E-5</c:v>
                </c:pt>
                <c:pt idx="2786">
                  <c:v>7.1938666666666968E-5</c:v>
                </c:pt>
                <c:pt idx="2787">
                  <c:v>7.170333333333385E-5</c:v>
                </c:pt>
                <c:pt idx="2788">
                  <c:v>7.146800000000038E-5</c:v>
                </c:pt>
                <c:pt idx="2789">
                  <c:v>7.1703333333333986E-5</c:v>
                </c:pt>
                <c:pt idx="2790">
                  <c:v>7.1703333333333986E-5</c:v>
                </c:pt>
                <c:pt idx="2791">
                  <c:v>7.1237666666666583E-5</c:v>
                </c:pt>
                <c:pt idx="2792">
                  <c:v>7.0536666666667187E-5</c:v>
                </c:pt>
                <c:pt idx="2793">
                  <c:v>7.1237666666666935E-5</c:v>
                </c:pt>
                <c:pt idx="2794">
                  <c:v>7.0997333333333847E-5</c:v>
                </c:pt>
                <c:pt idx="2795">
                  <c:v>7.216400000000047E-5</c:v>
                </c:pt>
                <c:pt idx="2796">
                  <c:v>7.1928666666667014E-5</c:v>
                </c:pt>
                <c:pt idx="2797">
                  <c:v>7.1923666666666637E-5</c:v>
                </c:pt>
                <c:pt idx="2798">
                  <c:v>7.2159000000000093E-5</c:v>
                </c:pt>
                <c:pt idx="2799">
                  <c:v>7.239933333333394E-5</c:v>
                </c:pt>
                <c:pt idx="2800">
                  <c:v>7.1933666666667052E-5</c:v>
                </c:pt>
                <c:pt idx="2801">
                  <c:v>7.1938666666666968E-5</c:v>
                </c:pt>
                <c:pt idx="2802">
                  <c:v>7.2169000000000725E-5</c:v>
                </c:pt>
                <c:pt idx="2803">
                  <c:v>7.1708333333333915E-5</c:v>
                </c:pt>
                <c:pt idx="2804">
                  <c:v>7.1473000000000323E-5</c:v>
                </c:pt>
                <c:pt idx="2805">
                  <c:v>7.1938666666666846E-5</c:v>
                </c:pt>
                <c:pt idx="2806">
                  <c:v>7.1473000000000323E-5</c:v>
                </c:pt>
                <c:pt idx="2807">
                  <c:v>7.1242666666667081E-5</c:v>
                </c:pt>
                <c:pt idx="2808">
                  <c:v>7.0772000000000765E-5</c:v>
                </c:pt>
                <c:pt idx="2809">
                  <c:v>7.1933666666666889E-5</c:v>
                </c:pt>
                <c:pt idx="2810">
                  <c:v>7.1468000000000665E-5</c:v>
                </c:pt>
                <c:pt idx="2811">
                  <c:v>7.1938666666666846E-5</c:v>
                </c:pt>
                <c:pt idx="2812">
                  <c:v>7.1237666666666583E-5</c:v>
                </c:pt>
                <c:pt idx="2813">
                  <c:v>7.1463000000000247E-5</c:v>
                </c:pt>
                <c:pt idx="2814">
                  <c:v>7.2404333333333368E-5</c:v>
                </c:pt>
                <c:pt idx="2815">
                  <c:v>7.2169000000000142E-5</c:v>
                </c:pt>
                <c:pt idx="2816">
                  <c:v>7.2164000000000321E-5</c:v>
                </c:pt>
                <c:pt idx="2817">
                  <c:v>7.1468000000000218E-5</c:v>
                </c:pt>
                <c:pt idx="2818">
                  <c:v>7.1938666666666846E-5</c:v>
                </c:pt>
                <c:pt idx="2819">
                  <c:v>7.1708333333333929E-5</c:v>
                </c:pt>
                <c:pt idx="2820">
                  <c:v>7.1007333333333788E-5</c:v>
                </c:pt>
                <c:pt idx="2821">
                  <c:v>7.1463000000000247E-5</c:v>
                </c:pt>
                <c:pt idx="2822">
                  <c:v>7.1227666666666886E-5</c:v>
                </c:pt>
                <c:pt idx="2823">
                  <c:v>7.2609666666666772E-5</c:v>
                </c:pt>
                <c:pt idx="2824">
                  <c:v>7.1933666666667052E-5</c:v>
                </c:pt>
                <c:pt idx="2825">
                  <c:v>7.1222666666667038E-5</c:v>
                </c:pt>
                <c:pt idx="2826">
                  <c:v>7.1458000000000507E-5</c:v>
                </c:pt>
                <c:pt idx="2827">
                  <c:v>7.145800000000067E-5</c:v>
                </c:pt>
                <c:pt idx="2828">
                  <c:v>7.2159000000000188E-5</c:v>
                </c:pt>
                <c:pt idx="2829">
                  <c:v>7.2394333333334254E-5</c:v>
                </c:pt>
                <c:pt idx="2830">
                  <c:v>7.2624666666666886E-5</c:v>
                </c:pt>
                <c:pt idx="2831">
                  <c:v>7.2860000000000587E-5</c:v>
                </c:pt>
                <c:pt idx="2832">
                  <c:v>7.2394333333334254E-5</c:v>
                </c:pt>
                <c:pt idx="2833">
                  <c:v>7.1928666666666878E-5</c:v>
                </c:pt>
                <c:pt idx="2834">
                  <c:v>7.2389333333334311E-5</c:v>
                </c:pt>
                <c:pt idx="2835">
                  <c:v>7.1923666666667057E-5</c:v>
                </c:pt>
                <c:pt idx="2836">
                  <c:v>7.1928666666667339E-5</c:v>
                </c:pt>
                <c:pt idx="2837">
                  <c:v>7.1458000000000982E-5</c:v>
                </c:pt>
                <c:pt idx="2838">
                  <c:v>7.1923666666667152E-5</c:v>
                </c:pt>
                <c:pt idx="2839">
                  <c:v>7.0992333333334338E-5</c:v>
                </c:pt>
                <c:pt idx="2840">
                  <c:v>7.1683333333334145E-5</c:v>
                </c:pt>
                <c:pt idx="2841">
                  <c:v>7.1678333333333809E-5</c:v>
                </c:pt>
                <c:pt idx="2842">
                  <c:v>7.2144000000000602E-5</c:v>
                </c:pt>
                <c:pt idx="2843">
                  <c:v>7.2845000000000608E-5</c:v>
                </c:pt>
                <c:pt idx="2844">
                  <c:v>7.2379333333334113E-5</c:v>
                </c:pt>
                <c:pt idx="2845">
                  <c:v>7.2609666666667206E-5</c:v>
                </c:pt>
                <c:pt idx="2846">
                  <c:v>7.237933333333414E-5</c:v>
                </c:pt>
                <c:pt idx="2847">
                  <c:v>7.2614666666667406E-5</c:v>
                </c:pt>
                <c:pt idx="2848">
                  <c:v>7.2379333333334221E-5</c:v>
                </c:pt>
                <c:pt idx="2849">
                  <c:v>7.2614666666667176E-5</c:v>
                </c:pt>
                <c:pt idx="2850">
                  <c:v>7.2614666666667176E-5</c:v>
                </c:pt>
                <c:pt idx="2851">
                  <c:v>7.2149000000000586E-5</c:v>
                </c:pt>
                <c:pt idx="2852">
                  <c:v>7.2379333333334221E-5</c:v>
                </c:pt>
                <c:pt idx="2853">
                  <c:v>7.1918666666667086E-5</c:v>
                </c:pt>
                <c:pt idx="2854">
                  <c:v>7.1673333333333554E-5</c:v>
                </c:pt>
                <c:pt idx="2855">
                  <c:v>7.2149000000000478E-5</c:v>
                </c:pt>
                <c:pt idx="2856">
                  <c:v>7.2149000000000478E-5</c:v>
                </c:pt>
                <c:pt idx="2857">
                  <c:v>7.3100333333334054E-5</c:v>
                </c:pt>
                <c:pt idx="2858">
                  <c:v>7.2154000000000245E-5</c:v>
                </c:pt>
                <c:pt idx="2859">
                  <c:v>7.2614666666667108E-5</c:v>
                </c:pt>
                <c:pt idx="2860">
                  <c:v>7.2384333333334191E-5</c:v>
                </c:pt>
                <c:pt idx="2861">
                  <c:v>7.2614666666667406E-5</c:v>
                </c:pt>
                <c:pt idx="2862">
                  <c:v>7.2389333333334162E-5</c:v>
                </c:pt>
                <c:pt idx="2863">
                  <c:v>7.2159000000000188E-5</c:v>
                </c:pt>
                <c:pt idx="2864">
                  <c:v>7.1928666666667122E-5</c:v>
                </c:pt>
                <c:pt idx="2865">
                  <c:v>7.1928666666667122E-5</c:v>
                </c:pt>
                <c:pt idx="2866">
                  <c:v>7.2159000000000554E-5</c:v>
                </c:pt>
                <c:pt idx="2867">
                  <c:v>7.1928666666666878E-5</c:v>
                </c:pt>
                <c:pt idx="2868">
                  <c:v>7.1933666666667187E-5</c:v>
                </c:pt>
                <c:pt idx="2869">
                  <c:v>7.1688333333334021E-5</c:v>
                </c:pt>
                <c:pt idx="2870">
                  <c:v>7.14630000000006E-5</c:v>
                </c:pt>
                <c:pt idx="2871">
                  <c:v>7.1693333333333801E-5</c:v>
                </c:pt>
                <c:pt idx="2872">
                  <c:v>7.1688333333333709E-5</c:v>
                </c:pt>
                <c:pt idx="2873">
                  <c:v>7.0987333333333825E-5</c:v>
                </c:pt>
                <c:pt idx="2874">
                  <c:v>7.1698333333334042E-5</c:v>
                </c:pt>
                <c:pt idx="2875">
                  <c:v>7.2394333333334254E-5</c:v>
                </c:pt>
                <c:pt idx="2876">
                  <c:v>7.2164000000000646E-5</c:v>
                </c:pt>
                <c:pt idx="2877">
                  <c:v>7.2169000000000887E-5</c:v>
                </c:pt>
                <c:pt idx="2878">
                  <c:v>7.239933333333394E-5</c:v>
                </c:pt>
                <c:pt idx="2879">
                  <c:v>7.2169000000000887E-5</c:v>
                </c:pt>
                <c:pt idx="2880">
                  <c:v>7.2865000000000326E-5</c:v>
                </c:pt>
                <c:pt idx="2881">
                  <c:v>7.2634666666667017E-5</c:v>
                </c:pt>
                <c:pt idx="2882">
                  <c:v>7.1933666666667228E-5</c:v>
                </c:pt>
                <c:pt idx="2883">
                  <c:v>7.2860000000000397E-5</c:v>
                </c:pt>
                <c:pt idx="2884">
                  <c:v>7.3090333333333937E-5</c:v>
                </c:pt>
                <c:pt idx="2885">
                  <c:v>7.2629666666666924E-5</c:v>
                </c:pt>
                <c:pt idx="2886">
                  <c:v>7.239933333333394E-5</c:v>
                </c:pt>
                <c:pt idx="2887">
                  <c:v>7.2159000000000554E-5</c:v>
                </c:pt>
                <c:pt idx="2888">
                  <c:v>7.239933333333394E-5</c:v>
                </c:pt>
                <c:pt idx="2889">
                  <c:v>7.2624666666666968E-5</c:v>
                </c:pt>
                <c:pt idx="2890">
                  <c:v>7.3085333333333818E-5</c:v>
                </c:pt>
                <c:pt idx="2891">
                  <c:v>7.2384333333334191E-5</c:v>
                </c:pt>
                <c:pt idx="2892">
                  <c:v>7.2389333333333877E-5</c:v>
                </c:pt>
                <c:pt idx="2893">
                  <c:v>7.3325666666666987E-5</c:v>
                </c:pt>
                <c:pt idx="2894">
                  <c:v>7.2850000000000687E-5</c:v>
                </c:pt>
                <c:pt idx="2895">
                  <c:v>7.2394333333334254E-5</c:v>
                </c:pt>
                <c:pt idx="2896">
                  <c:v>7.2624666666666968E-5</c:v>
                </c:pt>
                <c:pt idx="2897">
                  <c:v>7.2614666666667406E-5</c:v>
                </c:pt>
                <c:pt idx="2898">
                  <c:v>7.2384333333333947E-5</c:v>
                </c:pt>
                <c:pt idx="2899">
                  <c:v>7.1918666666666775E-5</c:v>
                </c:pt>
                <c:pt idx="2900">
                  <c:v>7.1918666666666775E-5</c:v>
                </c:pt>
                <c:pt idx="2901">
                  <c:v>7.2384333333333947E-5</c:v>
                </c:pt>
                <c:pt idx="2902">
                  <c:v>7.2379333333333855E-5</c:v>
                </c:pt>
                <c:pt idx="2903">
                  <c:v>7.2384333333333947E-5</c:v>
                </c:pt>
                <c:pt idx="2904">
                  <c:v>7.2379333333333855E-5</c:v>
                </c:pt>
                <c:pt idx="2905">
                  <c:v>7.2384333333333947E-5</c:v>
                </c:pt>
                <c:pt idx="2906">
                  <c:v>7.2154000000000583E-5</c:v>
                </c:pt>
                <c:pt idx="2907">
                  <c:v>7.2154000000000245E-5</c:v>
                </c:pt>
                <c:pt idx="2908">
                  <c:v>7.2609666666666745E-5</c:v>
                </c:pt>
                <c:pt idx="2909">
                  <c:v>7.2845000000000201E-5</c:v>
                </c:pt>
                <c:pt idx="2910">
                  <c:v>7.1688333333333709E-5</c:v>
                </c:pt>
                <c:pt idx="2911">
                  <c:v>7.2609666666666745E-5</c:v>
                </c:pt>
                <c:pt idx="2912">
                  <c:v>7.2149000000000152E-5</c:v>
                </c:pt>
                <c:pt idx="2913">
                  <c:v>7.1913666666667116E-5</c:v>
                </c:pt>
                <c:pt idx="2914">
                  <c:v>7.2384333333333947E-5</c:v>
                </c:pt>
                <c:pt idx="2915">
                  <c:v>7.2845000000000201E-5</c:v>
                </c:pt>
                <c:pt idx="2916">
                  <c:v>7.2379333333333855E-5</c:v>
                </c:pt>
                <c:pt idx="2917">
                  <c:v>7.2149000000000152E-5</c:v>
                </c:pt>
                <c:pt idx="2918">
                  <c:v>7.2384333333333947E-5</c:v>
                </c:pt>
                <c:pt idx="2919">
                  <c:v>7.2154000000000245E-5</c:v>
                </c:pt>
                <c:pt idx="2920">
                  <c:v>7.2154000000000245E-5</c:v>
                </c:pt>
                <c:pt idx="2921">
                  <c:v>7.2389333333333877E-5</c:v>
                </c:pt>
                <c:pt idx="2922">
                  <c:v>7.2379333333333855E-5</c:v>
                </c:pt>
                <c:pt idx="2923">
                  <c:v>7.2389333333334026E-5</c:v>
                </c:pt>
                <c:pt idx="2924">
                  <c:v>7.239433333333382E-5</c:v>
                </c:pt>
                <c:pt idx="2925">
                  <c:v>7.2389333333333728E-5</c:v>
                </c:pt>
                <c:pt idx="2926">
                  <c:v>7.262466666666671E-5</c:v>
                </c:pt>
                <c:pt idx="2927">
                  <c:v>7.2159000000000378E-5</c:v>
                </c:pt>
                <c:pt idx="2928">
                  <c:v>7.2860000000000546E-5</c:v>
                </c:pt>
                <c:pt idx="2929">
                  <c:v>7.1698333333334042E-5</c:v>
                </c:pt>
                <c:pt idx="2930">
                  <c:v>7.2855000000000169E-5</c:v>
                </c:pt>
                <c:pt idx="2931">
                  <c:v>7.2629666666666843E-5</c:v>
                </c:pt>
                <c:pt idx="2932">
                  <c:v>7.2860000000000546E-5</c:v>
                </c:pt>
                <c:pt idx="2933">
                  <c:v>7.2159000000000513E-5</c:v>
                </c:pt>
                <c:pt idx="2934">
                  <c:v>7.2159000000000513E-5</c:v>
                </c:pt>
                <c:pt idx="2935">
                  <c:v>7.1468000000000529E-5</c:v>
                </c:pt>
                <c:pt idx="2936">
                  <c:v>7.1473000000000445E-5</c:v>
                </c:pt>
                <c:pt idx="2937">
                  <c:v>7.1698333333334042E-5</c:v>
                </c:pt>
                <c:pt idx="2938">
                  <c:v>7.2634666666667017E-5</c:v>
                </c:pt>
                <c:pt idx="2939">
                  <c:v>7.1693333333334086E-5</c:v>
                </c:pt>
                <c:pt idx="2940">
                  <c:v>7.1928666666666878E-5</c:v>
                </c:pt>
                <c:pt idx="2941">
                  <c:v>7.1933666666667024E-5</c:v>
                </c:pt>
                <c:pt idx="2942">
                  <c:v>7.1933666666667024E-5</c:v>
                </c:pt>
                <c:pt idx="2943">
                  <c:v>7.2169000000000887E-5</c:v>
                </c:pt>
                <c:pt idx="2944">
                  <c:v>7.1468000000000529E-5</c:v>
                </c:pt>
                <c:pt idx="2945">
                  <c:v>7.1938666666666968E-5</c:v>
                </c:pt>
                <c:pt idx="2946">
                  <c:v>7.1703333333334081E-5</c:v>
                </c:pt>
                <c:pt idx="2947">
                  <c:v>7.1703333333334081E-5</c:v>
                </c:pt>
                <c:pt idx="2948">
                  <c:v>7.1933666666667228E-5</c:v>
                </c:pt>
                <c:pt idx="2949">
                  <c:v>7.2169000000000752E-5</c:v>
                </c:pt>
                <c:pt idx="2950">
                  <c:v>7.2174000000000627E-5</c:v>
                </c:pt>
                <c:pt idx="2951">
                  <c:v>7.1938666666666968E-5</c:v>
                </c:pt>
                <c:pt idx="2952">
                  <c:v>7.1703333333334081E-5</c:v>
                </c:pt>
                <c:pt idx="2953">
                  <c:v>7.170833333333382E-5</c:v>
                </c:pt>
                <c:pt idx="2954">
                  <c:v>7.2404333333333856E-5</c:v>
                </c:pt>
                <c:pt idx="2955">
                  <c:v>7.2169000000000549E-5</c:v>
                </c:pt>
                <c:pt idx="2956">
                  <c:v>7.2169000000000549E-5</c:v>
                </c:pt>
                <c:pt idx="2957">
                  <c:v>7.1933666666667024E-5</c:v>
                </c:pt>
                <c:pt idx="2958">
                  <c:v>7.2164000000000321E-5</c:v>
                </c:pt>
                <c:pt idx="2959">
                  <c:v>7.2169000000000237E-5</c:v>
                </c:pt>
                <c:pt idx="2960">
                  <c:v>7.2169000000000386E-5</c:v>
                </c:pt>
                <c:pt idx="2961">
                  <c:v>7.239433333333401E-5</c:v>
                </c:pt>
                <c:pt idx="2962">
                  <c:v>7.216400000000047E-5</c:v>
                </c:pt>
                <c:pt idx="2963">
                  <c:v>7.239433333333382E-5</c:v>
                </c:pt>
                <c:pt idx="2964">
                  <c:v>7.2629666666666843E-5</c:v>
                </c:pt>
                <c:pt idx="2965">
                  <c:v>7.2394333333334132E-5</c:v>
                </c:pt>
                <c:pt idx="2966">
                  <c:v>7.2394333333334132E-5</c:v>
                </c:pt>
                <c:pt idx="2967">
                  <c:v>7.2394333333334254E-5</c:v>
                </c:pt>
                <c:pt idx="2968">
                  <c:v>7.1923666666666867E-5</c:v>
                </c:pt>
                <c:pt idx="2969">
                  <c:v>7.1928666666666878E-5</c:v>
                </c:pt>
                <c:pt idx="2970">
                  <c:v>7.1227666666666777E-5</c:v>
                </c:pt>
                <c:pt idx="2971">
                  <c:v>7.1227666666666994E-5</c:v>
                </c:pt>
                <c:pt idx="2972">
                  <c:v>7.1002333333333939E-5</c:v>
                </c:pt>
                <c:pt idx="2973">
                  <c:v>7.1468000000000529E-5</c:v>
                </c:pt>
                <c:pt idx="2974">
                  <c:v>7.0997333333334227E-5</c:v>
                </c:pt>
                <c:pt idx="2975">
                  <c:v>7.1463000000000817E-5</c:v>
                </c:pt>
                <c:pt idx="2976">
                  <c:v>7.1227666666667008E-5</c:v>
                </c:pt>
                <c:pt idx="2977">
                  <c:v>7.1693333333334221E-5</c:v>
                </c:pt>
                <c:pt idx="2978">
                  <c:v>7.0992333333334148E-5</c:v>
                </c:pt>
                <c:pt idx="2979">
                  <c:v>7.1222666666666943E-5</c:v>
                </c:pt>
                <c:pt idx="2980">
                  <c:v>7.0997333333334118E-5</c:v>
                </c:pt>
                <c:pt idx="2981">
                  <c:v>7.1688333333334021E-5</c:v>
                </c:pt>
                <c:pt idx="2982">
                  <c:v>7.1227666666667103E-5</c:v>
                </c:pt>
                <c:pt idx="2983">
                  <c:v>7.1693333333333937E-5</c:v>
                </c:pt>
                <c:pt idx="2984">
                  <c:v>7.1232666666666992E-5</c:v>
                </c:pt>
                <c:pt idx="2985">
                  <c:v>7.0997333333334118E-5</c:v>
                </c:pt>
                <c:pt idx="2986">
                  <c:v>7.1002333333333804E-5</c:v>
                </c:pt>
                <c:pt idx="2987">
                  <c:v>7.1237666666667125E-5</c:v>
                </c:pt>
                <c:pt idx="2988">
                  <c:v>7.1007333333334032E-5</c:v>
                </c:pt>
                <c:pt idx="2989">
                  <c:v>7.0767000000000957E-5</c:v>
                </c:pt>
                <c:pt idx="2990">
                  <c:v>7.0541666666667062E-5</c:v>
                </c:pt>
                <c:pt idx="2991">
                  <c:v>7.1002333333333831E-5</c:v>
                </c:pt>
                <c:pt idx="2992">
                  <c:v>7.1473000000000784E-5</c:v>
                </c:pt>
                <c:pt idx="2993">
                  <c:v>7.1928666666666878E-5</c:v>
                </c:pt>
                <c:pt idx="2994">
                  <c:v>7.1237666666667111E-5</c:v>
                </c:pt>
                <c:pt idx="2995">
                  <c:v>7.193866666666713E-5</c:v>
                </c:pt>
                <c:pt idx="2996">
                  <c:v>7.1468000000000841E-5</c:v>
                </c:pt>
                <c:pt idx="2997">
                  <c:v>7.1473000000000445E-5</c:v>
                </c:pt>
                <c:pt idx="2998">
                  <c:v>7.1237666666667111E-5</c:v>
                </c:pt>
                <c:pt idx="2999">
                  <c:v>7.1242666666666837E-5</c:v>
                </c:pt>
                <c:pt idx="3000">
                  <c:v>7.1473000000000445E-5</c:v>
                </c:pt>
                <c:pt idx="3001">
                  <c:v>7.1938666666666968E-5</c:v>
                </c:pt>
                <c:pt idx="3002">
                  <c:v>7.1933666666667024E-5</c:v>
                </c:pt>
                <c:pt idx="3003">
                  <c:v>7.1698333333334042E-5</c:v>
                </c:pt>
                <c:pt idx="3004">
                  <c:v>7.1933666666667024E-5</c:v>
                </c:pt>
                <c:pt idx="3005">
                  <c:v>7.1227666666666886E-5</c:v>
                </c:pt>
                <c:pt idx="3006">
                  <c:v>7.1693333333334086E-5</c:v>
                </c:pt>
                <c:pt idx="3007">
                  <c:v>7.14630000000006E-5</c:v>
                </c:pt>
                <c:pt idx="3008">
                  <c:v>7.1222666666666943E-5</c:v>
                </c:pt>
                <c:pt idx="3009">
                  <c:v>7.1693333333334086E-5</c:v>
                </c:pt>
                <c:pt idx="3010">
                  <c:v>7.1458000000000643E-5</c:v>
                </c:pt>
                <c:pt idx="3011">
                  <c:v>7.1698333333334124E-5</c:v>
                </c:pt>
                <c:pt idx="3012">
                  <c:v>7.2394333333334254E-5</c:v>
                </c:pt>
                <c:pt idx="3013">
                  <c:v>7.2399333333334211E-5</c:v>
                </c:pt>
                <c:pt idx="3014">
                  <c:v>7.2159000000000825E-5</c:v>
                </c:pt>
                <c:pt idx="3015">
                  <c:v>7.2860000000000695E-5</c:v>
                </c:pt>
                <c:pt idx="3016">
                  <c:v>7.2855000000000291E-5</c:v>
                </c:pt>
                <c:pt idx="3017">
                  <c:v>7.2159000000000513E-5</c:v>
                </c:pt>
                <c:pt idx="3018">
                  <c:v>7.2389333333333904E-5</c:v>
                </c:pt>
                <c:pt idx="3019">
                  <c:v>7.2154000000000583E-5</c:v>
                </c:pt>
                <c:pt idx="3020">
                  <c:v>7.1918666666666978E-5</c:v>
                </c:pt>
                <c:pt idx="3021">
                  <c:v>7.1458000000000507E-5</c:v>
                </c:pt>
                <c:pt idx="3022">
                  <c:v>7.1688333333333844E-5</c:v>
                </c:pt>
                <c:pt idx="3023">
                  <c:v>7.1918666666666897E-5</c:v>
                </c:pt>
                <c:pt idx="3024">
                  <c:v>7.1683333333333942E-5</c:v>
                </c:pt>
                <c:pt idx="3025">
                  <c:v>7.2850000000000687E-5</c:v>
                </c:pt>
                <c:pt idx="3026">
                  <c:v>7.1918666666666978E-5</c:v>
                </c:pt>
                <c:pt idx="3027">
                  <c:v>7.2624666666666968E-5</c:v>
                </c:pt>
                <c:pt idx="3028">
                  <c:v>7.2154000000000583E-5</c:v>
                </c:pt>
                <c:pt idx="3029">
                  <c:v>7.2154000000000583E-5</c:v>
                </c:pt>
                <c:pt idx="3030">
                  <c:v>7.2159000000000825E-5</c:v>
                </c:pt>
                <c:pt idx="3031">
                  <c:v>7.1683333333333793E-5</c:v>
                </c:pt>
                <c:pt idx="3032">
                  <c:v>7.1913666666666832E-5</c:v>
                </c:pt>
                <c:pt idx="3033">
                  <c:v>7.1918666666666897E-5</c:v>
                </c:pt>
                <c:pt idx="3034">
                  <c:v>7.1918666666666897E-5</c:v>
                </c:pt>
                <c:pt idx="3035">
                  <c:v>7.215400000000015E-5</c:v>
                </c:pt>
                <c:pt idx="3036">
                  <c:v>7.2855000000000291E-5</c:v>
                </c:pt>
                <c:pt idx="3037">
                  <c:v>7.2384333333333947E-5</c:v>
                </c:pt>
                <c:pt idx="3038">
                  <c:v>7.3085333333334102E-5</c:v>
                </c:pt>
                <c:pt idx="3039">
                  <c:v>7.2619666666667038E-5</c:v>
                </c:pt>
                <c:pt idx="3040">
                  <c:v>7.215900000000012E-5</c:v>
                </c:pt>
                <c:pt idx="3041">
                  <c:v>7.2389333333333877E-5</c:v>
                </c:pt>
                <c:pt idx="3042">
                  <c:v>7.2389333333333877E-5</c:v>
                </c:pt>
                <c:pt idx="3043">
                  <c:v>7.239433333333382E-5</c:v>
                </c:pt>
                <c:pt idx="3044">
                  <c:v>7.2860000000000695E-5</c:v>
                </c:pt>
                <c:pt idx="3045">
                  <c:v>7.2389333333334162E-5</c:v>
                </c:pt>
                <c:pt idx="3046">
                  <c:v>7.3085333333334102E-5</c:v>
                </c:pt>
                <c:pt idx="3047">
                  <c:v>7.3085333333333818E-5</c:v>
                </c:pt>
                <c:pt idx="3048">
                  <c:v>7.3551000000000177E-5</c:v>
                </c:pt>
                <c:pt idx="3049">
                  <c:v>7.355600000000031E-5</c:v>
                </c:pt>
                <c:pt idx="3050">
                  <c:v>7.356100000000028E-5</c:v>
                </c:pt>
                <c:pt idx="3051">
                  <c:v>7.3556000000000256E-5</c:v>
                </c:pt>
                <c:pt idx="3052">
                  <c:v>7.3325666666666783E-5</c:v>
                </c:pt>
                <c:pt idx="3053">
                  <c:v>7.3786333333333701E-5</c:v>
                </c:pt>
                <c:pt idx="3054">
                  <c:v>7.2860000000000397E-5</c:v>
                </c:pt>
                <c:pt idx="3055">
                  <c:v>7.2624666666666968E-5</c:v>
                </c:pt>
                <c:pt idx="3056">
                  <c:v>7.3090333333333937E-5</c:v>
                </c:pt>
                <c:pt idx="3057">
                  <c:v>7.3325666666666987E-5</c:v>
                </c:pt>
                <c:pt idx="3058">
                  <c:v>7.239933333333375E-5</c:v>
                </c:pt>
                <c:pt idx="3059">
                  <c:v>7.3090333333333937E-5</c:v>
                </c:pt>
                <c:pt idx="3060">
                  <c:v>7.2860000000000397E-5</c:v>
                </c:pt>
                <c:pt idx="3061">
                  <c:v>7.285500000000063E-5</c:v>
                </c:pt>
                <c:pt idx="3062">
                  <c:v>7.3320666666667044E-5</c:v>
                </c:pt>
                <c:pt idx="3063">
                  <c:v>7.3546000000000234E-5</c:v>
                </c:pt>
                <c:pt idx="3064">
                  <c:v>7.3320666666667369E-5</c:v>
                </c:pt>
                <c:pt idx="3065">
                  <c:v>7.3320666666667369E-5</c:v>
                </c:pt>
                <c:pt idx="3066">
                  <c:v>7.3090333333334181E-5</c:v>
                </c:pt>
                <c:pt idx="3067">
                  <c:v>7.3090333333334181E-5</c:v>
                </c:pt>
                <c:pt idx="3068">
                  <c:v>7.356100000000043E-5</c:v>
                </c:pt>
                <c:pt idx="3069">
                  <c:v>7.309533333333384E-5</c:v>
                </c:pt>
                <c:pt idx="3070">
                  <c:v>7.2860000000000397E-5</c:v>
                </c:pt>
                <c:pt idx="3071">
                  <c:v>7.3085333333333818E-5</c:v>
                </c:pt>
                <c:pt idx="3072">
                  <c:v>7.3325666666666472E-5</c:v>
                </c:pt>
                <c:pt idx="3073">
                  <c:v>7.356100000000028E-5</c:v>
                </c:pt>
                <c:pt idx="3074">
                  <c:v>7.3551000000000177E-5</c:v>
                </c:pt>
                <c:pt idx="3075">
                  <c:v>7.3325666666666783E-5</c:v>
                </c:pt>
                <c:pt idx="3076">
                  <c:v>7.2860000000000695E-5</c:v>
                </c:pt>
                <c:pt idx="3077">
                  <c:v>7.309533333333384E-5</c:v>
                </c:pt>
                <c:pt idx="3078">
                  <c:v>7.355100000000057E-5</c:v>
                </c:pt>
                <c:pt idx="3079">
                  <c:v>7.3786333333333701E-5</c:v>
                </c:pt>
                <c:pt idx="3080">
                  <c:v>7.3791333333333956E-5</c:v>
                </c:pt>
                <c:pt idx="3081">
                  <c:v>7.4026666666666979E-5</c:v>
                </c:pt>
                <c:pt idx="3082">
                  <c:v>7.3791333333333631E-5</c:v>
                </c:pt>
                <c:pt idx="3083">
                  <c:v>7.3330666666667106E-5</c:v>
                </c:pt>
                <c:pt idx="3084">
                  <c:v>7.3566000000000386E-5</c:v>
                </c:pt>
                <c:pt idx="3085">
                  <c:v>7.3566000000000535E-5</c:v>
                </c:pt>
                <c:pt idx="3086">
                  <c:v>7.3566000000000739E-5</c:v>
                </c:pt>
                <c:pt idx="3087">
                  <c:v>7.310533333333378E-5</c:v>
                </c:pt>
                <c:pt idx="3088">
                  <c:v>7.2634666666666813E-5</c:v>
                </c:pt>
                <c:pt idx="3089">
                  <c:v>7.2865000000000326E-5</c:v>
                </c:pt>
                <c:pt idx="3090">
                  <c:v>7.2865000000000326E-5</c:v>
                </c:pt>
                <c:pt idx="3091">
                  <c:v>7.309533333333384E-5</c:v>
                </c:pt>
                <c:pt idx="3092">
                  <c:v>7.239933333333394E-5</c:v>
                </c:pt>
                <c:pt idx="3093">
                  <c:v>7.3095333333333541E-5</c:v>
                </c:pt>
                <c:pt idx="3094">
                  <c:v>7.356100000000028E-5</c:v>
                </c:pt>
                <c:pt idx="3095">
                  <c:v>7.3095333333333541E-5</c:v>
                </c:pt>
                <c:pt idx="3096">
                  <c:v>7.3796333333334048E-5</c:v>
                </c:pt>
                <c:pt idx="3097">
                  <c:v>7.4036666666667123E-5</c:v>
                </c:pt>
                <c:pt idx="3098">
                  <c:v>7.3100333333333471E-5</c:v>
                </c:pt>
                <c:pt idx="3099">
                  <c:v>7.2870000000000256E-5</c:v>
                </c:pt>
                <c:pt idx="3100">
                  <c:v>7.356100000000028E-5</c:v>
                </c:pt>
                <c:pt idx="3101">
                  <c:v>7.3330666666666835E-5</c:v>
                </c:pt>
                <c:pt idx="3102">
                  <c:v>7.356100000000028E-5</c:v>
                </c:pt>
                <c:pt idx="3103">
                  <c:v>7.2860000000000397E-5</c:v>
                </c:pt>
                <c:pt idx="3104">
                  <c:v>7.2629666666666924E-5</c:v>
                </c:pt>
                <c:pt idx="3105">
                  <c:v>7.3335666666667036E-5</c:v>
                </c:pt>
                <c:pt idx="3106">
                  <c:v>7.2865000000000326E-5</c:v>
                </c:pt>
                <c:pt idx="3107">
                  <c:v>7.3335666666667036E-5</c:v>
                </c:pt>
                <c:pt idx="3108">
                  <c:v>7.2875000000000213E-5</c:v>
                </c:pt>
                <c:pt idx="3109">
                  <c:v>7.2634666666667017E-5</c:v>
                </c:pt>
                <c:pt idx="3110">
                  <c:v>7.2169000000000887E-5</c:v>
                </c:pt>
                <c:pt idx="3111">
                  <c:v>7.2870000000000934E-5</c:v>
                </c:pt>
                <c:pt idx="3112">
                  <c:v>7.3340666666667236E-5</c:v>
                </c:pt>
                <c:pt idx="3113">
                  <c:v>7.356600000000082E-5</c:v>
                </c:pt>
                <c:pt idx="3114">
                  <c:v>7.3801333333333965E-5</c:v>
                </c:pt>
                <c:pt idx="3115">
                  <c:v>7.3335666666667036E-5</c:v>
                </c:pt>
                <c:pt idx="3116">
                  <c:v>7.3566000000000739E-5</c:v>
                </c:pt>
                <c:pt idx="3117">
                  <c:v>7.2865000000000679E-5</c:v>
                </c:pt>
                <c:pt idx="3118">
                  <c:v>7.2860000000000695E-5</c:v>
                </c:pt>
                <c:pt idx="3119">
                  <c:v>7.2399333333334441E-5</c:v>
                </c:pt>
                <c:pt idx="3120">
                  <c:v>7.2394333333334254E-5</c:v>
                </c:pt>
                <c:pt idx="3121">
                  <c:v>7.2159000000000513E-5</c:v>
                </c:pt>
                <c:pt idx="3122">
                  <c:v>7.2619666666666767E-5</c:v>
                </c:pt>
                <c:pt idx="3123">
                  <c:v>7.2629666666666924E-5</c:v>
                </c:pt>
                <c:pt idx="3124">
                  <c:v>7.2860000000000397E-5</c:v>
                </c:pt>
                <c:pt idx="3125">
                  <c:v>7.2624666666666968E-5</c:v>
                </c:pt>
                <c:pt idx="3126">
                  <c:v>7.2624666666666968E-5</c:v>
                </c:pt>
                <c:pt idx="3127">
                  <c:v>7.2860000000000695E-5</c:v>
                </c:pt>
                <c:pt idx="3128">
                  <c:v>7.2865000000000679E-5</c:v>
                </c:pt>
                <c:pt idx="3129">
                  <c:v>7.309533333333388E-5</c:v>
                </c:pt>
                <c:pt idx="3130">
                  <c:v>7.3100333333333837E-5</c:v>
                </c:pt>
                <c:pt idx="3131">
                  <c:v>7.3325666666666987E-5</c:v>
                </c:pt>
                <c:pt idx="3132">
                  <c:v>7.3090333333333937E-5</c:v>
                </c:pt>
                <c:pt idx="3133">
                  <c:v>7.309533333333384E-5</c:v>
                </c:pt>
                <c:pt idx="3134">
                  <c:v>7.2865000000000679E-5</c:v>
                </c:pt>
                <c:pt idx="3135">
                  <c:v>7.3320666666666854E-5</c:v>
                </c:pt>
                <c:pt idx="3136">
                  <c:v>7.356100000000028E-5</c:v>
                </c:pt>
                <c:pt idx="3137">
                  <c:v>7.309533333333388E-5</c:v>
                </c:pt>
                <c:pt idx="3138">
                  <c:v>7.309533333333388E-5</c:v>
                </c:pt>
                <c:pt idx="3139">
                  <c:v>7.309533333333388E-5</c:v>
                </c:pt>
                <c:pt idx="3140">
                  <c:v>7.239933333333394E-5</c:v>
                </c:pt>
                <c:pt idx="3141">
                  <c:v>7.239933333333394E-5</c:v>
                </c:pt>
                <c:pt idx="3142">
                  <c:v>7.2164000000000321E-5</c:v>
                </c:pt>
                <c:pt idx="3143">
                  <c:v>7.239433333333401E-5</c:v>
                </c:pt>
                <c:pt idx="3144">
                  <c:v>7.239433333333401E-5</c:v>
                </c:pt>
                <c:pt idx="3145">
                  <c:v>7.2860000000000397E-5</c:v>
                </c:pt>
                <c:pt idx="3146">
                  <c:v>7.2629666666666924E-5</c:v>
                </c:pt>
                <c:pt idx="3147">
                  <c:v>7.2634666666667125E-5</c:v>
                </c:pt>
                <c:pt idx="3148">
                  <c:v>7.2634666666667017E-5</c:v>
                </c:pt>
                <c:pt idx="3149">
                  <c:v>7.2865000000000679E-5</c:v>
                </c:pt>
                <c:pt idx="3150">
                  <c:v>7.2634666666667017E-5</c:v>
                </c:pt>
                <c:pt idx="3151">
                  <c:v>7.2629666666666924E-5</c:v>
                </c:pt>
                <c:pt idx="3152">
                  <c:v>7.2634666666667125E-5</c:v>
                </c:pt>
                <c:pt idx="3153">
                  <c:v>7.2394333333334254E-5</c:v>
                </c:pt>
                <c:pt idx="3154">
                  <c:v>7.2169000000000237E-5</c:v>
                </c:pt>
                <c:pt idx="3155">
                  <c:v>7.2639666666666987E-5</c:v>
                </c:pt>
                <c:pt idx="3156">
                  <c:v>7.2870000000000256E-5</c:v>
                </c:pt>
                <c:pt idx="3157">
                  <c:v>7.2634666666667017E-5</c:v>
                </c:pt>
                <c:pt idx="3158">
                  <c:v>7.3100333333333837E-5</c:v>
                </c:pt>
                <c:pt idx="3159">
                  <c:v>7.309533333333384E-5</c:v>
                </c:pt>
                <c:pt idx="3160">
                  <c:v>7.3100333333334054E-5</c:v>
                </c:pt>
                <c:pt idx="3161">
                  <c:v>7.2404333333334127E-5</c:v>
                </c:pt>
                <c:pt idx="3162">
                  <c:v>7.2865000000000679E-5</c:v>
                </c:pt>
                <c:pt idx="3163">
                  <c:v>7.2865000000000679E-5</c:v>
                </c:pt>
                <c:pt idx="3164">
                  <c:v>7.2865000000000679E-5</c:v>
                </c:pt>
                <c:pt idx="3165">
                  <c:v>7.309533333333384E-5</c:v>
                </c:pt>
                <c:pt idx="3166">
                  <c:v>7.2634666666667125E-5</c:v>
                </c:pt>
                <c:pt idx="3167">
                  <c:v>7.3100333333333837E-5</c:v>
                </c:pt>
                <c:pt idx="3168">
                  <c:v>7.2634666666667017E-5</c:v>
                </c:pt>
                <c:pt idx="3169">
                  <c:v>7.3566000000000169E-5</c:v>
                </c:pt>
                <c:pt idx="3170">
                  <c:v>7.309533333333388E-5</c:v>
                </c:pt>
                <c:pt idx="3171">
                  <c:v>7.2169000000000237E-5</c:v>
                </c:pt>
                <c:pt idx="3172">
                  <c:v>7.2404333333334127E-5</c:v>
                </c:pt>
                <c:pt idx="3173">
                  <c:v>7.2169000000000887E-5</c:v>
                </c:pt>
                <c:pt idx="3174">
                  <c:v>7.1708333333334186E-5</c:v>
                </c:pt>
                <c:pt idx="3175">
                  <c:v>7.1232666666667087E-5</c:v>
                </c:pt>
                <c:pt idx="3176">
                  <c:v>7.1928666666666878E-5</c:v>
                </c:pt>
                <c:pt idx="3177">
                  <c:v>7.2164000000000646E-5</c:v>
                </c:pt>
                <c:pt idx="3178">
                  <c:v>7.1928666666666878E-5</c:v>
                </c:pt>
                <c:pt idx="3179">
                  <c:v>7.239933333333394E-5</c:v>
                </c:pt>
                <c:pt idx="3180">
                  <c:v>7.1703333333333986E-5</c:v>
                </c:pt>
                <c:pt idx="3181">
                  <c:v>7.2169000000000386E-5</c:v>
                </c:pt>
                <c:pt idx="3182">
                  <c:v>7.1473000000000323E-5</c:v>
                </c:pt>
                <c:pt idx="3183">
                  <c:v>7.1933666666666889E-5</c:v>
                </c:pt>
                <c:pt idx="3184">
                  <c:v>7.2629666666666843E-5</c:v>
                </c:pt>
                <c:pt idx="3185">
                  <c:v>7.2164000000000497E-5</c:v>
                </c:pt>
                <c:pt idx="3186">
                  <c:v>7.2399333333334089E-5</c:v>
                </c:pt>
                <c:pt idx="3187">
                  <c:v>7.1703333333333986E-5</c:v>
                </c:pt>
                <c:pt idx="3188">
                  <c:v>7.1703333333333986E-5</c:v>
                </c:pt>
                <c:pt idx="3189">
                  <c:v>7.1703333333333986E-5</c:v>
                </c:pt>
                <c:pt idx="3190">
                  <c:v>7.1703333333333986E-5</c:v>
                </c:pt>
                <c:pt idx="3191">
                  <c:v>7.1703333333334216E-5</c:v>
                </c:pt>
                <c:pt idx="3192">
                  <c:v>7.1933666666667052E-5</c:v>
                </c:pt>
                <c:pt idx="3193">
                  <c:v>7.1933666666667052E-5</c:v>
                </c:pt>
                <c:pt idx="3194">
                  <c:v>7.1703333333334216E-5</c:v>
                </c:pt>
                <c:pt idx="3195">
                  <c:v>7.2169000000000752E-5</c:v>
                </c:pt>
                <c:pt idx="3196">
                  <c:v>7.2404333333334127E-5</c:v>
                </c:pt>
                <c:pt idx="3197">
                  <c:v>7.1933666666667052E-5</c:v>
                </c:pt>
                <c:pt idx="3198">
                  <c:v>7.2409333333334097E-5</c:v>
                </c:pt>
                <c:pt idx="3199">
                  <c:v>7.1938666666667035E-5</c:v>
                </c:pt>
                <c:pt idx="3200">
                  <c:v>7.2169000000000887E-5</c:v>
                </c:pt>
                <c:pt idx="3201">
                  <c:v>7.2409333333333921E-5</c:v>
                </c:pt>
                <c:pt idx="3202">
                  <c:v>7.2399333333334089E-5</c:v>
                </c:pt>
                <c:pt idx="3203">
                  <c:v>7.2639666666667177E-5</c:v>
                </c:pt>
                <c:pt idx="3204">
                  <c:v>7.2174000000000844E-5</c:v>
                </c:pt>
                <c:pt idx="3205">
                  <c:v>7.2399333333334346E-5</c:v>
                </c:pt>
                <c:pt idx="3206">
                  <c:v>7.1928666666667122E-5</c:v>
                </c:pt>
                <c:pt idx="3207">
                  <c:v>7.2169000000000887E-5</c:v>
                </c:pt>
                <c:pt idx="3208">
                  <c:v>7.1933666666667187E-5</c:v>
                </c:pt>
                <c:pt idx="3209">
                  <c:v>7.2164000000000917E-5</c:v>
                </c:pt>
                <c:pt idx="3210">
                  <c:v>7.2169000000000549E-5</c:v>
                </c:pt>
                <c:pt idx="3211">
                  <c:v>7.1933666666667187E-5</c:v>
                </c:pt>
                <c:pt idx="3212">
                  <c:v>7.1933666666667187E-5</c:v>
                </c:pt>
                <c:pt idx="3213">
                  <c:v>7.2629666666666924E-5</c:v>
                </c:pt>
                <c:pt idx="3214">
                  <c:v>7.2399333333334211E-5</c:v>
                </c:pt>
                <c:pt idx="3215">
                  <c:v>7.2634666666667017E-5</c:v>
                </c:pt>
                <c:pt idx="3216">
                  <c:v>7.1928666666667122E-5</c:v>
                </c:pt>
                <c:pt idx="3217">
                  <c:v>7.2629666666667114E-5</c:v>
                </c:pt>
                <c:pt idx="3218">
                  <c:v>7.2629666666667019E-5</c:v>
                </c:pt>
                <c:pt idx="3219">
                  <c:v>7.216400000000047E-5</c:v>
                </c:pt>
                <c:pt idx="3220">
                  <c:v>7.2629666666667019E-5</c:v>
                </c:pt>
                <c:pt idx="3221">
                  <c:v>7.2394333333334254E-5</c:v>
                </c:pt>
                <c:pt idx="3222">
                  <c:v>7.2394333333334254E-5</c:v>
                </c:pt>
                <c:pt idx="3223">
                  <c:v>7.2394333333334254E-5</c:v>
                </c:pt>
                <c:pt idx="3224">
                  <c:v>7.2159000000000513E-5</c:v>
                </c:pt>
                <c:pt idx="3225">
                  <c:v>7.2394333333334254E-5</c:v>
                </c:pt>
                <c:pt idx="3226">
                  <c:v>7.2159000000000513E-5</c:v>
                </c:pt>
                <c:pt idx="3227">
                  <c:v>7.2394333333334254E-5</c:v>
                </c:pt>
                <c:pt idx="3228">
                  <c:v>7.1933666666667024E-5</c:v>
                </c:pt>
                <c:pt idx="3229">
                  <c:v>7.1933666666667024E-5</c:v>
                </c:pt>
                <c:pt idx="3230">
                  <c:v>7.2169000000000386E-5</c:v>
                </c:pt>
                <c:pt idx="3231">
                  <c:v>7.1933666666667024E-5</c:v>
                </c:pt>
                <c:pt idx="3232">
                  <c:v>7.1468000000000218E-5</c:v>
                </c:pt>
                <c:pt idx="3233">
                  <c:v>7.1463000000000247E-5</c:v>
                </c:pt>
                <c:pt idx="3234">
                  <c:v>7.1468000000000218E-5</c:v>
                </c:pt>
                <c:pt idx="3235">
                  <c:v>7.1708333333333915E-5</c:v>
                </c:pt>
                <c:pt idx="3236">
                  <c:v>7.1478000000000185E-5</c:v>
                </c:pt>
                <c:pt idx="3237">
                  <c:v>7.1933666666666889E-5</c:v>
                </c:pt>
                <c:pt idx="3238">
                  <c:v>7.1002333333333804E-5</c:v>
                </c:pt>
                <c:pt idx="3239">
                  <c:v>7.170833333333382E-5</c:v>
                </c:pt>
                <c:pt idx="3240">
                  <c:v>7.2629666666666585E-5</c:v>
                </c:pt>
                <c:pt idx="3241">
                  <c:v>7.1933666666667146E-5</c:v>
                </c:pt>
                <c:pt idx="3242">
                  <c:v>7.1938666666666968E-5</c:v>
                </c:pt>
                <c:pt idx="3243">
                  <c:v>7.1938666666666968E-5</c:v>
                </c:pt>
                <c:pt idx="3244">
                  <c:v>7.170333333333385E-5</c:v>
                </c:pt>
                <c:pt idx="3245">
                  <c:v>7.1242666666666539E-5</c:v>
                </c:pt>
                <c:pt idx="3246">
                  <c:v>7.1478000000000118E-5</c:v>
                </c:pt>
                <c:pt idx="3247">
                  <c:v>7.1478000000000402E-5</c:v>
                </c:pt>
                <c:pt idx="3248">
                  <c:v>7.1478000000000185E-5</c:v>
                </c:pt>
                <c:pt idx="3249">
                  <c:v>7.1247666666666604E-5</c:v>
                </c:pt>
                <c:pt idx="3250">
                  <c:v>7.1478000000000402E-5</c:v>
                </c:pt>
                <c:pt idx="3251">
                  <c:v>7.1478000000000402E-5</c:v>
                </c:pt>
                <c:pt idx="3252">
                  <c:v>7.1713333333333669E-5</c:v>
                </c:pt>
                <c:pt idx="3253">
                  <c:v>7.1478000000000402E-5</c:v>
                </c:pt>
                <c:pt idx="3254">
                  <c:v>7.148300000000021E-5</c:v>
                </c:pt>
                <c:pt idx="3255">
                  <c:v>7.1713333333333994E-5</c:v>
                </c:pt>
                <c:pt idx="3256">
                  <c:v>7.1483000000000101E-5</c:v>
                </c:pt>
                <c:pt idx="3257">
                  <c:v>7.1948666666666515E-5</c:v>
                </c:pt>
                <c:pt idx="3258">
                  <c:v>7.1948666666666515E-5</c:v>
                </c:pt>
                <c:pt idx="3259">
                  <c:v>7.1948666666666515E-5</c:v>
                </c:pt>
                <c:pt idx="3260">
                  <c:v>7.2179000000000137E-5</c:v>
                </c:pt>
                <c:pt idx="3261">
                  <c:v>7.170833333333359E-5</c:v>
                </c:pt>
                <c:pt idx="3262">
                  <c:v>7.124766666666651E-5</c:v>
                </c:pt>
                <c:pt idx="3263">
                  <c:v>7.1478000000000185E-5</c:v>
                </c:pt>
                <c:pt idx="3264">
                  <c:v>7.1478000000000402E-5</c:v>
                </c:pt>
                <c:pt idx="3265">
                  <c:v>7.1242666666666987E-5</c:v>
                </c:pt>
                <c:pt idx="3266">
                  <c:v>7.1703333333333986E-5</c:v>
                </c:pt>
                <c:pt idx="3267">
                  <c:v>7.1242666666666702E-5</c:v>
                </c:pt>
                <c:pt idx="3268">
                  <c:v>7.1473000000000323E-5</c:v>
                </c:pt>
                <c:pt idx="3269">
                  <c:v>7.1703333333333986E-5</c:v>
                </c:pt>
                <c:pt idx="3270">
                  <c:v>7.1938666666666968E-5</c:v>
                </c:pt>
                <c:pt idx="3271">
                  <c:v>7.170833333333359E-5</c:v>
                </c:pt>
                <c:pt idx="3272">
                  <c:v>7.1007333333334059E-5</c:v>
                </c:pt>
                <c:pt idx="3273">
                  <c:v>7.1473000000000445E-5</c:v>
                </c:pt>
                <c:pt idx="3274">
                  <c:v>7.1948666666666841E-5</c:v>
                </c:pt>
                <c:pt idx="3275">
                  <c:v>7.1713333333333994E-5</c:v>
                </c:pt>
                <c:pt idx="3276">
                  <c:v>7.1713333333333994E-5</c:v>
                </c:pt>
                <c:pt idx="3277">
                  <c:v>7.1022333333333888E-5</c:v>
                </c:pt>
                <c:pt idx="3278">
                  <c:v>7.1017333333334081E-5</c:v>
                </c:pt>
                <c:pt idx="3279">
                  <c:v>7.0081000000000253E-5</c:v>
                </c:pt>
                <c:pt idx="3280">
                  <c:v>7.1012333333333704E-5</c:v>
                </c:pt>
                <c:pt idx="3281">
                  <c:v>7.077700000000041E-5</c:v>
                </c:pt>
                <c:pt idx="3282">
                  <c:v>7.1012333333333704E-5</c:v>
                </c:pt>
                <c:pt idx="3283">
                  <c:v>7.077700000000041E-5</c:v>
                </c:pt>
                <c:pt idx="3284">
                  <c:v>7.0316333333334048E-5</c:v>
                </c:pt>
                <c:pt idx="3285">
                  <c:v>7.0782000000000448E-5</c:v>
                </c:pt>
                <c:pt idx="3286">
                  <c:v>7.0086000000000535E-5</c:v>
                </c:pt>
                <c:pt idx="3287">
                  <c:v>7.0551666666666976E-5</c:v>
                </c:pt>
                <c:pt idx="3288">
                  <c:v>6.9850666666667024E-5</c:v>
                </c:pt>
                <c:pt idx="3289">
                  <c:v>6.9855666666666967E-5</c:v>
                </c:pt>
                <c:pt idx="3290">
                  <c:v>7.0316333333333912E-5</c:v>
                </c:pt>
                <c:pt idx="3291">
                  <c:v>7.0321333333333693E-5</c:v>
                </c:pt>
                <c:pt idx="3292">
                  <c:v>7.0321333333333693E-5</c:v>
                </c:pt>
                <c:pt idx="3293">
                  <c:v>7.0321333333333964E-5</c:v>
                </c:pt>
                <c:pt idx="3294">
                  <c:v>7.0792000000000633E-5</c:v>
                </c:pt>
                <c:pt idx="3295">
                  <c:v>7.0326333333333731E-5</c:v>
                </c:pt>
                <c:pt idx="3296">
                  <c:v>7.0321333333333693E-5</c:v>
                </c:pt>
                <c:pt idx="3297">
                  <c:v>7.0321333333333693E-5</c:v>
                </c:pt>
                <c:pt idx="3298">
                  <c:v>7.0091000000000221E-5</c:v>
                </c:pt>
                <c:pt idx="3299">
                  <c:v>7.0551666666666542E-5</c:v>
                </c:pt>
                <c:pt idx="3300">
                  <c:v>7.0321333333333341E-5</c:v>
                </c:pt>
                <c:pt idx="3301">
                  <c:v>7.0551666666666542E-5</c:v>
                </c:pt>
                <c:pt idx="3302">
                  <c:v>7.0782000000000245E-5</c:v>
                </c:pt>
                <c:pt idx="3303">
                  <c:v>7.1017333333333796E-5</c:v>
                </c:pt>
                <c:pt idx="3304">
                  <c:v>7.0787000000000283E-5</c:v>
                </c:pt>
                <c:pt idx="3305">
                  <c:v>7.0787000000000283E-5</c:v>
                </c:pt>
                <c:pt idx="3306">
                  <c:v>7.0787000000000283E-5</c:v>
                </c:pt>
                <c:pt idx="3307">
                  <c:v>7.0551666666666542E-5</c:v>
                </c:pt>
                <c:pt idx="3308">
                  <c:v>7.0551666666666542E-5</c:v>
                </c:pt>
                <c:pt idx="3309">
                  <c:v>7.077700000000041E-5</c:v>
                </c:pt>
                <c:pt idx="3310">
                  <c:v>7.0787000000000283E-5</c:v>
                </c:pt>
                <c:pt idx="3311">
                  <c:v>7.0551666666666542E-5</c:v>
                </c:pt>
                <c:pt idx="3312">
                  <c:v>7.101733333333362E-5</c:v>
                </c:pt>
                <c:pt idx="3313">
                  <c:v>7.0556666666667014E-5</c:v>
                </c:pt>
                <c:pt idx="3314">
                  <c:v>7.1252666666666887E-5</c:v>
                </c:pt>
                <c:pt idx="3315">
                  <c:v>7.1488000000000438E-5</c:v>
                </c:pt>
                <c:pt idx="3316">
                  <c:v>7.1718333333333951E-5</c:v>
                </c:pt>
                <c:pt idx="3317">
                  <c:v>7.1252666666666887E-5</c:v>
                </c:pt>
                <c:pt idx="3318">
                  <c:v>7.0787000000000283E-5</c:v>
                </c:pt>
                <c:pt idx="3319">
                  <c:v>7.1017333333333796E-5</c:v>
                </c:pt>
                <c:pt idx="3320">
                  <c:v>7.1022333333333739E-5</c:v>
                </c:pt>
                <c:pt idx="3321">
                  <c:v>7.1022333333333739E-5</c:v>
                </c:pt>
                <c:pt idx="3322">
                  <c:v>7.0551666666666542E-5</c:v>
                </c:pt>
                <c:pt idx="3323">
                  <c:v>7.0551666666666542E-5</c:v>
                </c:pt>
                <c:pt idx="3324">
                  <c:v>7.1017333333333796E-5</c:v>
                </c:pt>
                <c:pt idx="3325">
                  <c:v>7.1017333333333796E-5</c:v>
                </c:pt>
                <c:pt idx="3326">
                  <c:v>7.1017333333333796E-5</c:v>
                </c:pt>
                <c:pt idx="3327">
                  <c:v>7.1022333333333739E-5</c:v>
                </c:pt>
                <c:pt idx="3328">
                  <c:v>7.0787000000000581E-5</c:v>
                </c:pt>
                <c:pt idx="3329">
                  <c:v>7.1017333333333796E-5</c:v>
                </c:pt>
                <c:pt idx="3330">
                  <c:v>7.1247666666666821E-5</c:v>
                </c:pt>
                <c:pt idx="3331">
                  <c:v>7.1247666666666821E-5</c:v>
                </c:pt>
                <c:pt idx="3332">
                  <c:v>7.1017333333333796E-5</c:v>
                </c:pt>
                <c:pt idx="3333">
                  <c:v>7.1252666666666887E-5</c:v>
                </c:pt>
                <c:pt idx="3334">
                  <c:v>7.1022333333333739E-5</c:v>
                </c:pt>
                <c:pt idx="3335">
                  <c:v>7.1488000000000424E-5</c:v>
                </c:pt>
                <c:pt idx="3336">
                  <c:v>7.1483000000000522E-5</c:v>
                </c:pt>
                <c:pt idx="3337">
                  <c:v>7.1483000000000522E-5</c:v>
                </c:pt>
                <c:pt idx="3338">
                  <c:v>7.1488000000000167E-5</c:v>
                </c:pt>
                <c:pt idx="3339">
                  <c:v>7.1488000000000167E-5</c:v>
                </c:pt>
                <c:pt idx="3340">
                  <c:v>7.1948666666666841E-5</c:v>
                </c:pt>
                <c:pt idx="3341">
                  <c:v>7.1718333333333829E-5</c:v>
                </c:pt>
                <c:pt idx="3342">
                  <c:v>7.1718333333333829E-5</c:v>
                </c:pt>
                <c:pt idx="3343">
                  <c:v>7.1718333333333829E-5</c:v>
                </c:pt>
                <c:pt idx="3344">
                  <c:v>7.1718333333333829E-5</c:v>
                </c:pt>
                <c:pt idx="3345">
                  <c:v>7.1257666666666843E-5</c:v>
                </c:pt>
                <c:pt idx="3346">
                  <c:v>7.1257666666666843E-5</c:v>
                </c:pt>
                <c:pt idx="3347">
                  <c:v>7.1252666666667103E-5</c:v>
                </c:pt>
                <c:pt idx="3348">
                  <c:v>7.1488000000000438E-5</c:v>
                </c:pt>
                <c:pt idx="3349">
                  <c:v>7.1488000000000438E-5</c:v>
                </c:pt>
                <c:pt idx="3350">
                  <c:v>7.1252666666667103E-5</c:v>
                </c:pt>
                <c:pt idx="3351">
                  <c:v>7.1488000000000438E-5</c:v>
                </c:pt>
                <c:pt idx="3352">
                  <c:v>7.1488000000000438E-5</c:v>
                </c:pt>
                <c:pt idx="3353">
                  <c:v>7.1488000000000438E-5</c:v>
                </c:pt>
                <c:pt idx="3354">
                  <c:v>7.1252666666667103E-5</c:v>
                </c:pt>
                <c:pt idx="3355">
                  <c:v>7.1948666666666515E-5</c:v>
                </c:pt>
                <c:pt idx="3356">
                  <c:v>7.1718333333333829E-5</c:v>
                </c:pt>
                <c:pt idx="3357">
                  <c:v>7.1718333333333829E-5</c:v>
                </c:pt>
                <c:pt idx="3358">
                  <c:v>7.1953666666666892E-5</c:v>
                </c:pt>
                <c:pt idx="3359">
                  <c:v>7.1493000000000571E-5</c:v>
                </c:pt>
                <c:pt idx="3360">
                  <c:v>7.1723333333333758E-5</c:v>
                </c:pt>
                <c:pt idx="3361">
                  <c:v>7.1488000000000167E-5</c:v>
                </c:pt>
                <c:pt idx="3362">
                  <c:v>7.1247666666666821E-5</c:v>
                </c:pt>
                <c:pt idx="3363">
                  <c:v>7.1718333333333829E-5</c:v>
                </c:pt>
                <c:pt idx="3364">
                  <c:v>7.1247666666667065E-5</c:v>
                </c:pt>
                <c:pt idx="3365">
                  <c:v>7.1943666666666924E-5</c:v>
                </c:pt>
                <c:pt idx="3366">
                  <c:v>7.1483000000000522E-5</c:v>
                </c:pt>
                <c:pt idx="3367">
                  <c:v>7.2184000000000134E-5</c:v>
                </c:pt>
                <c:pt idx="3368">
                  <c:v>7.1247666666667065E-5</c:v>
                </c:pt>
                <c:pt idx="3369">
                  <c:v>7.1948666666666515E-5</c:v>
                </c:pt>
                <c:pt idx="3370">
                  <c:v>7.1948666666666515E-5</c:v>
                </c:pt>
                <c:pt idx="3371">
                  <c:v>7.2419333333333699E-5</c:v>
                </c:pt>
                <c:pt idx="3372">
                  <c:v>7.1718333333333829E-5</c:v>
                </c:pt>
                <c:pt idx="3373">
                  <c:v>7.1723333333333758E-5</c:v>
                </c:pt>
                <c:pt idx="3374">
                  <c:v>7.2189000000000321E-5</c:v>
                </c:pt>
                <c:pt idx="3375">
                  <c:v>7.1958666666666727E-5</c:v>
                </c:pt>
                <c:pt idx="3376">
                  <c:v>7.2189000000000118E-5</c:v>
                </c:pt>
                <c:pt idx="3377">
                  <c:v>7.2189000000000118E-5</c:v>
                </c:pt>
                <c:pt idx="3378">
                  <c:v>7.1953666666666824E-5</c:v>
                </c:pt>
                <c:pt idx="3379">
                  <c:v>7.1728333333334013E-5</c:v>
                </c:pt>
                <c:pt idx="3380">
                  <c:v>7.1953666666666824E-5</c:v>
                </c:pt>
                <c:pt idx="3381">
                  <c:v>7.1953666666666824E-5</c:v>
                </c:pt>
                <c:pt idx="3382">
                  <c:v>7.1953666666666824E-5</c:v>
                </c:pt>
                <c:pt idx="3383">
                  <c:v>7.2184000000000365E-5</c:v>
                </c:pt>
                <c:pt idx="3384">
                  <c:v>7.172333333333388E-5</c:v>
                </c:pt>
                <c:pt idx="3385">
                  <c:v>7.1953666666666824E-5</c:v>
                </c:pt>
                <c:pt idx="3386">
                  <c:v>7.172333333333388E-5</c:v>
                </c:pt>
                <c:pt idx="3387">
                  <c:v>7.1948666666666678E-5</c:v>
                </c:pt>
                <c:pt idx="3388">
                  <c:v>7.149300000000072E-5</c:v>
                </c:pt>
                <c:pt idx="3389">
                  <c:v>7.1958666666666984E-5</c:v>
                </c:pt>
                <c:pt idx="3390">
                  <c:v>7.1493000000000408E-5</c:v>
                </c:pt>
                <c:pt idx="3391">
                  <c:v>7.172833333333381E-5</c:v>
                </c:pt>
                <c:pt idx="3392">
                  <c:v>7.172833333333381E-5</c:v>
                </c:pt>
                <c:pt idx="3393">
                  <c:v>7.1953666666667014E-5</c:v>
                </c:pt>
                <c:pt idx="3394">
                  <c:v>7.172833333333381E-5</c:v>
                </c:pt>
                <c:pt idx="3395">
                  <c:v>7.172833333333381E-5</c:v>
                </c:pt>
                <c:pt idx="3396">
                  <c:v>7.172833333333381E-5</c:v>
                </c:pt>
                <c:pt idx="3397">
                  <c:v>7.1958666666666984E-5</c:v>
                </c:pt>
                <c:pt idx="3398">
                  <c:v>7.2199000000000547E-5</c:v>
                </c:pt>
                <c:pt idx="3399">
                  <c:v>7.2429333333334033E-5</c:v>
                </c:pt>
                <c:pt idx="3400">
                  <c:v>7.2199000000000547E-5</c:v>
                </c:pt>
                <c:pt idx="3401">
                  <c:v>7.2194000000000292E-5</c:v>
                </c:pt>
                <c:pt idx="3402">
                  <c:v>7.1963666666666982E-5</c:v>
                </c:pt>
                <c:pt idx="3403">
                  <c:v>7.1958666666666537E-5</c:v>
                </c:pt>
                <c:pt idx="3404">
                  <c:v>7.2194000000000292E-5</c:v>
                </c:pt>
                <c:pt idx="3405">
                  <c:v>7.2424333333333439E-5</c:v>
                </c:pt>
                <c:pt idx="3406">
                  <c:v>7.1958666666666727E-5</c:v>
                </c:pt>
                <c:pt idx="3407">
                  <c:v>7.2194000000000292E-5</c:v>
                </c:pt>
                <c:pt idx="3408">
                  <c:v>7.1958666666666537E-5</c:v>
                </c:pt>
                <c:pt idx="3409">
                  <c:v>7.2188999999999942E-5</c:v>
                </c:pt>
                <c:pt idx="3410">
                  <c:v>7.1958666666666537E-5</c:v>
                </c:pt>
                <c:pt idx="3411">
                  <c:v>7.2419333333333536E-5</c:v>
                </c:pt>
                <c:pt idx="3412">
                  <c:v>7.2189000000000172E-5</c:v>
                </c:pt>
                <c:pt idx="3413">
                  <c:v>7.2189000000000172E-5</c:v>
                </c:pt>
                <c:pt idx="3414">
                  <c:v>7.2184000000000202E-5</c:v>
                </c:pt>
                <c:pt idx="3415">
                  <c:v>7.2424333333333439E-5</c:v>
                </c:pt>
                <c:pt idx="3416">
                  <c:v>7.28900000000003E-5</c:v>
                </c:pt>
                <c:pt idx="3417">
                  <c:v>7.2194000000000292E-5</c:v>
                </c:pt>
                <c:pt idx="3418">
                  <c:v>7.2419333333333848E-5</c:v>
                </c:pt>
                <c:pt idx="3419">
                  <c:v>7.2424333333333791E-5</c:v>
                </c:pt>
                <c:pt idx="3420">
                  <c:v>7.2654666666666952E-5</c:v>
                </c:pt>
                <c:pt idx="3421">
                  <c:v>7.2654666666666586E-5</c:v>
                </c:pt>
                <c:pt idx="3422">
                  <c:v>7.2189000000000484E-5</c:v>
                </c:pt>
                <c:pt idx="3423">
                  <c:v>7.2654666666666586E-5</c:v>
                </c:pt>
                <c:pt idx="3424">
                  <c:v>7.2189000000000172E-5</c:v>
                </c:pt>
                <c:pt idx="3425">
                  <c:v>7.2419333333333848E-5</c:v>
                </c:pt>
                <c:pt idx="3426">
                  <c:v>7.1958666666666876E-5</c:v>
                </c:pt>
                <c:pt idx="3427">
                  <c:v>7.2189000000000172E-5</c:v>
                </c:pt>
                <c:pt idx="3428">
                  <c:v>7.2189000000000484E-5</c:v>
                </c:pt>
                <c:pt idx="3429">
                  <c:v>7.2419333333333848E-5</c:v>
                </c:pt>
                <c:pt idx="3430">
                  <c:v>7.2194000000000292E-5</c:v>
                </c:pt>
                <c:pt idx="3431">
                  <c:v>7.2885000000000275E-5</c:v>
                </c:pt>
                <c:pt idx="3432">
                  <c:v>7.2649666666667104E-5</c:v>
                </c:pt>
                <c:pt idx="3433">
                  <c:v>7.2654666666666844E-5</c:v>
                </c:pt>
                <c:pt idx="3434">
                  <c:v>7.3120333333333569E-5</c:v>
                </c:pt>
                <c:pt idx="3435">
                  <c:v>7.3120333333333569E-5</c:v>
                </c:pt>
                <c:pt idx="3436">
                  <c:v>7.2885000000000275E-5</c:v>
                </c:pt>
                <c:pt idx="3437">
                  <c:v>7.2654666666666586E-5</c:v>
                </c:pt>
                <c:pt idx="3438">
                  <c:v>7.3120333333333759E-5</c:v>
                </c:pt>
                <c:pt idx="3439">
                  <c:v>7.3120333333333745E-5</c:v>
                </c:pt>
                <c:pt idx="3440">
                  <c:v>7.2654666666666586E-5</c:v>
                </c:pt>
                <c:pt idx="3441">
                  <c:v>7.2654666666666586E-5</c:v>
                </c:pt>
                <c:pt idx="3442">
                  <c:v>7.2654666666666586E-5</c:v>
                </c:pt>
                <c:pt idx="3443">
                  <c:v>7.2654666666666586E-5</c:v>
                </c:pt>
                <c:pt idx="3444">
                  <c:v>7.335566666666689E-5</c:v>
                </c:pt>
                <c:pt idx="3445">
                  <c:v>7.2890000000000137E-5</c:v>
                </c:pt>
                <c:pt idx="3446">
                  <c:v>7.335566666666689E-5</c:v>
                </c:pt>
                <c:pt idx="3447">
                  <c:v>7.28900000000003E-5</c:v>
                </c:pt>
                <c:pt idx="3448">
                  <c:v>7.3360666666667091E-5</c:v>
                </c:pt>
                <c:pt idx="3449">
                  <c:v>7.33556666666667E-5</c:v>
                </c:pt>
                <c:pt idx="3450">
                  <c:v>7.3586000000000295E-5</c:v>
                </c:pt>
                <c:pt idx="3451">
                  <c:v>7.3355666666667202E-5</c:v>
                </c:pt>
                <c:pt idx="3452">
                  <c:v>7.3120333333333745E-5</c:v>
                </c:pt>
                <c:pt idx="3453">
                  <c:v>7.3350666666667001E-5</c:v>
                </c:pt>
                <c:pt idx="3454">
                  <c:v>7.4056666666666909E-5</c:v>
                </c:pt>
                <c:pt idx="3455">
                  <c:v>7.3591000000000224E-5</c:v>
                </c:pt>
                <c:pt idx="3456">
                  <c:v>7.3591000000000224E-5</c:v>
                </c:pt>
                <c:pt idx="3457">
                  <c:v>7.33556666666667E-5</c:v>
                </c:pt>
                <c:pt idx="3458">
                  <c:v>7.4056666666667167E-5</c:v>
                </c:pt>
                <c:pt idx="3459">
                  <c:v>7.3831333333333827E-5</c:v>
                </c:pt>
                <c:pt idx="3460">
                  <c:v>7.3125333333333661E-5</c:v>
                </c:pt>
                <c:pt idx="3461">
                  <c:v>7.3360666666667077E-5</c:v>
                </c:pt>
                <c:pt idx="3462">
                  <c:v>7.3360666666667077E-5</c:v>
                </c:pt>
                <c:pt idx="3463">
                  <c:v>7.3360666666667077E-5</c:v>
                </c:pt>
                <c:pt idx="3464">
                  <c:v>7.3360666666666955E-5</c:v>
                </c:pt>
                <c:pt idx="3465">
                  <c:v>7.3596000000000655E-5</c:v>
                </c:pt>
                <c:pt idx="3466">
                  <c:v>7.3370666666667167E-5</c:v>
                </c:pt>
                <c:pt idx="3467">
                  <c:v>7.3365666666667251E-5</c:v>
                </c:pt>
                <c:pt idx="3468">
                  <c:v>7.360100000000049E-5</c:v>
                </c:pt>
                <c:pt idx="3469">
                  <c:v>7.3596000000000655E-5</c:v>
                </c:pt>
                <c:pt idx="3470">
                  <c:v>7.3831333333333827E-5</c:v>
                </c:pt>
                <c:pt idx="3471">
                  <c:v>7.3370666666666977E-5</c:v>
                </c:pt>
                <c:pt idx="3472">
                  <c:v>7.383133333333361E-5</c:v>
                </c:pt>
                <c:pt idx="3473">
                  <c:v>7.3370666666666977E-5</c:v>
                </c:pt>
                <c:pt idx="3474">
                  <c:v>7.3365666666666925E-5</c:v>
                </c:pt>
                <c:pt idx="3475">
                  <c:v>7.3365666666667034E-5</c:v>
                </c:pt>
                <c:pt idx="3476">
                  <c:v>7.3370666666666828E-5</c:v>
                </c:pt>
                <c:pt idx="3477">
                  <c:v>7.3365666666667034E-5</c:v>
                </c:pt>
                <c:pt idx="3478">
                  <c:v>7.3601000000000138E-5</c:v>
                </c:pt>
                <c:pt idx="3479">
                  <c:v>7.3365666666666925E-5</c:v>
                </c:pt>
                <c:pt idx="3480">
                  <c:v>7.3831333333333827E-5</c:v>
                </c:pt>
                <c:pt idx="3481">
                  <c:v>7.2900000000000661E-5</c:v>
                </c:pt>
                <c:pt idx="3482">
                  <c:v>7.3826333333333857E-5</c:v>
                </c:pt>
                <c:pt idx="3483">
                  <c:v>7.4066666666666931E-5</c:v>
                </c:pt>
                <c:pt idx="3484">
                  <c:v>7.4532333333333833E-5</c:v>
                </c:pt>
                <c:pt idx="3485">
                  <c:v>7.4292000000000596E-5</c:v>
                </c:pt>
                <c:pt idx="3486">
                  <c:v>7.4297000000000525E-5</c:v>
                </c:pt>
                <c:pt idx="3487">
                  <c:v>7.4297000000000241E-5</c:v>
                </c:pt>
                <c:pt idx="3488">
                  <c:v>7.406666666666708E-5</c:v>
                </c:pt>
                <c:pt idx="3489">
                  <c:v>7.452733333333374E-5</c:v>
                </c:pt>
                <c:pt idx="3490">
                  <c:v>7.4297000000000661E-5</c:v>
                </c:pt>
                <c:pt idx="3491">
                  <c:v>7.4297000000000241E-5</c:v>
                </c:pt>
                <c:pt idx="3492">
                  <c:v>7.4537333333334061E-5</c:v>
                </c:pt>
                <c:pt idx="3493">
                  <c:v>7.3831333333333827E-5</c:v>
                </c:pt>
                <c:pt idx="3494">
                  <c:v>7.3601000000000138E-5</c:v>
                </c:pt>
                <c:pt idx="3495">
                  <c:v>7.3365666666666925E-5</c:v>
                </c:pt>
                <c:pt idx="3496">
                  <c:v>7.4292000000000406E-5</c:v>
                </c:pt>
                <c:pt idx="3497">
                  <c:v>7.4292000000000406E-5</c:v>
                </c:pt>
                <c:pt idx="3498">
                  <c:v>7.429700000000039E-5</c:v>
                </c:pt>
                <c:pt idx="3499">
                  <c:v>7.429700000000039E-5</c:v>
                </c:pt>
                <c:pt idx="3500">
                  <c:v>7.4752666666667256E-5</c:v>
                </c:pt>
                <c:pt idx="3501">
                  <c:v>7.4757666666666928E-5</c:v>
                </c:pt>
                <c:pt idx="3502">
                  <c:v>7.4527333333333551E-5</c:v>
                </c:pt>
                <c:pt idx="3503">
                  <c:v>7.4292000000000081E-5</c:v>
                </c:pt>
                <c:pt idx="3504">
                  <c:v>7.4292000000000406E-5</c:v>
                </c:pt>
                <c:pt idx="3505">
                  <c:v>7.4287000000000341E-5</c:v>
                </c:pt>
                <c:pt idx="3506">
                  <c:v>7.4287000000000341E-5</c:v>
                </c:pt>
                <c:pt idx="3507">
                  <c:v>7.4752666666667256E-5</c:v>
                </c:pt>
                <c:pt idx="3508">
                  <c:v>7.4752666666667256E-5</c:v>
                </c:pt>
                <c:pt idx="3509">
                  <c:v>7.4522333333334041E-5</c:v>
                </c:pt>
                <c:pt idx="3510">
                  <c:v>7.452233333333377E-5</c:v>
                </c:pt>
                <c:pt idx="3511">
                  <c:v>7.4757666666667077E-5</c:v>
                </c:pt>
                <c:pt idx="3512">
                  <c:v>7.452233333333377E-5</c:v>
                </c:pt>
                <c:pt idx="3513">
                  <c:v>7.4752666666667134E-5</c:v>
                </c:pt>
                <c:pt idx="3514">
                  <c:v>7.4757666666667077E-5</c:v>
                </c:pt>
                <c:pt idx="3515">
                  <c:v>7.4988000000000536E-5</c:v>
                </c:pt>
                <c:pt idx="3516">
                  <c:v>7.5218333333333711E-5</c:v>
                </c:pt>
                <c:pt idx="3517">
                  <c:v>7.5218333333333372E-5</c:v>
                </c:pt>
                <c:pt idx="3518">
                  <c:v>7.5218333333333711E-5</c:v>
                </c:pt>
                <c:pt idx="3519">
                  <c:v>7.5684000000000179E-5</c:v>
                </c:pt>
                <c:pt idx="3520">
                  <c:v>7.5453666666667004E-5</c:v>
                </c:pt>
                <c:pt idx="3521">
                  <c:v>7.5218333333333995E-5</c:v>
                </c:pt>
                <c:pt idx="3522">
                  <c:v>7.5679000000000371E-5</c:v>
                </c:pt>
                <c:pt idx="3523">
                  <c:v>7.5684000000000748E-5</c:v>
                </c:pt>
                <c:pt idx="3524">
                  <c:v>7.5448666666666926E-5</c:v>
                </c:pt>
                <c:pt idx="3525">
                  <c:v>7.5213333333333795E-5</c:v>
                </c:pt>
                <c:pt idx="3526">
                  <c:v>7.5443666666666996E-5</c:v>
                </c:pt>
                <c:pt idx="3527">
                  <c:v>7.5213333333333795E-5</c:v>
                </c:pt>
                <c:pt idx="3528">
                  <c:v>7.5443666666666996E-5</c:v>
                </c:pt>
                <c:pt idx="3529">
                  <c:v>7.5443666666666996E-5</c:v>
                </c:pt>
                <c:pt idx="3530">
                  <c:v>7.6144666666666853E-5</c:v>
                </c:pt>
                <c:pt idx="3531">
                  <c:v>7.590933333333406E-5</c:v>
                </c:pt>
                <c:pt idx="3532">
                  <c:v>7.5914333333333827E-5</c:v>
                </c:pt>
                <c:pt idx="3533">
                  <c:v>7.6375000000000759E-5</c:v>
                </c:pt>
                <c:pt idx="3534">
                  <c:v>7.6139666666667113E-5</c:v>
                </c:pt>
                <c:pt idx="3535">
                  <c:v>7.6139666666666882E-5</c:v>
                </c:pt>
                <c:pt idx="3536">
                  <c:v>7.5914333333333827E-5</c:v>
                </c:pt>
                <c:pt idx="3537">
                  <c:v>7.6139666666666882E-5</c:v>
                </c:pt>
                <c:pt idx="3538">
                  <c:v>7.6375000000000447E-5</c:v>
                </c:pt>
                <c:pt idx="3539">
                  <c:v>7.6144666666666514E-5</c:v>
                </c:pt>
                <c:pt idx="3540">
                  <c:v>7.6139666666666882E-5</c:v>
                </c:pt>
                <c:pt idx="3541">
                  <c:v>7.6605333333333662E-5</c:v>
                </c:pt>
                <c:pt idx="3542">
                  <c:v>7.6605333333333662E-5</c:v>
                </c:pt>
                <c:pt idx="3543">
                  <c:v>7.6605333333333662E-5</c:v>
                </c:pt>
                <c:pt idx="3544">
                  <c:v>7.6610333333333741E-5</c:v>
                </c:pt>
                <c:pt idx="3545">
                  <c:v>7.6830666666667205E-5</c:v>
                </c:pt>
                <c:pt idx="3546">
                  <c:v>7.7301333333334158E-5</c:v>
                </c:pt>
                <c:pt idx="3547">
                  <c:v>7.6605333333333933E-5</c:v>
                </c:pt>
                <c:pt idx="3548">
                  <c:v>7.7066000000000729E-5</c:v>
                </c:pt>
                <c:pt idx="3549">
                  <c:v>7.7066000000000729E-5</c:v>
                </c:pt>
                <c:pt idx="3550">
                  <c:v>7.6835666666667148E-5</c:v>
                </c:pt>
                <c:pt idx="3551">
                  <c:v>7.7306333333334264E-5</c:v>
                </c:pt>
                <c:pt idx="3552">
                  <c:v>7.6840666666666888E-5</c:v>
                </c:pt>
                <c:pt idx="3553">
                  <c:v>7.7772000000000366E-5</c:v>
                </c:pt>
                <c:pt idx="3554">
                  <c:v>7.7541666666666934E-5</c:v>
                </c:pt>
                <c:pt idx="3555">
                  <c:v>7.7071000000000564E-5</c:v>
                </c:pt>
                <c:pt idx="3556">
                  <c:v>7.7071000000000564E-5</c:v>
                </c:pt>
                <c:pt idx="3557">
                  <c:v>7.7076000000000656E-5</c:v>
                </c:pt>
                <c:pt idx="3558">
                  <c:v>7.6840666666666888E-5</c:v>
                </c:pt>
                <c:pt idx="3559">
                  <c:v>7.6840666666666888E-5</c:v>
                </c:pt>
                <c:pt idx="3560">
                  <c:v>7.7306333333334264E-5</c:v>
                </c:pt>
                <c:pt idx="3561">
                  <c:v>7.7306333333333979E-5</c:v>
                </c:pt>
                <c:pt idx="3562">
                  <c:v>7.7306333333334264E-5</c:v>
                </c:pt>
                <c:pt idx="3563">
                  <c:v>7.754166666666665E-5</c:v>
                </c:pt>
                <c:pt idx="3564">
                  <c:v>7.754166666666665E-5</c:v>
                </c:pt>
                <c:pt idx="3565">
                  <c:v>7.7311333333333611E-5</c:v>
                </c:pt>
                <c:pt idx="3566">
                  <c:v>7.7541666666666934E-5</c:v>
                </c:pt>
                <c:pt idx="3567">
                  <c:v>7.7306333333333979E-5</c:v>
                </c:pt>
                <c:pt idx="3568">
                  <c:v>7.8007333333333863E-5</c:v>
                </c:pt>
                <c:pt idx="3569">
                  <c:v>7.8242666666666967E-5</c:v>
                </c:pt>
                <c:pt idx="3570">
                  <c:v>7.7767000000000802E-5</c:v>
                </c:pt>
                <c:pt idx="3571">
                  <c:v>7.754166666666665E-5</c:v>
                </c:pt>
                <c:pt idx="3572">
                  <c:v>7.754166666666665E-5</c:v>
                </c:pt>
                <c:pt idx="3573">
                  <c:v>7.7772000000000407E-5</c:v>
                </c:pt>
                <c:pt idx="3574">
                  <c:v>7.754166666666665E-5</c:v>
                </c:pt>
                <c:pt idx="3575">
                  <c:v>7.7546666666666796E-5</c:v>
                </c:pt>
                <c:pt idx="3576">
                  <c:v>7.7316333333333717E-5</c:v>
                </c:pt>
                <c:pt idx="3577">
                  <c:v>7.7777000000000377E-5</c:v>
                </c:pt>
                <c:pt idx="3578">
                  <c:v>7.7772000000000407E-5</c:v>
                </c:pt>
                <c:pt idx="3579">
                  <c:v>7.7777000000000377E-5</c:v>
                </c:pt>
                <c:pt idx="3580">
                  <c:v>7.7777000000000377E-5</c:v>
                </c:pt>
                <c:pt idx="3581">
                  <c:v>7.7777000000000377E-5</c:v>
                </c:pt>
                <c:pt idx="3582">
                  <c:v>7.7782000000000401E-5</c:v>
                </c:pt>
                <c:pt idx="3583">
                  <c:v>7.8247666666666924E-5</c:v>
                </c:pt>
                <c:pt idx="3584">
                  <c:v>7.7081000000000043E-5</c:v>
                </c:pt>
                <c:pt idx="3585">
                  <c:v>7.7777000000000377E-5</c:v>
                </c:pt>
                <c:pt idx="3586">
                  <c:v>7.7777000000000377E-5</c:v>
                </c:pt>
                <c:pt idx="3587">
                  <c:v>7.7777000000000377E-5</c:v>
                </c:pt>
                <c:pt idx="3588">
                  <c:v>7.7777000000000377E-5</c:v>
                </c:pt>
                <c:pt idx="3589">
                  <c:v>7.7777000000000377E-5</c:v>
                </c:pt>
                <c:pt idx="3590">
                  <c:v>7.8007333333333863E-5</c:v>
                </c:pt>
                <c:pt idx="3591">
                  <c:v>7.754166666666665E-5</c:v>
                </c:pt>
                <c:pt idx="3592">
                  <c:v>7.8007333333333863E-5</c:v>
                </c:pt>
                <c:pt idx="3593">
                  <c:v>7.8242666666666967E-5</c:v>
                </c:pt>
                <c:pt idx="3594">
                  <c:v>7.8007333333333863E-5</c:v>
                </c:pt>
                <c:pt idx="3595">
                  <c:v>7.7777000000000377E-5</c:v>
                </c:pt>
                <c:pt idx="3596">
                  <c:v>7.7777000000000377E-5</c:v>
                </c:pt>
                <c:pt idx="3597">
                  <c:v>7.8007333333333863E-5</c:v>
                </c:pt>
                <c:pt idx="3598">
                  <c:v>7.7772000000000556E-5</c:v>
                </c:pt>
                <c:pt idx="3599">
                  <c:v>7.8237666666667024E-5</c:v>
                </c:pt>
                <c:pt idx="3600">
                  <c:v>7.8237666666667024E-5</c:v>
                </c:pt>
                <c:pt idx="3601">
                  <c:v>7.8237666666667024E-5</c:v>
                </c:pt>
                <c:pt idx="3602">
                  <c:v>7.870333333333421E-5</c:v>
                </c:pt>
                <c:pt idx="3603">
                  <c:v>7.8237666666667024E-5</c:v>
                </c:pt>
                <c:pt idx="3604">
                  <c:v>7.8012333333333969E-5</c:v>
                </c:pt>
                <c:pt idx="3605">
                  <c:v>7.8237666666667024E-5</c:v>
                </c:pt>
                <c:pt idx="3606">
                  <c:v>7.8468000000000659E-5</c:v>
                </c:pt>
                <c:pt idx="3607">
                  <c:v>7.870333333333421E-5</c:v>
                </c:pt>
                <c:pt idx="3608">
                  <c:v>7.8468000000000659E-5</c:v>
                </c:pt>
                <c:pt idx="3609">
                  <c:v>7.8468000000000659E-5</c:v>
                </c:pt>
                <c:pt idx="3610">
                  <c:v>7.8237666666667024E-5</c:v>
                </c:pt>
                <c:pt idx="3611">
                  <c:v>7.7777000000000377E-5</c:v>
                </c:pt>
                <c:pt idx="3612">
                  <c:v>7.8007333333333863E-5</c:v>
                </c:pt>
                <c:pt idx="3613">
                  <c:v>7.7772000000000556E-5</c:v>
                </c:pt>
                <c:pt idx="3614">
                  <c:v>7.8007333333333863E-5</c:v>
                </c:pt>
                <c:pt idx="3615">
                  <c:v>7.7777000000000377E-5</c:v>
                </c:pt>
                <c:pt idx="3616">
                  <c:v>7.7536666666667032E-5</c:v>
                </c:pt>
                <c:pt idx="3617">
                  <c:v>7.8007333333333863E-5</c:v>
                </c:pt>
                <c:pt idx="3618">
                  <c:v>7.7772000000000407E-5</c:v>
                </c:pt>
                <c:pt idx="3619">
                  <c:v>7.7772000000000407E-5</c:v>
                </c:pt>
                <c:pt idx="3620">
                  <c:v>7.7536666666667032E-5</c:v>
                </c:pt>
                <c:pt idx="3621">
                  <c:v>7.8007333333333863E-5</c:v>
                </c:pt>
                <c:pt idx="3622">
                  <c:v>7.8012333333333969E-5</c:v>
                </c:pt>
                <c:pt idx="3623">
                  <c:v>7.8007333333333863E-5</c:v>
                </c:pt>
                <c:pt idx="3624">
                  <c:v>7.8468000000000659E-5</c:v>
                </c:pt>
                <c:pt idx="3625">
                  <c:v>7.8007333333333863E-5</c:v>
                </c:pt>
                <c:pt idx="3626">
                  <c:v>7.8468000000000659E-5</c:v>
                </c:pt>
                <c:pt idx="3627">
                  <c:v>7.8237666666667024E-5</c:v>
                </c:pt>
                <c:pt idx="3628">
                  <c:v>7.8237666666667132E-5</c:v>
                </c:pt>
                <c:pt idx="3629">
                  <c:v>7.8237666666667024E-5</c:v>
                </c:pt>
                <c:pt idx="3630">
                  <c:v>7.8237666666667024E-5</c:v>
                </c:pt>
                <c:pt idx="3631">
                  <c:v>7.8237666666667024E-5</c:v>
                </c:pt>
                <c:pt idx="3632">
                  <c:v>7.8237666666667024E-5</c:v>
                </c:pt>
                <c:pt idx="3633">
                  <c:v>7.8468000000000659E-5</c:v>
                </c:pt>
                <c:pt idx="3634">
                  <c:v>7.8933666666667086E-5</c:v>
                </c:pt>
                <c:pt idx="3635">
                  <c:v>7.8698333333334131E-5</c:v>
                </c:pt>
                <c:pt idx="3636">
                  <c:v>7.8698333333334131E-5</c:v>
                </c:pt>
                <c:pt idx="3637">
                  <c:v>7.8698333333334131E-5</c:v>
                </c:pt>
                <c:pt idx="3638">
                  <c:v>7.8468000000000659E-5</c:v>
                </c:pt>
                <c:pt idx="3639">
                  <c:v>7.8933666666667086E-5</c:v>
                </c:pt>
                <c:pt idx="3640">
                  <c:v>7.8237666666667024E-5</c:v>
                </c:pt>
                <c:pt idx="3641">
                  <c:v>7.847800000000022E-5</c:v>
                </c:pt>
                <c:pt idx="3642">
                  <c:v>7.7777000000000662E-5</c:v>
                </c:pt>
                <c:pt idx="3643">
                  <c:v>7.8242666666666642E-5</c:v>
                </c:pt>
                <c:pt idx="3644">
                  <c:v>7.7546666666667067E-5</c:v>
                </c:pt>
                <c:pt idx="3645">
                  <c:v>7.7777000000000377E-5</c:v>
                </c:pt>
                <c:pt idx="3646">
                  <c:v>7.7311333333334139E-5</c:v>
                </c:pt>
                <c:pt idx="3647">
                  <c:v>7.8012333333333969E-5</c:v>
                </c:pt>
                <c:pt idx="3648">
                  <c:v>7.777200000000103E-5</c:v>
                </c:pt>
                <c:pt idx="3649">
                  <c:v>7.7777000000000662E-5</c:v>
                </c:pt>
                <c:pt idx="3650">
                  <c:v>7.8007333333333863E-5</c:v>
                </c:pt>
                <c:pt idx="3651">
                  <c:v>7.8237666666667024E-5</c:v>
                </c:pt>
                <c:pt idx="3652">
                  <c:v>7.8468000000000388E-5</c:v>
                </c:pt>
                <c:pt idx="3653">
                  <c:v>7.777200000000103E-5</c:v>
                </c:pt>
                <c:pt idx="3654">
                  <c:v>7.8237666666667024E-5</c:v>
                </c:pt>
                <c:pt idx="3655">
                  <c:v>7.8698333333333521E-5</c:v>
                </c:pt>
                <c:pt idx="3656">
                  <c:v>7.8468000000000659E-5</c:v>
                </c:pt>
                <c:pt idx="3657">
                  <c:v>7.8928666666666791E-5</c:v>
                </c:pt>
                <c:pt idx="3658">
                  <c:v>7.8703333333333654E-5</c:v>
                </c:pt>
                <c:pt idx="3659">
                  <c:v>7.8468000000000388E-5</c:v>
                </c:pt>
                <c:pt idx="3660">
                  <c:v>7.8473000000000629E-5</c:v>
                </c:pt>
                <c:pt idx="3661">
                  <c:v>7.8933666666667086E-5</c:v>
                </c:pt>
                <c:pt idx="3662">
                  <c:v>7.8933666666667086E-5</c:v>
                </c:pt>
                <c:pt idx="3663">
                  <c:v>7.9164000000000437E-5</c:v>
                </c:pt>
                <c:pt idx="3664">
                  <c:v>7.8933666666667086E-5</c:v>
                </c:pt>
                <c:pt idx="3665">
                  <c:v>7.870333333333421E-5</c:v>
                </c:pt>
                <c:pt idx="3666">
                  <c:v>7.9169000000000421E-5</c:v>
                </c:pt>
                <c:pt idx="3667">
                  <c:v>7.9169000000000421E-5</c:v>
                </c:pt>
                <c:pt idx="3668">
                  <c:v>7.9634666666667146E-5</c:v>
                </c:pt>
                <c:pt idx="3669">
                  <c:v>7.9865000000000497E-5</c:v>
                </c:pt>
                <c:pt idx="3670">
                  <c:v>7.9860000000000526E-5</c:v>
                </c:pt>
                <c:pt idx="3671">
                  <c:v>8.010033333333375E-5</c:v>
                </c:pt>
                <c:pt idx="3672">
                  <c:v>8.0095333333333969E-5</c:v>
                </c:pt>
                <c:pt idx="3673">
                  <c:v>7.9860000000000526E-5</c:v>
                </c:pt>
                <c:pt idx="3674">
                  <c:v>7.9629666666666891E-5</c:v>
                </c:pt>
                <c:pt idx="3675">
                  <c:v>7.9159000000000521E-5</c:v>
                </c:pt>
                <c:pt idx="3676">
                  <c:v>7.915400000000074E-5</c:v>
                </c:pt>
                <c:pt idx="3677">
                  <c:v>7.8928666666667116E-5</c:v>
                </c:pt>
                <c:pt idx="3678">
                  <c:v>7.845800000000061E-5</c:v>
                </c:pt>
                <c:pt idx="3679">
                  <c:v>7.8918666666667013E-5</c:v>
                </c:pt>
                <c:pt idx="3680">
                  <c:v>7.9149000000000323E-5</c:v>
                </c:pt>
                <c:pt idx="3681">
                  <c:v>7.8918666666667135E-5</c:v>
                </c:pt>
                <c:pt idx="3682">
                  <c:v>7.9384333333333969E-5</c:v>
                </c:pt>
                <c:pt idx="3683">
                  <c:v>7.9154000000000279E-5</c:v>
                </c:pt>
                <c:pt idx="3684">
                  <c:v>7.9149000000000594E-5</c:v>
                </c:pt>
                <c:pt idx="3685">
                  <c:v>8.0085333333334056E-5</c:v>
                </c:pt>
                <c:pt idx="3686">
                  <c:v>8.0085333333333798E-5</c:v>
                </c:pt>
                <c:pt idx="3687">
                  <c:v>7.9850000000000653E-5</c:v>
                </c:pt>
                <c:pt idx="3688">
                  <c:v>7.9855000000000597E-5</c:v>
                </c:pt>
                <c:pt idx="3689">
                  <c:v>8.0090333333334094E-5</c:v>
                </c:pt>
                <c:pt idx="3690">
                  <c:v>8.0085333333333798E-5</c:v>
                </c:pt>
                <c:pt idx="3691">
                  <c:v>8.0085333333333798E-5</c:v>
                </c:pt>
                <c:pt idx="3692">
                  <c:v>8.0085333333333798E-5</c:v>
                </c:pt>
                <c:pt idx="3693">
                  <c:v>8.0090333333334161E-5</c:v>
                </c:pt>
                <c:pt idx="3694">
                  <c:v>8.0315666666667487E-5</c:v>
                </c:pt>
                <c:pt idx="3695">
                  <c:v>8.0320666666667295E-5</c:v>
                </c:pt>
                <c:pt idx="3696">
                  <c:v>7.9629666666667122E-5</c:v>
                </c:pt>
                <c:pt idx="3697">
                  <c:v>8.009033333333389E-5</c:v>
                </c:pt>
                <c:pt idx="3698">
                  <c:v>7.986000000000073E-5</c:v>
                </c:pt>
                <c:pt idx="3699">
                  <c:v>8.009033333333389E-5</c:v>
                </c:pt>
                <c:pt idx="3700">
                  <c:v>7.9399333333334151E-5</c:v>
                </c:pt>
                <c:pt idx="3701">
                  <c:v>7.9629666666666891E-5</c:v>
                </c:pt>
                <c:pt idx="3702">
                  <c:v>7.9865000000000307E-5</c:v>
                </c:pt>
                <c:pt idx="3703">
                  <c:v>8.0100333333333655E-5</c:v>
                </c:pt>
                <c:pt idx="3704">
                  <c:v>8.0330666666666775E-5</c:v>
                </c:pt>
                <c:pt idx="3705">
                  <c:v>7.9870000000000426E-5</c:v>
                </c:pt>
                <c:pt idx="3706">
                  <c:v>8.0105333333333761E-5</c:v>
                </c:pt>
                <c:pt idx="3707">
                  <c:v>8.0566000000000665E-5</c:v>
                </c:pt>
                <c:pt idx="3708">
                  <c:v>8.0105333333333964E-5</c:v>
                </c:pt>
                <c:pt idx="3709">
                  <c:v>8.0566000000000665E-5</c:v>
                </c:pt>
                <c:pt idx="3710">
                  <c:v>8.0330666666667236E-5</c:v>
                </c:pt>
                <c:pt idx="3711">
                  <c:v>8.0095333333333969E-5</c:v>
                </c:pt>
                <c:pt idx="3712">
                  <c:v>8.0330666666667073E-5</c:v>
                </c:pt>
                <c:pt idx="3713">
                  <c:v>8.0796333333333785E-5</c:v>
                </c:pt>
                <c:pt idx="3714">
                  <c:v>8.1031666666667092E-5</c:v>
                </c:pt>
                <c:pt idx="3715">
                  <c:v>8.1026666666667054E-5</c:v>
                </c:pt>
                <c:pt idx="3716">
                  <c:v>8.125700000000035E-5</c:v>
                </c:pt>
                <c:pt idx="3717">
                  <c:v>8.125700000000035E-5</c:v>
                </c:pt>
                <c:pt idx="3718">
                  <c:v>8.1487333333333267E-5</c:v>
                </c:pt>
                <c:pt idx="3719">
                  <c:v>8.1958000000000573E-5</c:v>
                </c:pt>
                <c:pt idx="3720">
                  <c:v>8.1497333333333831E-5</c:v>
                </c:pt>
                <c:pt idx="3721">
                  <c:v>8.1958000000000573E-5</c:v>
                </c:pt>
                <c:pt idx="3722">
                  <c:v>8.1722666666667252E-5</c:v>
                </c:pt>
                <c:pt idx="3723">
                  <c:v>8.1727666666667372E-5</c:v>
                </c:pt>
                <c:pt idx="3724">
                  <c:v>8.1502333333333693E-5</c:v>
                </c:pt>
                <c:pt idx="3725">
                  <c:v>8.1497333333333831E-5</c:v>
                </c:pt>
                <c:pt idx="3726">
                  <c:v>8.1031666666667092E-5</c:v>
                </c:pt>
                <c:pt idx="3727">
                  <c:v>8.0806333333334037E-5</c:v>
                </c:pt>
                <c:pt idx="3728">
                  <c:v>8.150233333333391E-5</c:v>
                </c:pt>
                <c:pt idx="3729">
                  <c:v>8.1267000000000725E-5</c:v>
                </c:pt>
                <c:pt idx="3730">
                  <c:v>8.1026666666667583E-5</c:v>
                </c:pt>
                <c:pt idx="3731">
                  <c:v>8.1262000000000578E-5</c:v>
                </c:pt>
                <c:pt idx="3732">
                  <c:v>8.1257000000000784E-5</c:v>
                </c:pt>
                <c:pt idx="3733">
                  <c:v>8.1257000000000784E-5</c:v>
                </c:pt>
                <c:pt idx="3734">
                  <c:v>8.0786333333334251E-5</c:v>
                </c:pt>
                <c:pt idx="3735">
                  <c:v>8.0325666666667631E-5</c:v>
                </c:pt>
                <c:pt idx="3736">
                  <c:v>8.055600000000105E-5</c:v>
                </c:pt>
                <c:pt idx="3737">
                  <c:v>8.0551000000000686E-5</c:v>
                </c:pt>
                <c:pt idx="3738">
                  <c:v>8.0551000000000686E-5</c:v>
                </c:pt>
                <c:pt idx="3739">
                  <c:v>8.0551000000000957E-5</c:v>
                </c:pt>
                <c:pt idx="3740">
                  <c:v>8.0781333333333779E-5</c:v>
                </c:pt>
                <c:pt idx="3741">
                  <c:v>8.0551000000000686E-5</c:v>
                </c:pt>
                <c:pt idx="3742">
                  <c:v>8.008533333333392E-5</c:v>
                </c:pt>
                <c:pt idx="3743">
                  <c:v>8.1011666666667279E-5</c:v>
                </c:pt>
                <c:pt idx="3744">
                  <c:v>8.0786333333334251E-5</c:v>
                </c:pt>
                <c:pt idx="3745">
                  <c:v>8.0786333333334251E-5</c:v>
                </c:pt>
                <c:pt idx="3746">
                  <c:v>8.1016666666667398E-5</c:v>
                </c:pt>
                <c:pt idx="3747">
                  <c:v>8.0551000000000957E-5</c:v>
                </c:pt>
                <c:pt idx="3748">
                  <c:v>8.1016666666667398E-5</c:v>
                </c:pt>
                <c:pt idx="3749">
                  <c:v>8.1016666666667398E-5</c:v>
                </c:pt>
                <c:pt idx="3750">
                  <c:v>8.1247000000000234E-5</c:v>
                </c:pt>
                <c:pt idx="3751">
                  <c:v>8.1487333333333552E-5</c:v>
                </c:pt>
                <c:pt idx="3752">
                  <c:v>8.1482333333333243E-5</c:v>
                </c:pt>
                <c:pt idx="3753">
                  <c:v>8.2183333333333519E-5</c:v>
                </c:pt>
                <c:pt idx="3754">
                  <c:v>8.1717666666667024E-5</c:v>
                </c:pt>
                <c:pt idx="3755">
                  <c:v>8.2183333333333519E-5</c:v>
                </c:pt>
                <c:pt idx="3756">
                  <c:v>8.1948000000000266E-5</c:v>
                </c:pt>
                <c:pt idx="3757">
                  <c:v>8.1712666666667162E-5</c:v>
                </c:pt>
                <c:pt idx="3758">
                  <c:v>8.1482333333333365E-5</c:v>
                </c:pt>
                <c:pt idx="3759">
                  <c:v>8.1016666666667303E-5</c:v>
                </c:pt>
                <c:pt idx="3760">
                  <c:v>8.1247000000000179E-5</c:v>
                </c:pt>
                <c:pt idx="3761">
                  <c:v>8.1011666666666872E-5</c:v>
                </c:pt>
                <c:pt idx="3762">
                  <c:v>8.1477333333333611E-5</c:v>
                </c:pt>
                <c:pt idx="3763">
                  <c:v>8.1011666666667143E-5</c:v>
                </c:pt>
                <c:pt idx="3764">
                  <c:v>8.1242000000000263E-5</c:v>
                </c:pt>
                <c:pt idx="3765">
                  <c:v>8.1707666666667436E-5</c:v>
                </c:pt>
                <c:pt idx="3766">
                  <c:v>8.2173333333333728E-5</c:v>
                </c:pt>
                <c:pt idx="3767">
                  <c:v>8.1943000000000228E-5</c:v>
                </c:pt>
                <c:pt idx="3768">
                  <c:v>8.1943000000000066E-5</c:v>
                </c:pt>
                <c:pt idx="3769">
                  <c:v>8.1938000000000597E-5</c:v>
                </c:pt>
                <c:pt idx="3770">
                  <c:v>8.2403666666667227E-5</c:v>
                </c:pt>
                <c:pt idx="3771">
                  <c:v>8.3109666666667434E-5</c:v>
                </c:pt>
                <c:pt idx="3772">
                  <c:v>8.2408666666667157E-5</c:v>
                </c:pt>
                <c:pt idx="3773">
                  <c:v>8.2644000000000397E-5</c:v>
                </c:pt>
                <c:pt idx="3774">
                  <c:v>8.2874333333333625E-5</c:v>
                </c:pt>
                <c:pt idx="3775">
                  <c:v>8.3099666666667588E-5</c:v>
                </c:pt>
                <c:pt idx="3776">
                  <c:v>8.2869333333333831E-5</c:v>
                </c:pt>
                <c:pt idx="3777">
                  <c:v>8.3109666666667298E-5</c:v>
                </c:pt>
                <c:pt idx="3778">
                  <c:v>8.310466666666768E-5</c:v>
                </c:pt>
                <c:pt idx="3779">
                  <c:v>8.2869333333333831E-5</c:v>
                </c:pt>
                <c:pt idx="3780">
                  <c:v>8.2874333333334235E-5</c:v>
                </c:pt>
                <c:pt idx="3781">
                  <c:v>8.2869333333333831E-5</c:v>
                </c:pt>
                <c:pt idx="3782">
                  <c:v>8.3099666666667317E-5</c:v>
                </c:pt>
                <c:pt idx="3783">
                  <c:v>8.3335000000000855E-5</c:v>
                </c:pt>
                <c:pt idx="3784">
                  <c:v>8.3330000000000464E-5</c:v>
                </c:pt>
                <c:pt idx="3785">
                  <c:v>8.4031000000000551E-5</c:v>
                </c:pt>
                <c:pt idx="3786">
                  <c:v>8.3565333333334097E-5</c:v>
                </c:pt>
                <c:pt idx="3787">
                  <c:v>8.3805666666667401E-5</c:v>
                </c:pt>
                <c:pt idx="3788">
                  <c:v>8.3805666666667401E-5</c:v>
                </c:pt>
                <c:pt idx="3789">
                  <c:v>8.3800666666667336E-5</c:v>
                </c:pt>
                <c:pt idx="3790">
                  <c:v>8.3340000000000649E-5</c:v>
                </c:pt>
                <c:pt idx="3791">
                  <c:v>8.38056666666677E-5</c:v>
                </c:pt>
                <c:pt idx="3792">
                  <c:v>8.3570333333334175E-5</c:v>
                </c:pt>
                <c:pt idx="3793">
                  <c:v>8.3570333333333904E-5</c:v>
                </c:pt>
                <c:pt idx="3794">
                  <c:v>8.3340000000000649E-5</c:v>
                </c:pt>
                <c:pt idx="3795">
                  <c:v>8.3340000000000649E-5</c:v>
                </c:pt>
                <c:pt idx="3796">
                  <c:v>8.3570333333334175E-5</c:v>
                </c:pt>
                <c:pt idx="3797">
                  <c:v>8.3335000000000855E-5</c:v>
                </c:pt>
                <c:pt idx="3798">
                  <c:v>8.3340000000000879E-5</c:v>
                </c:pt>
                <c:pt idx="3799">
                  <c:v>8.3810666666667602E-5</c:v>
                </c:pt>
                <c:pt idx="3800">
                  <c:v>8.38056666666677E-5</c:v>
                </c:pt>
                <c:pt idx="3801">
                  <c:v>8.3575333333334485E-5</c:v>
                </c:pt>
                <c:pt idx="3802">
                  <c:v>8.38056666666677E-5</c:v>
                </c:pt>
                <c:pt idx="3803">
                  <c:v>8.4271333333333815E-5</c:v>
                </c:pt>
                <c:pt idx="3804">
                  <c:v>8.4506666666667556E-5</c:v>
                </c:pt>
                <c:pt idx="3805">
                  <c:v>8.4041000000000587E-5</c:v>
                </c:pt>
                <c:pt idx="3806">
                  <c:v>8.38056666666677E-5</c:v>
                </c:pt>
                <c:pt idx="3807">
                  <c:v>8.4036000000000874E-5</c:v>
                </c:pt>
                <c:pt idx="3808">
                  <c:v>8.4041000000000749E-5</c:v>
                </c:pt>
                <c:pt idx="3809">
                  <c:v>8.4046000000000801E-5</c:v>
                </c:pt>
                <c:pt idx="3810">
                  <c:v>8.3810666666667467E-5</c:v>
                </c:pt>
                <c:pt idx="3811">
                  <c:v>8.3810666666667467E-5</c:v>
                </c:pt>
                <c:pt idx="3812">
                  <c:v>8.4276333333333935E-5</c:v>
                </c:pt>
                <c:pt idx="3813">
                  <c:v>8.4041000000000329E-5</c:v>
                </c:pt>
                <c:pt idx="3814">
                  <c:v>8.4046000000000801E-5</c:v>
                </c:pt>
                <c:pt idx="3815">
                  <c:v>8.4972333333333848E-5</c:v>
                </c:pt>
                <c:pt idx="3816">
                  <c:v>8.428133333333381E-5</c:v>
                </c:pt>
                <c:pt idx="3817">
                  <c:v>8.4511666666667526E-5</c:v>
                </c:pt>
                <c:pt idx="3818">
                  <c:v>8.4742000000000348E-5</c:v>
                </c:pt>
                <c:pt idx="3819">
                  <c:v>8.4516666666667646E-5</c:v>
                </c:pt>
                <c:pt idx="3820">
                  <c:v>8.4511666666667662E-5</c:v>
                </c:pt>
                <c:pt idx="3821">
                  <c:v>8.4276333333334124E-5</c:v>
                </c:pt>
                <c:pt idx="3822">
                  <c:v>8.4046000000000665E-5</c:v>
                </c:pt>
                <c:pt idx="3823">
                  <c:v>8.4046000000000665E-5</c:v>
                </c:pt>
                <c:pt idx="3824">
                  <c:v>8.3585333333334168E-5</c:v>
                </c:pt>
                <c:pt idx="3825">
                  <c:v>8.428133333333381E-5</c:v>
                </c:pt>
                <c:pt idx="3826">
                  <c:v>8.428133333333381E-5</c:v>
                </c:pt>
                <c:pt idx="3827">
                  <c:v>8.4046000000000665E-5</c:v>
                </c:pt>
                <c:pt idx="3828">
                  <c:v>8.4041000000000749E-5</c:v>
                </c:pt>
                <c:pt idx="3829">
                  <c:v>8.4276333333334287E-5</c:v>
                </c:pt>
                <c:pt idx="3830">
                  <c:v>8.428133333333381E-5</c:v>
                </c:pt>
                <c:pt idx="3831">
                  <c:v>8.428133333333381E-5</c:v>
                </c:pt>
                <c:pt idx="3832">
                  <c:v>8.3810666666667467E-5</c:v>
                </c:pt>
                <c:pt idx="3833">
                  <c:v>8.3810666666667467E-5</c:v>
                </c:pt>
                <c:pt idx="3834">
                  <c:v>8.4046000000000801E-5</c:v>
                </c:pt>
                <c:pt idx="3835">
                  <c:v>8.4041000000000749E-5</c:v>
                </c:pt>
                <c:pt idx="3836">
                  <c:v>8.427633333333384E-5</c:v>
                </c:pt>
                <c:pt idx="3837">
                  <c:v>8.3570333333334406E-5</c:v>
                </c:pt>
                <c:pt idx="3838">
                  <c:v>8.4271333333333991E-5</c:v>
                </c:pt>
                <c:pt idx="3839">
                  <c:v>8.4036000000001037E-5</c:v>
                </c:pt>
                <c:pt idx="3840">
                  <c:v>8.4036000000001037E-5</c:v>
                </c:pt>
                <c:pt idx="3841">
                  <c:v>8.4506666666667556E-5</c:v>
                </c:pt>
                <c:pt idx="3842">
                  <c:v>8.4266333333334251E-5</c:v>
                </c:pt>
                <c:pt idx="3843">
                  <c:v>8.3800666666667756E-5</c:v>
                </c:pt>
                <c:pt idx="3844">
                  <c:v>8.3805666666667578E-5</c:v>
                </c:pt>
                <c:pt idx="3845">
                  <c:v>8.4036000000000535E-5</c:v>
                </c:pt>
                <c:pt idx="3846">
                  <c:v>8.4036000000000752E-5</c:v>
                </c:pt>
                <c:pt idx="3847">
                  <c:v>8.4036000000000752E-5</c:v>
                </c:pt>
                <c:pt idx="3848">
                  <c:v>8.3805666666667835E-5</c:v>
                </c:pt>
                <c:pt idx="3849">
                  <c:v>8.4271333333333734E-5</c:v>
                </c:pt>
                <c:pt idx="3850">
                  <c:v>8.4261333333334173E-5</c:v>
                </c:pt>
                <c:pt idx="3851">
                  <c:v>8.4036000000000535E-5</c:v>
                </c:pt>
                <c:pt idx="3852">
                  <c:v>8.4036000000000535E-5</c:v>
                </c:pt>
                <c:pt idx="3853">
                  <c:v>8.3805666666667835E-5</c:v>
                </c:pt>
                <c:pt idx="3854">
                  <c:v>8.4266333333333899E-5</c:v>
                </c:pt>
                <c:pt idx="3855">
                  <c:v>8.3565333333334327E-5</c:v>
                </c:pt>
                <c:pt idx="3856">
                  <c:v>8.4031000000000768E-5</c:v>
                </c:pt>
                <c:pt idx="3857">
                  <c:v>8.3795666666667786E-5</c:v>
                </c:pt>
                <c:pt idx="3858">
                  <c:v>8.3325000000000833E-5</c:v>
                </c:pt>
                <c:pt idx="3859">
                  <c:v>8.3795666666667786E-5</c:v>
                </c:pt>
                <c:pt idx="3860">
                  <c:v>8.3795666666667786E-5</c:v>
                </c:pt>
                <c:pt idx="3861">
                  <c:v>8.4026000000000933E-5</c:v>
                </c:pt>
                <c:pt idx="3862">
                  <c:v>8.3795666666667786E-5</c:v>
                </c:pt>
                <c:pt idx="3863">
                  <c:v>8.3565333333334097E-5</c:v>
                </c:pt>
                <c:pt idx="3864">
                  <c:v>8.3795666666667786E-5</c:v>
                </c:pt>
                <c:pt idx="3865">
                  <c:v>8.3560333333334208E-5</c:v>
                </c:pt>
                <c:pt idx="3866">
                  <c:v>8.3795666666667786E-5</c:v>
                </c:pt>
                <c:pt idx="3867">
                  <c:v>8.3330000000000464E-5</c:v>
                </c:pt>
                <c:pt idx="3868">
                  <c:v>8.3560333333334208E-5</c:v>
                </c:pt>
                <c:pt idx="3869">
                  <c:v>8.3560333333334208E-5</c:v>
                </c:pt>
                <c:pt idx="3870">
                  <c:v>8.3560333333334208E-5</c:v>
                </c:pt>
                <c:pt idx="3871">
                  <c:v>8.3795666666667786E-5</c:v>
                </c:pt>
                <c:pt idx="3872">
                  <c:v>8.3795666666667786E-5</c:v>
                </c:pt>
                <c:pt idx="3873">
                  <c:v>8.4261333333334051E-5</c:v>
                </c:pt>
                <c:pt idx="3874">
                  <c:v>8.4491666666667713E-5</c:v>
                </c:pt>
                <c:pt idx="3875">
                  <c:v>8.4722000000000901E-5</c:v>
                </c:pt>
                <c:pt idx="3876">
                  <c:v>8.4261333333334051E-5</c:v>
                </c:pt>
                <c:pt idx="3877">
                  <c:v>8.5187666666667315E-5</c:v>
                </c:pt>
                <c:pt idx="3878">
                  <c:v>8.4491666666667713E-5</c:v>
                </c:pt>
                <c:pt idx="3879">
                  <c:v>8.5413000000000546E-5</c:v>
                </c:pt>
                <c:pt idx="3880">
                  <c:v>8.4486666666667377E-5</c:v>
                </c:pt>
                <c:pt idx="3881">
                  <c:v>8.4261333333334254E-5</c:v>
                </c:pt>
                <c:pt idx="3882">
                  <c:v>8.4496666666667548E-5</c:v>
                </c:pt>
                <c:pt idx="3883">
                  <c:v>8.3795666666667786E-5</c:v>
                </c:pt>
                <c:pt idx="3884">
                  <c:v>8.4496666666667548E-5</c:v>
                </c:pt>
                <c:pt idx="3885">
                  <c:v>8.4496666666667548E-5</c:v>
                </c:pt>
                <c:pt idx="3886">
                  <c:v>8.4261333333334051E-5</c:v>
                </c:pt>
                <c:pt idx="3887">
                  <c:v>8.4261333333334051E-5</c:v>
                </c:pt>
                <c:pt idx="3888">
                  <c:v>8.4727000000000709E-5</c:v>
                </c:pt>
                <c:pt idx="3889">
                  <c:v>8.4722000000000901E-5</c:v>
                </c:pt>
                <c:pt idx="3890">
                  <c:v>8.4496666666667548E-5</c:v>
                </c:pt>
                <c:pt idx="3891">
                  <c:v>8.4727000000001007E-5</c:v>
                </c:pt>
                <c:pt idx="3892">
                  <c:v>8.4722000000000901E-5</c:v>
                </c:pt>
                <c:pt idx="3893">
                  <c:v>8.5192666666667204E-5</c:v>
                </c:pt>
                <c:pt idx="3894">
                  <c:v>8.4732000000000489E-5</c:v>
                </c:pt>
                <c:pt idx="3895">
                  <c:v>8.4967333333334271E-5</c:v>
                </c:pt>
                <c:pt idx="3896">
                  <c:v>8.5192666666667204E-5</c:v>
                </c:pt>
                <c:pt idx="3897">
                  <c:v>8.4727000000000709E-5</c:v>
                </c:pt>
                <c:pt idx="3898">
                  <c:v>8.4496666666667548E-5</c:v>
                </c:pt>
                <c:pt idx="3899">
                  <c:v>8.4727000000000709E-5</c:v>
                </c:pt>
                <c:pt idx="3900">
                  <c:v>8.4962333333333731E-5</c:v>
                </c:pt>
                <c:pt idx="3901">
                  <c:v>8.5187666666667166E-5</c:v>
                </c:pt>
                <c:pt idx="3902">
                  <c:v>8.5653333333333837E-5</c:v>
                </c:pt>
                <c:pt idx="3903">
                  <c:v>8.5653333333333837E-5</c:v>
                </c:pt>
                <c:pt idx="3904">
                  <c:v>8.5423000000000148E-5</c:v>
                </c:pt>
                <c:pt idx="3905">
                  <c:v>8.5187666666667166E-5</c:v>
                </c:pt>
                <c:pt idx="3906">
                  <c:v>8.4957333333334167E-5</c:v>
                </c:pt>
                <c:pt idx="3907">
                  <c:v>8.542300000000031E-5</c:v>
                </c:pt>
                <c:pt idx="3908">
                  <c:v>8.5893666666666965E-5</c:v>
                </c:pt>
                <c:pt idx="3909">
                  <c:v>8.6364333333333797E-5</c:v>
                </c:pt>
                <c:pt idx="3910">
                  <c:v>8.5658333333334038E-5</c:v>
                </c:pt>
                <c:pt idx="3911">
                  <c:v>8.6359333333333691E-5</c:v>
                </c:pt>
                <c:pt idx="3912">
                  <c:v>8.5888666666667131E-5</c:v>
                </c:pt>
                <c:pt idx="3913">
                  <c:v>8.6594666666667554E-5</c:v>
                </c:pt>
                <c:pt idx="3914">
                  <c:v>8.634933333333352E-5</c:v>
                </c:pt>
                <c:pt idx="3915">
                  <c:v>8.5423000000000148E-5</c:v>
                </c:pt>
                <c:pt idx="3916">
                  <c:v>8.5888666666667131E-5</c:v>
                </c:pt>
                <c:pt idx="3917">
                  <c:v>8.542300000000031E-5</c:v>
                </c:pt>
                <c:pt idx="3918">
                  <c:v>8.541800000000057E-5</c:v>
                </c:pt>
                <c:pt idx="3919">
                  <c:v>8.5192666666667204E-5</c:v>
                </c:pt>
                <c:pt idx="3920">
                  <c:v>8.611400000000028E-5</c:v>
                </c:pt>
                <c:pt idx="3921">
                  <c:v>8.5883666666667079E-5</c:v>
                </c:pt>
                <c:pt idx="3922">
                  <c:v>8.5653333333334027E-5</c:v>
                </c:pt>
                <c:pt idx="3923">
                  <c:v>8.5423000000000432E-5</c:v>
                </c:pt>
                <c:pt idx="3924">
                  <c:v>8.5888666666667131E-5</c:v>
                </c:pt>
                <c:pt idx="3925">
                  <c:v>8.5888666666667131E-5</c:v>
                </c:pt>
                <c:pt idx="3926">
                  <c:v>8.5888666666667131E-5</c:v>
                </c:pt>
                <c:pt idx="3927">
                  <c:v>8.5888666666667131E-5</c:v>
                </c:pt>
                <c:pt idx="3928">
                  <c:v>8.5653333333333837E-5</c:v>
                </c:pt>
                <c:pt idx="3929">
                  <c:v>8.5883666666667079E-5</c:v>
                </c:pt>
                <c:pt idx="3930">
                  <c:v>8.6119000000000264E-5</c:v>
                </c:pt>
                <c:pt idx="3931">
                  <c:v>8.5653333333333837E-5</c:v>
                </c:pt>
                <c:pt idx="3932">
                  <c:v>8.5878666666667271E-5</c:v>
                </c:pt>
                <c:pt idx="3933">
                  <c:v>8.5888666666667361E-5</c:v>
                </c:pt>
                <c:pt idx="3934">
                  <c:v>8.5888666666667131E-5</c:v>
                </c:pt>
                <c:pt idx="3935">
                  <c:v>8.5888666666667361E-5</c:v>
                </c:pt>
                <c:pt idx="3936">
                  <c:v>8.6354333333333978E-5</c:v>
                </c:pt>
                <c:pt idx="3937">
                  <c:v>8.5888666666667131E-5</c:v>
                </c:pt>
                <c:pt idx="3938">
                  <c:v>8.6119000000000075E-5</c:v>
                </c:pt>
                <c:pt idx="3939">
                  <c:v>8.6119000000000264E-5</c:v>
                </c:pt>
                <c:pt idx="3940">
                  <c:v>8.5423000000000608E-5</c:v>
                </c:pt>
                <c:pt idx="3941">
                  <c:v>8.6124000000001034E-5</c:v>
                </c:pt>
                <c:pt idx="3942">
                  <c:v>8.6124000000001034E-5</c:v>
                </c:pt>
                <c:pt idx="3943">
                  <c:v>8.6124000000000709E-5</c:v>
                </c:pt>
                <c:pt idx="3944">
                  <c:v>8.6124000000000709E-5</c:v>
                </c:pt>
                <c:pt idx="3945">
                  <c:v>8.6354333333334208E-5</c:v>
                </c:pt>
                <c:pt idx="3946">
                  <c:v>8.6584666666667329E-5</c:v>
                </c:pt>
                <c:pt idx="3947">
                  <c:v>8.6594666666668096E-5</c:v>
                </c:pt>
                <c:pt idx="3948">
                  <c:v>8.6825000000000755E-5</c:v>
                </c:pt>
                <c:pt idx="3949">
                  <c:v>8.6584666666667329E-5</c:v>
                </c:pt>
                <c:pt idx="3950">
                  <c:v>8.7285666666667117E-5</c:v>
                </c:pt>
                <c:pt idx="3951">
                  <c:v>8.6820000000000704E-5</c:v>
                </c:pt>
                <c:pt idx="3952">
                  <c:v>8.6584666666667329E-5</c:v>
                </c:pt>
                <c:pt idx="3953">
                  <c:v>8.6820000000000704E-5</c:v>
                </c:pt>
                <c:pt idx="3954">
                  <c:v>8.7060333333334049E-5</c:v>
                </c:pt>
                <c:pt idx="3955">
                  <c:v>8.6359333333333975E-5</c:v>
                </c:pt>
                <c:pt idx="3956">
                  <c:v>8.6825000000000755E-5</c:v>
                </c:pt>
                <c:pt idx="3957">
                  <c:v>8.6820000000000704E-5</c:v>
                </c:pt>
                <c:pt idx="3958">
                  <c:v>8.6589666666667245E-5</c:v>
                </c:pt>
                <c:pt idx="3959">
                  <c:v>8.7050333333334095E-5</c:v>
                </c:pt>
                <c:pt idx="3960">
                  <c:v>8.7050333333334095E-5</c:v>
                </c:pt>
                <c:pt idx="3961">
                  <c:v>8.7280666666667242E-5</c:v>
                </c:pt>
                <c:pt idx="3962">
                  <c:v>8.7280666666667242E-5</c:v>
                </c:pt>
                <c:pt idx="3963">
                  <c:v>8.7050333333334095E-5</c:v>
                </c:pt>
                <c:pt idx="3964">
                  <c:v>8.7280666666667242E-5</c:v>
                </c:pt>
                <c:pt idx="3965">
                  <c:v>8.7280666666667242E-5</c:v>
                </c:pt>
                <c:pt idx="3966">
                  <c:v>8.7285666666667117E-5</c:v>
                </c:pt>
                <c:pt idx="3967">
                  <c:v>8.6354333333334208E-5</c:v>
                </c:pt>
                <c:pt idx="3968">
                  <c:v>8.6124000000000709E-5</c:v>
                </c:pt>
                <c:pt idx="3969">
                  <c:v>8.6359333333333975E-5</c:v>
                </c:pt>
                <c:pt idx="3970">
                  <c:v>8.6820000000000704E-5</c:v>
                </c:pt>
                <c:pt idx="3971">
                  <c:v>8.6820000000000704E-5</c:v>
                </c:pt>
                <c:pt idx="3972">
                  <c:v>8.6815000000000598E-5</c:v>
                </c:pt>
                <c:pt idx="3973">
                  <c:v>8.6579666666667277E-5</c:v>
                </c:pt>
                <c:pt idx="3974">
                  <c:v>8.6584666666667329E-5</c:v>
                </c:pt>
                <c:pt idx="3975">
                  <c:v>8.7055333333334526E-5</c:v>
                </c:pt>
                <c:pt idx="3976">
                  <c:v>8.7050333333334095E-5</c:v>
                </c:pt>
                <c:pt idx="3977">
                  <c:v>8.6820000000000704E-5</c:v>
                </c:pt>
                <c:pt idx="3978">
                  <c:v>8.7045333333333799E-5</c:v>
                </c:pt>
                <c:pt idx="3979">
                  <c:v>8.7280666666666984E-5</c:v>
                </c:pt>
                <c:pt idx="3980">
                  <c:v>8.7050333333334095E-5</c:v>
                </c:pt>
                <c:pt idx="3981">
                  <c:v>8.7045333333334057E-5</c:v>
                </c:pt>
                <c:pt idx="3982">
                  <c:v>8.7506000000000514E-5</c:v>
                </c:pt>
                <c:pt idx="3983">
                  <c:v>8.7275666666666987E-5</c:v>
                </c:pt>
                <c:pt idx="3984">
                  <c:v>8.6584666666667329E-5</c:v>
                </c:pt>
                <c:pt idx="3985">
                  <c:v>8.7050333333334095E-5</c:v>
                </c:pt>
                <c:pt idx="3986">
                  <c:v>8.6359333333333975E-5</c:v>
                </c:pt>
                <c:pt idx="3987">
                  <c:v>8.6594666666667554E-5</c:v>
                </c:pt>
                <c:pt idx="3988">
                  <c:v>8.6815000000000598E-5</c:v>
                </c:pt>
                <c:pt idx="3989">
                  <c:v>8.6584666666667329E-5</c:v>
                </c:pt>
                <c:pt idx="3990">
                  <c:v>8.7050333333334095E-5</c:v>
                </c:pt>
                <c:pt idx="3991">
                  <c:v>8.7050333333334095E-5</c:v>
                </c:pt>
                <c:pt idx="3992">
                  <c:v>8.7280666666666984E-5</c:v>
                </c:pt>
                <c:pt idx="3993">
                  <c:v>8.7521000000000533E-5</c:v>
                </c:pt>
                <c:pt idx="3994">
                  <c:v>8.7751333333333843E-5</c:v>
                </c:pt>
                <c:pt idx="3995">
                  <c:v>8.7756333333333935E-5</c:v>
                </c:pt>
                <c:pt idx="3996">
                  <c:v>8.7756333333333935E-5</c:v>
                </c:pt>
                <c:pt idx="3997">
                  <c:v>8.7521000000000696E-5</c:v>
                </c:pt>
                <c:pt idx="3998">
                  <c:v>8.7521000000000696E-5</c:v>
                </c:pt>
                <c:pt idx="3999">
                  <c:v>8.7521000000000696E-5</c:v>
                </c:pt>
                <c:pt idx="4000">
                  <c:v>8.7290666666667196E-5</c:v>
                </c:pt>
                <c:pt idx="4001">
                  <c:v>8.6584666666667329E-5</c:v>
                </c:pt>
                <c:pt idx="4002">
                  <c:v>8.6815000000000598E-5</c:v>
                </c:pt>
                <c:pt idx="4003">
                  <c:v>8.681500000000034E-5</c:v>
                </c:pt>
                <c:pt idx="4004">
                  <c:v>8.7285666666667117E-5</c:v>
                </c:pt>
                <c:pt idx="4005">
                  <c:v>8.7050333333333797E-5</c:v>
                </c:pt>
                <c:pt idx="4006">
                  <c:v>8.7280666666666984E-5</c:v>
                </c:pt>
                <c:pt idx="4007">
                  <c:v>8.6594666666667554E-5</c:v>
                </c:pt>
                <c:pt idx="4008">
                  <c:v>8.7055333333334228E-5</c:v>
                </c:pt>
                <c:pt idx="4009">
                  <c:v>8.6359333333333975E-5</c:v>
                </c:pt>
                <c:pt idx="4010">
                  <c:v>8.7290666666667196E-5</c:v>
                </c:pt>
                <c:pt idx="4011">
                  <c:v>8.6825000000000755E-5</c:v>
                </c:pt>
                <c:pt idx="4012">
                  <c:v>8.7055333333334228E-5</c:v>
                </c:pt>
                <c:pt idx="4013">
                  <c:v>8.7060333333334049E-5</c:v>
                </c:pt>
                <c:pt idx="4014">
                  <c:v>8.7055333333334472E-5</c:v>
                </c:pt>
                <c:pt idx="4015">
                  <c:v>8.7055333333334228E-5</c:v>
                </c:pt>
                <c:pt idx="4016">
                  <c:v>8.7526000000000774E-5</c:v>
                </c:pt>
                <c:pt idx="4017">
                  <c:v>8.7290666666667196E-5</c:v>
                </c:pt>
                <c:pt idx="4018">
                  <c:v>8.6820000000000934E-5</c:v>
                </c:pt>
                <c:pt idx="4019">
                  <c:v>8.6584666666667654E-5</c:v>
                </c:pt>
                <c:pt idx="4020">
                  <c:v>8.6584666666667654E-5</c:v>
                </c:pt>
                <c:pt idx="4021">
                  <c:v>8.6815000000000598E-5</c:v>
                </c:pt>
                <c:pt idx="4022">
                  <c:v>8.6354333333334208E-5</c:v>
                </c:pt>
                <c:pt idx="4023">
                  <c:v>8.6584666666667329E-5</c:v>
                </c:pt>
                <c:pt idx="4024">
                  <c:v>8.6354333333334208E-5</c:v>
                </c:pt>
                <c:pt idx="4025">
                  <c:v>8.6820000000000934E-5</c:v>
                </c:pt>
                <c:pt idx="4026">
                  <c:v>8.7285666666667348E-5</c:v>
                </c:pt>
                <c:pt idx="4027">
                  <c:v>8.6584666666667329E-5</c:v>
                </c:pt>
                <c:pt idx="4028">
                  <c:v>8.7050333333334095E-5</c:v>
                </c:pt>
                <c:pt idx="4029">
                  <c:v>8.6354333333334208E-5</c:v>
                </c:pt>
                <c:pt idx="4030">
                  <c:v>8.6579666666667277E-5</c:v>
                </c:pt>
                <c:pt idx="4031">
                  <c:v>8.6579666666667277E-5</c:v>
                </c:pt>
                <c:pt idx="4032">
                  <c:v>8.6810000000000478E-5</c:v>
                </c:pt>
                <c:pt idx="4033">
                  <c:v>8.7040333333333829E-5</c:v>
                </c:pt>
                <c:pt idx="4034">
                  <c:v>8.6810000000000478E-5</c:v>
                </c:pt>
                <c:pt idx="4035">
                  <c:v>8.6344333333333848E-5</c:v>
                </c:pt>
                <c:pt idx="4036">
                  <c:v>8.6574666666667645E-5</c:v>
                </c:pt>
                <c:pt idx="4037">
                  <c:v>8.6344333333333848E-5</c:v>
                </c:pt>
                <c:pt idx="4038">
                  <c:v>8.6349333333333628E-5</c:v>
                </c:pt>
                <c:pt idx="4039">
                  <c:v>8.5883666666666849E-5</c:v>
                </c:pt>
                <c:pt idx="4040">
                  <c:v>8.6349333333333628E-5</c:v>
                </c:pt>
                <c:pt idx="4041">
                  <c:v>8.5878666666667271E-5</c:v>
                </c:pt>
                <c:pt idx="4042">
                  <c:v>8.6109000000000378E-5</c:v>
                </c:pt>
                <c:pt idx="4043">
                  <c:v>8.5648333333334097E-5</c:v>
                </c:pt>
                <c:pt idx="4044">
                  <c:v>8.5878666666667271E-5</c:v>
                </c:pt>
                <c:pt idx="4045">
                  <c:v>8.5878666666667271E-5</c:v>
                </c:pt>
                <c:pt idx="4046">
                  <c:v>8.5413000000000207E-5</c:v>
                </c:pt>
                <c:pt idx="4047">
                  <c:v>8.5418000000000259E-5</c:v>
                </c:pt>
                <c:pt idx="4048">
                  <c:v>8.6114000000000511E-5</c:v>
                </c:pt>
                <c:pt idx="4049">
                  <c:v>8.5413000000000207E-5</c:v>
                </c:pt>
                <c:pt idx="4050">
                  <c:v>8.5643333333333991E-5</c:v>
                </c:pt>
                <c:pt idx="4051">
                  <c:v>8.5873666666667193E-5</c:v>
                </c:pt>
                <c:pt idx="4052">
                  <c:v>8.5413000000000207E-5</c:v>
                </c:pt>
                <c:pt idx="4053">
                  <c:v>8.5643333333333734E-5</c:v>
                </c:pt>
                <c:pt idx="4054">
                  <c:v>8.5648333333334097E-5</c:v>
                </c:pt>
                <c:pt idx="4055">
                  <c:v>8.6339333333333647E-5</c:v>
                </c:pt>
                <c:pt idx="4056">
                  <c:v>8.5878666666667271E-5</c:v>
                </c:pt>
                <c:pt idx="4057">
                  <c:v>8.5878666666667271E-5</c:v>
                </c:pt>
                <c:pt idx="4058">
                  <c:v>8.6109000000000256E-5</c:v>
                </c:pt>
                <c:pt idx="4059">
                  <c:v>8.6344333333333699E-5</c:v>
                </c:pt>
                <c:pt idx="4060">
                  <c:v>8.6579666666667277E-5</c:v>
                </c:pt>
                <c:pt idx="4061">
                  <c:v>8.6109000000000256E-5</c:v>
                </c:pt>
                <c:pt idx="4062">
                  <c:v>8.5643333333333734E-5</c:v>
                </c:pt>
                <c:pt idx="4063">
                  <c:v>8.5878666666667502E-5</c:v>
                </c:pt>
                <c:pt idx="4064">
                  <c:v>8.5878666666667502E-5</c:v>
                </c:pt>
                <c:pt idx="4065">
                  <c:v>8.5883666666667255E-5</c:v>
                </c:pt>
                <c:pt idx="4066">
                  <c:v>8.6114000000000782E-5</c:v>
                </c:pt>
                <c:pt idx="4067">
                  <c:v>8.6579666666667277E-5</c:v>
                </c:pt>
                <c:pt idx="4068">
                  <c:v>8.6119000000000264E-5</c:v>
                </c:pt>
                <c:pt idx="4069">
                  <c:v>8.6109000000000378E-5</c:v>
                </c:pt>
                <c:pt idx="4070">
                  <c:v>8.634433333333378E-5</c:v>
                </c:pt>
                <c:pt idx="4071">
                  <c:v>8.5878666666667271E-5</c:v>
                </c:pt>
                <c:pt idx="4072">
                  <c:v>8.6109000000000581E-5</c:v>
                </c:pt>
                <c:pt idx="4073">
                  <c:v>8.5873666666667355E-5</c:v>
                </c:pt>
                <c:pt idx="4074">
                  <c:v>8.5643333333334127E-5</c:v>
                </c:pt>
                <c:pt idx="4075">
                  <c:v>8.5648333333334219E-5</c:v>
                </c:pt>
                <c:pt idx="4076">
                  <c:v>8.6114000000000714E-5</c:v>
                </c:pt>
                <c:pt idx="4077">
                  <c:v>8.5643333333334127E-5</c:v>
                </c:pt>
                <c:pt idx="4078">
                  <c:v>8.5418000000000381E-5</c:v>
                </c:pt>
                <c:pt idx="4079">
                  <c:v>8.5648333333334219E-5</c:v>
                </c:pt>
                <c:pt idx="4080">
                  <c:v>8.5408000000000521E-5</c:v>
                </c:pt>
                <c:pt idx="4081">
                  <c:v>8.5638333333334048E-5</c:v>
                </c:pt>
                <c:pt idx="4082">
                  <c:v>8.5873666666667003E-5</c:v>
                </c:pt>
                <c:pt idx="4083">
                  <c:v>8.5638333333334048E-5</c:v>
                </c:pt>
                <c:pt idx="4084">
                  <c:v>8.5643333333333815E-5</c:v>
                </c:pt>
                <c:pt idx="4085">
                  <c:v>8.5878666666667434E-5</c:v>
                </c:pt>
                <c:pt idx="4086">
                  <c:v>8.5873666666667355E-5</c:v>
                </c:pt>
                <c:pt idx="4087">
                  <c:v>8.5638333333334048E-5</c:v>
                </c:pt>
                <c:pt idx="4088">
                  <c:v>8.5638333333334048E-5</c:v>
                </c:pt>
                <c:pt idx="4089">
                  <c:v>8.5643333333333815E-5</c:v>
                </c:pt>
                <c:pt idx="4090">
                  <c:v>8.5408000000000237E-5</c:v>
                </c:pt>
                <c:pt idx="4091">
                  <c:v>8.586866666666748E-5</c:v>
                </c:pt>
                <c:pt idx="4092">
                  <c:v>8.6104000000000855E-5</c:v>
                </c:pt>
                <c:pt idx="4093">
                  <c:v>8.5873666666667003E-5</c:v>
                </c:pt>
                <c:pt idx="4094">
                  <c:v>8.5408000000000237E-5</c:v>
                </c:pt>
                <c:pt idx="4095">
                  <c:v>8.5868666666667209E-5</c:v>
                </c:pt>
                <c:pt idx="4096">
                  <c:v>8.6339333333333755E-5</c:v>
                </c:pt>
                <c:pt idx="4097">
                  <c:v>8.610900000000031E-5</c:v>
                </c:pt>
                <c:pt idx="4098">
                  <c:v>8.5873666666667355E-5</c:v>
                </c:pt>
                <c:pt idx="4099">
                  <c:v>8.5638333333334048E-5</c:v>
                </c:pt>
                <c:pt idx="4100">
                  <c:v>8.586866666666748E-5</c:v>
                </c:pt>
                <c:pt idx="4101">
                  <c:v>8.610900000000031E-5</c:v>
                </c:pt>
                <c:pt idx="4102">
                  <c:v>8.5638333333334048E-5</c:v>
                </c:pt>
                <c:pt idx="4103">
                  <c:v>8.5873666666667355E-5</c:v>
                </c:pt>
                <c:pt idx="4104">
                  <c:v>8.610900000000031E-5</c:v>
                </c:pt>
                <c:pt idx="4105">
                  <c:v>8.5873666666667193E-5</c:v>
                </c:pt>
                <c:pt idx="4106">
                  <c:v>8.610900000000031E-5</c:v>
                </c:pt>
                <c:pt idx="4107">
                  <c:v>8.5873666666667355E-5</c:v>
                </c:pt>
                <c:pt idx="4108">
                  <c:v>8.5403000000000212E-5</c:v>
                </c:pt>
                <c:pt idx="4109">
                  <c:v>8.5638333333334048E-5</c:v>
                </c:pt>
                <c:pt idx="4110">
                  <c:v>8.5638333333334048E-5</c:v>
                </c:pt>
                <c:pt idx="4111">
                  <c:v>8.5643333333333815E-5</c:v>
                </c:pt>
                <c:pt idx="4112">
                  <c:v>8.5403000000000212E-5</c:v>
                </c:pt>
                <c:pt idx="4113">
                  <c:v>8.5167666666667203E-5</c:v>
                </c:pt>
                <c:pt idx="4114">
                  <c:v>8.6109000000000581E-5</c:v>
                </c:pt>
                <c:pt idx="4115">
                  <c:v>8.5633333333333644E-5</c:v>
                </c:pt>
                <c:pt idx="4116">
                  <c:v>8.5873666666667003E-5</c:v>
                </c:pt>
                <c:pt idx="4117">
                  <c:v>8.5408000000000237E-5</c:v>
                </c:pt>
                <c:pt idx="4118">
                  <c:v>8.6339333333333755E-5</c:v>
                </c:pt>
                <c:pt idx="4119">
                  <c:v>8.6104000000000258E-5</c:v>
                </c:pt>
                <c:pt idx="4120">
                  <c:v>8.6099000000000532E-5</c:v>
                </c:pt>
                <c:pt idx="4121">
                  <c:v>8.6574666666667334E-5</c:v>
                </c:pt>
                <c:pt idx="4122">
                  <c:v>8.5868666666667209E-5</c:v>
                </c:pt>
                <c:pt idx="4123">
                  <c:v>8.5873666666667193E-5</c:v>
                </c:pt>
                <c:pt idx="4124">
                  <c:v>8.5868666666667602E-5</c:v>
                </c:pt>
                <c:pt idx="4125">
                  <c:v>8.6104000000000624E-5</c:v>
                </c:pt>
                <c:pt idx="4126">
                  <c:v>8.6334333333333839E-5</c:v>
                </c:pt>
                <c:pt idx="4127">
                  <c:v>8.6569666666667255E-5</c:v>
                </c:pt>
                <c:pt idx="4128">
                  <c:v>8.6339333333333498E-5</c:v>
                </c:pt>
                <c:pt idx="4129">
                  <c:v>8.6334333333333988E-5</c:v>
                </c:pt>
                <c:pt idx="4130">
                  <c:v>8.6800000000000348E-5</c:v>
                </c:pt>
                <c:pt idx="4131">
                  <c:v>8.6104000000000489E-5</c:v>
                </c:pt>
                <c:pt idx="4132">
                  <c:v>8.6569666666667255E-5</c:v>
                </c:pt>
                <c:pt idx="4133">
                  <c:v>8.6564666666667596E-5</c:v>
                </c:pt>
                <c:pt idx="4134">
                  <c:v>8.6334333333333704E-5</c:v>
                </c:pt>
                <c:pt idx="4135">
                  <c:v>8.5863666666667116E-5</c:v>
                </c:pt>
                <c:pt idx="4136">
                  <c:v>8.5863666666667116E-5</c:v>
                </c:pt>
                <c:pt idx="4137">
                  <c:v>8.5863666666666981E-5</c:v>
                </c:pt>
                <c:pt idx="4138">
                  <c:v>8.5633333333333481E-5</c:v>
                </c:pt>
                <c:pt idx="4139">
                  <c:v>8.5868666666667385E-5</c:v>
                </c:pt>
                <c:pt idx="4140">
                  <c:v>8.6094000000000914E-5</c:v>
                </c:pt>
                <c:pt idx="4141">
                  <c:v>8.5868666666667385E-5</c:v>
                </c:pt>
                <c:pt idx="4142">
                  <c:v>8.5868666666667385E-5</c:v>
                </c:pt>
                <c:pt idx="4143">
                  <c:v>8.6099000000000532E-5</c:v>
                </c:pt>
                <c:pt idx="4144">
                  <c:v>8.6099000000000613E-5</c:v>
                </c:pt>
                <c:pt idx="4145">
                  <c:v>8.5633333333334078E-5</c:v>
                </c:pt>
                <c:pt idx="4146">
                  <c:v>8.5873666666667193E-5</c:v>
                </c:pt>
                <c:pt idx="4147">
                  <c:v>8.5633333333334078E-5</c:v>
                </c:pt>
                <c:pt idx="4148">
                  <c:v>8.6104000000000624E-5</c:v>
                </c:pt>
                <c:pt idx="4149">
                  <c:v>8.5873666666667193E-5</c:v>
                </c:pt>
                <c:pt idx="4150">
                  <c:v>8.5873666666667355E-5</c:v>
                </c:pt>
                <c:pt idx="4151">
                  <c:v>8.5633333333333793E-5</c:v>
                </c:pt>
                <c:pt idx="4152">
                  <c:v>8.5873666666667355E-5</c:v>
                </c:pt>
                <c:pt idx="4153">
                  <c:v>8.5403000000000212E-5</c:v>
                </c:pt>
                <c:pt idx="4154">
                  <c:v>8.5638333333334048E-5</c:v>
                </c:pt>
                <c:pt idx="4155">
                  <c:v>8.5868666666667385E-5</c:v>
                </c:pt>
                <c:pt idx="4156">
                  <c:v>8.5403000000000266E-5</c:v>
                </c:pt>
                <c:pt idx="4157">
                  <c:v>8.5638333333334224E-5</c:v>
                </c:pt>
                <c:pt idx="4158">
                  <c:v>8.5638333333334048E-5</c:v>
                </c:pt>
                <c:pt idx="4159">
                  <c:v>8.5873666666667003E-5</c:v>
                </c:pt>
                <c:pt idx="4160">
                  <c:v>8.563333333333382E-5</c:v>
                </c:pt>
                <c:pt idx="4161">
                  <c:v>8.5403000000000212E-5</c:v>
                </c:pt>
                <c:pt idx="4162">
                  <c:v>8.5403000000000266E-5</c:v>
                </c:pt>
                <c:pt idx="4163">
                  <c:v>8.5643333333334127E-5</c:v>
                </c:pt>
                <c:pt idx="4164">
                  <c:v>8.5638333333334048E-5</c:v>
                </c:pt>
                <c:pt idx="4165">
                  <c:v>8.5633333333334078E-5</c:v>
                </c:pt>
                <c:pt idx="4166">
                  <c:v>8.5633333333334078E-5</c:v>
                </c:pt>
                <c:pt idx="4167">
                  <c:v>8.5868666666667209E-5</c:v>
                </c:pt>
                <c:pt idx="4168">
                  <c:v>8.5403000000000212E-5</c:v>
                </c:pt>
                <c:pt idx="4169">
                  <c:v>8.5873666666667355E-5</c:v>
                </c:pt>
                <c:pt idx="4170">
                  <c:v>8.5873666666667355E-5</c:v>
                </c:pt>
                <c:pt idx="4171">
                  <c:v>8.5638333333334224E-5</c:v>
                </c:pt>
                <c:pt idx="4172">
                  <c:v>8.5403000000000266E-5</c:v>
                </c:pt>
                <c:pt idx="4173">
                  <c:v>8.5633333333333793E-5</c:v>
                </c:pt>
                <c:pt idx="4174">
                  <c:v>8.5638333333334224E-5</c:v>
                </c:pt>
                <c:pt idx="4175">
                  <c:v>8.5868666666667317E-5</c:v>
                </c:pt>
                <c:pt idx="4176">
                  <c:v>8.6329333333334032E-5</c:v>
                </c:pt>
                <c:pt idx="4177">
                  <c:v>8.6329333333334032E-5</c:v>
                </c:pt>
                <c:pt idx="4178">
                  <c:v>8.6099000000000532E-5</c:v>
                </c:pt>
                <c:pt idx="4179">
                  <c:v>8.5393000000000326E-5</c:v>
                </c:pt>
                <c:pt idx="4180">
                  <c:v>8.5623333333333907E-5</c:v>
                </c:pt>
                <c:pt idx="4181">
                  <c:v>8.5628333333334026E-5</c:v>
                </c:pt>
                <c:pt idx="4182">
                  <c:v>8.5393000000000258E-5</c:v>
                </c:pt>
                <c:pt idx="4183">
                  <c:v>8.5393000000000326E-5</c:v>
                </c:pt>
                <c:pt idx="4184">
                  <c:v>8.5398000000000296E-5</c:v>
                </c:pt>
                <c:pt idx="4185">
                  <c:v>8.5628333333333741E-5</c:v>
                </c:pt>
                <c:pt idx="4186">
                  <c:v>8.5393000000000258E-5</c:v>
                </c:pt>
                <c:pt idx="4187">
                  <c:v>8.5623333333333907E-5</c:v>
                </c:pt>
                <c:pt idx="4188">
                  <c:v>8.5623333333334205E-5</c:v>
                </c:pt>
                <c:pt idx="4189">
                  <c:v>8.6089000000000266E-5</c:v>
                </c:pt>
                <c:pt idx="4190">
                  <c:v>8.538800000000022E-5</c:v>
                </c:pt>
                <c:pt idx="4191">
                  <c:v>8.5853666666667366E-5</c:v>
                </c:pt>
                <c:pt idx="4192">
                  <c:v>8.5853666666667366E-5</c:v>
                </c:pt>
                <c:pt idx="4193">
                  <c:v>8.538800000000022E-5</c:v>
                </c:pt>
                <c:pt idx="4194">
                  <c:v>8.5853666666667257E-5</c:v>
                </c:pt>
                <c:pt idx="4195">
                  <c:v>8.5388000000000477E-5</c:v>
                </c:pt>
                <c:pt idx="4196">
                  <c:v>8.5623333333334205E-5</c:v>
                </c:pt>
                <c:pt idx="4197">
                  <c:v>8.5388000000000477E-5</c:v>
                </c:pt>
                <c:pt idx="4198">
                  <c:v>8.5853666666667637E-5</c:v>
                </c:pt>
                <c:pt idx="4199">
                  <c:v>8.5623333333334205E-5</c:v>
                </c:pt>
                <c:pt idx="4200">
                  <c:v>8.5618333333333855E-5</c:v>
                </c:pt>
                <c:pt idx="4201">
                  <c:v>8.5853666666667366E-5</c:v>
                </c:pt>
                <c:pt idx="4202">
                  <c:v>8.5848666666667273E-5</c:v>
                </c:pt>
                <c:pt idx="4203">
                  <c:v>8.5623333333333907E-5</c:v>
                </c:pt>
                <c:pt idx="4204">
                  <c:v>8.6084000000000296E-5</c:v>
                </c:pt>
                <c:pt idx="4205">
                  <c:v>8.6079000000000448E-5</c:v>
                </c:pt>
                <c:pt idx="4206">
                  <c:v>8.6079000000000258E-5</c:v>
                </c:pt>
                <c:pt idx="4207">
                  <c:v>8.5388000000000071E-5</c:v>
                </c:pt>
                <c:pt idx="4208">
                  <c:v>8.561333333333383E-5</c:v>
                </c:pt>
                <c:pt idx="4209">
                  <c:v>8.6319333333333522E-5</c:v>
                </c:pt>
                <c:pt idx="4210">
                  <c:v>8.6089000000000144E-5</c:v>
                </c:pt>
                <c:pt idx="4211">
                  <c:v>8.6089000000000144E-5</c:v>
                </c:pt>
                <c:pt idx="4212">
                  <c:v>8.6554666666667724E-5</c:v>
                </c:pt>
                <c:pt idx="4213">
                  <c:v>8.6549666666667292E-5</c:v>
                </c:pt>
                <c:pt idx="4214">
                  <c:v>8.6324333333333966E-5</c:v>
                </c:pt>
                <c:pt idx="4215">
                  <c:v>8.6089000000000144E-5</c:v>
                </c:pt>
                <c:pt idx="4216">
                  <c:v>8.6319333333333522E-5</c:v>
                </c:pt>
                <c:pt idx="4217">
                  <c:v>8.6785000000000491E-5</c:v>
                </c:pt>
                <c:pt idx="4218">
                  <c:v>8.6549666666667292E-5</c:v>
                </c:pt>
                <c:pt idx="4219">
                  <c:v>8.7010333333334075E-5</c:v>
                </c:pt>
                <c:pt idx="4220">
                  <c:v>8.6775000000000781E-5</c:v>
                </c:pt>
                <c:pt idx="4221">
                  <c:v>8.6785000000000613E-5</c:v>
                </c:pt>
                <c:pt idx="4222">
                  <c:v>8.7020333333333988E-5</c:v>
                </c:pt>
                <c:pt idx="4223">
                  <c:v>8.7015333333333815E-5</c:v>
                </c:pt>
                <c:pt idx="4224">
                  <c:v>8.7015333333333815E-5</c:v>
                </c:pt>
                <c:pt idx="4225">
                  <c:v>8.7015333333333815E-5</c:v>
                </c:pt>
                <c:pt idx="4226">
                  <c:v>8.7015333333333815E-5</c:v>
                </c:pt>
                <c:pt idx="4227">
                  <c:v>8.7245666666667301E-5</c:v>
                </c:pt>
                <c:pt idx="4228">
                  <c:v>8.7015333333333815E-5</c:v>
                </c:pt>
                <c:pt idx="4229">
                  <c:v>8.6780000000000521E-5</c:v>
                </c:pt>
                <c:pt idx="4230">
                  <c:v>8.747600000000038E-5</c:v>
                </c:pt>
                <c:pt idx="4231">
                  <c:v>8.7010333333333993E-5</c:v>
                </c:pt>
                <c:pt idx="4232">
                  <c:v>8.747600000000038E-5</c:v>
                </c:pt>
                <c:pt idx="4233">
                  <c:v>8.7245666666667301E-5</c:v>
                </c:pt>
                <c:pt idx="4234">
                  <c:v>8.6785000000000613E-5</c:v>
                </c:pt>
                <c:pt idx="4235">
                  <c:v>8.724566666666768E-5</c:v>
                </c:pt>
                <c:pt idx="4236">
                  <c:v>8.7250666666667366E-5</c:v>
                </c:pt>
                <c:pt idx="4237">
                  <c:v>8.7245666666667599E-5</c:v>
                </c:pt>
                <c:pt idx="4238">
                  <c:v>8.7486000000000063E-5</c:v>
                </c:pt>
                <c:pt idx="4239">
                  <c:v>8.7481000000000025E-5</c:v>
                </c:pt>
                <c:pt idx="4240">
                  <c:v>8.771633333333378E-5</c:v>
                </c:pt>
                <c:pt idx="4241">
                  <c:v>8.7020333333333893E-5</c:v>
                </c:pt>
                <c:pt idx="4242">
                  <c:v>8.7255666666667187E-5</c:v>
                </c:pt>
                <c:pt idx="4243">
                  <c:v>8.6790000000000394E-5</c:v>
                </c:pt>
                <c:pt idx="4244">
                  <c:v>8.7020333333333893E-5</c:v>
                </c:pt>
                <c:pt idx="4245">
                  <c:v>8.7255666666667404E-5</c:v>
                </c:pt>
                <c:pt idx="4246">
                  <c:v>8.7015333333333693E-5</c:v>
                </c:pt>
                <c:pt idx="4247">
                  <c:v>8.7491000000000359E-5</c:v>
                </c:pt>
                <c:pt idx="4248">
                  <c:v>8.7486000000000063E-5</c:v>
                </c:pt>
                <c:pt idx="4249">
                  <c:v>8.7486000000000063E-5</c:v>
                </c:pt>
                <c:pt idx="4250">
                  <c:v>8.7716333333334119E-5</c:v>
                </c:pt>
                <c:pt idx="4251">
                  <c:v>8.7956666666667206E-5</c:v>
                </c:pt>
                <c:pt idx="4252">
                  <c:v>8.7486000000000226E-5</c:v>
                </c:pt>
                <c:pt idx="4253">
                  <c:v>8.7956666666667301E-5</c:v>
                </c:pt>
                <c:pt idx="4254">
                  <c:v>8.7721333333333913E-5</c:v>
                </c:pt>
                <c:pt idx="4255">
                  <c:v>8.8182000000000559E-5</c:v>
                </c:pt>
                <c:pt idx="4256">
                  <c:v>8.7956666666667301E-5</c:v>
                </c:pt>
                <c:pt idx="4257">
                  <c:v>8.7486000000000226E-5</c:v>
                </c:pt>
                <c:pt idx="4258">
                  <c:v>8.7951666666667331E-5</c:v>
                </c:pt>
                <c:pt idx="4259">
                  <c:v>8.7946666666667564E-5</c:v>
                </c:pt>
                <c:pt idx="4260">
                  <c:v>8.8182000000000559E-5</c:v>
                </c:pt>
                <c:pt idx="4261">
                  <c:v>8.8412333333334032E-5</c:v>
                </c:pt>
                <c:pt idx="4262">
                  <c:v>8.841233333333414E-5</c:v>
                </c:pt>
                <c:pt idx="4263">
                  <c:v>8.8407333333334238E-5</c:v>
                </c:pt>
                <c:pt idx="4264">
                  <c:v>8.9108333333333864E-5</c:v>
                </c:pt>
                <c:pt idx="4265">
                  <c:v>8.8878000000000649E-5</c:v>
                </c:pt>
                <c:pt idx="4266">
                  <c:v>8.8177000000000792E-5</c:v>
                </c:pt>
                <c:pt idx="4267">
                  <c:v>8.8407333333334075E-5</c:v>
                </c:pt>
                <c:pt idx="4268">
                  <c:v>8.794166666666739E-5</c:v>
                </c:pt>
                <c:pt idx="4269">
                  <c:v>8.8402333333333725E-5</c:v>
                </c:pt>
                <c:pt idx="4270">
                  <c:v>8.8407333333334075E-5</c:v>
                </c:pt>
                <c:pt idx="4271">
                  <c:v>8.8402333333334118E-5</c:v>
                </c:pt>
                <c:pt idx="4272">
                  <c:v>8.8172000000000714E-5</c:v>
                </c:pt>
                <c:pt idx="4273">
                  <c:v>8.8172000000000348E-5</c:v>
                </c:pt>
                <c:pt idx="4274">
                  <c:v>8.8637666666667751E-5</c:v>
                </c:pt>
                <c:pt idx="4275">
                  <c:v>8.7936666666667271E-5</c:v>
                </c:pt>
                <c:pt idx="4276">
                  <c:v>8.7706333333333758E-5</c:v>
                </c:pt>
                <c:pt idx="4277">
                  <c:v>8.7706333333333758E-5</c:v>
                </c:pt>
                <c:pt idx="4278">
                  <c:v>8.7466000000000738E-5</c:v>
                </c:pt>
                <c:pt idx="4279">
                  <c:v>8.7471000000000098E-5</c:v>
                </c:pt>
                <c:pt idx="4280">
                  <c:v>8.7471000000000098E-5</c:v>
                </c:pt>
                <c:pt idx="4281">
                  <c:v>8.747100000000003E-5</c:v>
                </c:pt>
                <c:pt idx="4282">
                  <c:v>8.746600000000029E-5</c:v>
                </c:pt>
                <c:pt idx="4283">
                  <c:v>8.7931666666667463E-5</c:v>
                </c:pt>
                <c:pt idx="4284">
                  <c:v>8.7706333333333758E-5</c:v>
                </c:pt>
                <c:pt idx="4285">
                  <c:v>8.8167000000000743E-5</c:v>
                </c:pt>
                <c:pt idx="4286">
                  <c:v>8.7471000000000098E-5</c:v>
                </c:pt>
                <c:pt idx="4287">
                  <c:v>8.7471000000000247E-5</c:v>
                </c:pt>
                <c:pt idx="4288">
                  <c:v>8.7471000000000247E-5</c:v>
                </c:pt>
                <c:pt idx="4289">
                  <c:v>8.7936666666667434E-5</c:v>
                </c:pt>
                <c:pt idx="4290">
                  <c:v>8.7936666666667434E-5</c:v>
                </c:pt>
                <c:pt idx="4291">
                  <c:v>8.7706333333333934E-5</c:v>
                </c:pt>
                <c:pt idx="4292">
                  <c:v>8.8167000000000635E-5</c:v>
                </c:pt>
                <c:pt idx="4293">
                  <c:v>8.7701333333333815E-5</c:v>
                </c:pt>
                <c:pt idx="4294">
                  <c:v>8.7941666666667079E-5</c:v>
                </c:pt>
                <c:pt idx="4295">
                  <c:v>8.8177000000000643E-5</c:v>
                </c:pt>
                <c:pt idx="4296">
                  <c:v>8.8407333333334075E-5</c:v>
                </c:pt>
                <c:pt idx="4297">
                  <c:v>8.8407333333334075E-5</c:v>
                </c:pt>
                <c:pt idx="4298">
                  <c:v>8.8642666666667382E-5</c:v>
                </c:pt>
                <c:pt idx="4299">
                  <c:v>8.8868000000001047E-5</c:v>
                </c:pt>
                <c:pt idx="4300">
                  <c:v>8.8637666666667819E-5</c:v>
                </c:pt>
                <c:pt idx="4301">
                  <c:v>8.8177000000000643E-5</c:v>
                </c:pt>
                <c:pt idx="4302">
                  <c:v>8.8637666666667819E-5</c:v>
                </c:pt>
                <c:pt idx="4303">
                  <c:v>8.8407333333334075E-5</c:v>
                </c:pt>
                <c:pt idx="4304">
                  <c:v>8.8407333333334075E-5</c:v>
                </c:pt>
                <c:pt idx="4305">
                  <c:v>8.8642666666667382E-5</c:v>
                </c:pt>
                <c:pt idx="4306">
                  <c:v>8.8873000000000624E-5</c:v>
                </c:pt>
                <c:pt idx="4307">
                  <c:v>8.8637666666667819E-5</c:v>
                </c:pt>
                <c:pt idx="4308">
                  <c:v>8.8873000000000624E-5</c:v>
                </c:pt>
                <c:pt idx="4309">
                  <c:v>8.8642666666667382E-5</c:v>
                </c:pt>
                <c:pt idx="4310">
                  <c:v>8.747600000000038E-5</c:v>
                </c:pt>
                <c:pt idx="4311">
                  <c:v>8.7941666666666848E-5</c:v>
                </c:pt>
                <c:pt idx="4312">
                  <c:v>8.8177000000000535E-5</c:v>
                </c:pt>
                <c:pt idx="4313">
                  <c:v>8.8637666666667751E-5</c:v>
                </c:pt>
                <c:pt idx="4314">
                  <c:v>8.8402333333334118E-5</c:v>
                </c:pt>
                <c:pt idx="4315">
                  <c:v>8.8407333333333953E-5</c:v>
                </c:pt>
                <c:pt idx="4316">
                  <c:v>8.8172000000000714E-5</c:v>
                </c:pt>
                <c:pt idx="4317">
                  <c:v>8.9103333333333799E-5</c:v>
                </c:pt>
                <c:pt idx="4318">
                  <c:v>8.9103333333334056E-5</c:v>
                </c:pt>
                <c:pt idx="4319">
                  <c:v>8.9098333333333937E-5</c:v>
                </c:pt>
                <c:pt idx="4320">
                  <c:v>8.8637666666667751E-5</c:v>
                </c:pt>
                <c:pt idx="4321">
                  <c:v>8.9103333333333799E-5</c:v>
                </c:pt>
                <c:pt idx="4322">
                  <c:v>8.8868000000000763E-5</c:v>
                </c:pt>
                <c:pt idx="4323">
                  <c:v>8.8632666666667374E-5</c:v>
                </c:pt>
                <c:pt idx="4324">
                  <c:v>8.8402333333334118E-5</c:v>
                </c:pt>
                <c:pt idx="4325">
                  <c:v>8.8868000000000939E-5</c:v>
                </c:pt>
                <c:pt idx="4326">
                  <c:v>8.9338666666667662E-5</c:v>
                </c:pt>
                <c:pt idx="4327">
                  <c:v>8.8632666666667781E-5</c:v>
                </c:pt>
                <c:pt idx="4328">
                  <c:v>8.8397333333334365E-5</c:v>
                </c:pt>
                <c:pt idx="4329">
                  <c:v>8.8637666666667751E-5</c:v>
                </c:pt>
                <c:pt idx="4330">
                  <c:v>8.8172000000000348E-5</c:v>
                </c:pt>
                <c:pt idx="4331">
                  <c:v>8.8637666666667751E-5</c:v>
                </c:pt>
                <c:pt idx="4332">
                  <c:v>8.8402333333333861E-5</c:v>
                </c:pt>
                <c:pt idx="4333">
                  <c:v>8.8407333333333953E-5</c:v>
                </c:pt>
                <c:pt idx="4334">
                  <c:v>8.8637666666667588E-5</c:v>
                </c:pt>
                <c:pt idx="4335">
                  <c:v>8.8172000000000348E-5</c:v>
                </c:pt>
                <c:pt idx="4336">
                  <c:v>8.8402333333333861E-5</c:v>
                </c:pt>
                <c:pt idx="4337">
                  <c:v>8.8407333333333804E-5</c:v>
                </c:pt>
                <c:pt idx="4338">
                  <c:v>8.8637666666667588E-5</c:v>
                </c:pt>
                <c:pt idx="4339">
                  <c:v>8.8642666666667382E-5</c:v>
                </c:pt>
                <c:pt idx="4340">
                  <c:v>8.8642666666667382E-5</c:v>
                </c:pt>
                <c:pt idx="4341">
                  <c:v>8.8637666666667588E-5</c:v>
                </c:pt>
                <c:pt idx="4342">
                  <c:v>8.8637666666667588E-5</c:v>
                </c:pt>
                <c:pt idx="4343">
                  <c:v>8.8637666666667588E-5</c:v>
                </c:pt>
                <c:pt idx="4344">
                  <c:v>8.7946666666666873E-5</c:v>
                </c:pt>
                <c:pt idx="4345">
                  <c:v>8.8177000000000413E-5</c:v>
                </c:pt>
                <c:pt idx="4346">
                  <c:v>8.8407333333333953E-5</c:v>
                </c:pt>
                <c:pt idx="4347">
                  <c:v>8.8642666666667382E-5</c:v>
                </c:pt>
                <c:pt idx="4348">
                  <c:v>8.9103333333333799E-5</c:v>
                </c:pt>
                <c:pt idx="4349">
                  <c:v>8.8642666666667382E-5</c:v>
                </c:pt>
                <c:pt idx="4350">
                  <c:v>8.8407333333333547E-5</c:v>
                </c:pt>
                <c:pt idx="4351">
                  <c:v>8.8182000000000221E-5</c:v>
                </c:pt>
                <c:pt idx="4352">
                  <c:v>8.8873000000000353E-5</c:v>
                </c:pt>
                <c:pt idx="4353">
                  <c:v>8.8878000000000649E-5</c:v>
                </c:pt>
                <c:pt idx="4354">
                  <c:v>8.7721333333333777E-5</c:v>
                </c:pt>
                <c:pt idx="4355">
                  <c:v>8.7956666666667301E-5</c:v>
                </c:pt>
                <c:pt idx="4356">
                  <c:v>8.7721333333333777E-5</c:v>
                </c:pt>
                <c:pt idx="4357">
                  <c:v>8.7491000000000196E-5</c:v>
                </c:pt>
                <c:pt idx="4358">
                  <c:v>8.7025333333333837E-5</c:v>
                </c:pt>
                <c:pt idx="4359">
                  <c:v>8.7496000000000275E-5</c:v>
                </c:pt>
                <c:pt idx="4360">
                  <c:v>8.7260666666667076E-5</c:v>
                </c:pt>
                <c:pt idx="4361">
                  <c:v>8.7260666666667076E-5</c:v>
                </c:pt>
                <c:pt idx="4362">
                  <c:v>8.7025333333333837E-5</c:v>
                </c:pt>
                <c:pt idx="4363">
                  <c:v>8.7255666666667187E-5</c:v>
                </c:pt>
                <c:pt idx="4364">
                  <c:v>8.7025333333334135E-5</c:v>
                </c:pt>
                <c:pt idx="4365">
                  <c:v>8.7030333333333861E-5</c:v>
                </c:pt>
                <c:pt idx="4366">
                  <c:v>8.6795000000000798E-5</c:v>
                </c:pt>
                <c:pt idx="4367">
                  <c:v>8.7255666666667187E-5</c:v>
                </c:pt>
                <c:pt idx="4368">
                  <c:v>8.6795000000000798E-5</c:v>
                </c:pt>
                <c:pt idx="4369">
                  <c:v>8.7491000000000074E-5</c:v>
                </c:pt>
                <c:pt idx="4370">
                  <c:v>8.7020333333333663E-5</c:v>
                </c:pt>
                <c:pt idx="4371">
                  <c:v>8.7025333333334135E-5</c:v>
                </c:pt>
                <c:pt idx="4372">
                  <c:v>8.6790000000000543E-5</c:v>
                </c:pt>
                <c:pt idx="4373">
                  <c:v>8.6790000000000435E-5</c:v>
                </c:pt>
                <c:pt idx="4374">
                  <c:v>8.7025333333333837E-5</c:v>
                </c:pt>
                <c:pt idx="4375">
                  <c:v>8.702033333333407E-5</c:v>
                </c:pt>
                <c:pt idx="4376">
                  <c:v>8.6785000000000613E-5</c:v>
                </c:pt>
                <c:pt idx="4377">
                  <c:v>8.7015333333334032E-5</c:v>
                </c:pt>
                <c:pt idx="4378">
                  <c:v>8.747600000000038E-5</c:v>
                </c:pt>
                <c:pt idx="4379">
                  <c:v>8.7245666666667301E-5</c:v>
                </c:pt>
                <c:pt idx="4380">
                  <c:v>8.7481000000000025E-5</c:v>
                </c:pt>
                <c:pt idx="4381">
                  <c:v>8.747600000000038E-5</c:v>
                </c:pt>
                <c:pt idx="4382">
                  <c:v>8.7716333333334119E-5</c:v>
                </c:pt>
                <c:pt idx="4383">
                  <c:v>8.7706333333333934E-5</c:v>
                </c:pt>
                <c:pt idx="4384">
                  <c:v>8.7245666666667423E-5</c:v>
                </c:pt>
                <c:pt idx="4385">
                  <c:v>8.701033333333356E-5</c:v>
                </c:pt>
                <c:pt idx="4386">
                  <c:v>8.7245666666667423E-5</c:v>
                </c:pt>
                <c:pt idx="4387">
                  <c:v>8.7240666666667005E-5</c:v>
                </c:pt>
                <c:pt idx="4388">
                  <c:v>8.7245666666667301E-5</c:v>
                </c:pt>
                <c:pt idx="4389">
                  <c:v>8.7476000000000068E-5</c:v>
                </c:pt>
                <c:pt idx="4390">
                  <c:v>8.7481000000000364E-5</c:v>
                </c:pt>
                <c:pt idx="4391">
                  <c:v>8.7706333333334232E-5</c:v>
                </c:pt>
                <c:pt idx="4392">
                  <c:v>8.7010333333333993E-5</c:v>
                </c:pt>
                <c:pt idx="4393">
                  <c:v>8.6780000000000521E-5</c:v>
                </c:pt>
                <c:pt idx="4394">
                  <c:v>8.6544666666667675E-5</c:v>
                </c:pt>
                <c:pt idx="4395">
                  <c:v>8.6775000000000578E-5</c:v>
                </c:pt>
                <c:pt idx="4396">
                  <c:v>8.6780000000000575E-5</c:v>
                </c:pt>
                <c:pt idx="4397">
                  <c:v>8.6780000000000575E-5</c:v>
                </c:pt>
                <c:pt idx="4398">
                  <c:v>8.6314333333333782E-5</c:v>
                </c:pt>
                <c:pt idx="4399">
                  <c:v>8.6780000000000575E-5</c:v>
                </c:pt>
                <c:pt idx="4400">
                  <c:v>8.6780000000000575E-5</c:v>
                </c:pt>
                <c:pt idx="4401">
                  <c:v>8.7015333333334248E-5</c:v>
                </c:pt>
                <c:pt idx="4402">
                  <c:v>8.7010333333333777E-5</c:v>
                </c:pt>
                <c:pt idx="4403">
                  <c:v>8.6780000000000575E-5</c:v>
                </c:pt>
                <c:pt idx="4404">
                  <c:v>8.6780000000000575E-5</c:v>
                </c:pt>
                <c:pt idx="4405">
                  <c:v>8.7250666666667623E-5</c:v>
                </c:pt>
                <c:pt idx="4406">
                  <c:v>8.6549666666667482E-5</c:v>
                </c:pt>
                <c:pt idx="4407">
                  <c:v>8.6314333333333782E-5</c:v>
                </c:pt>
                <c:pt idx="4408">
                  <c:v>8.6314333333333782E-5</c:v>
                </c:pt>
                <c:pt idx="4409">
                  <c:v>8.6780000000000521E-5</c:v>
                </c:pt>
                <c:pt idx="4410">
                  <c:v>8.7255666666667594E-5</c:v>
                </c:pt>
                <c:pt idx="4411">
                  <c:v>8.6554666666667561E-5</c:v>
                </c:pt>
                <c:pt idx="4412">
                  <c:v>8.7956666666667776E-5</c:v>
                </c:pt>
                <c:pt idx="4413">
                  <c:v>8.703033333333378E-5</c:v>
                </c:pt>
                <c:pt idx="4414">
                  <c:v>8.7255666666667485E-5</c:v>
                </c:pt>
                <c:pt idx="4415">
                  <c:v>8.7025333333333959E-5</c:v>
                </c:pt>
                <c:pt idx="4416">
                  <c:v>8.7491000000000359E-5</c:v>
                </c:pt>
                <c:pt idx="4417">
                  <c:v>8.772633333333429E-5</c:v>
                </c:pt>
                <c:pt idx="4418">
                  <c:v>8.7260666666667225E-5</c:v>
                </c:pt>
                <c:pt idx="4419">
                  <c:v>8.7255666666667594E-5</c:v>
                </c:pt>
                <c:pt idx="4420">
                  <c:v>8.7491000000000359E-5</c:v>
                </c:pt>
                <c:pt idx="4421">
                  <c:v>8.7491000000000359E-5</c:v>
                </c:pt>
                <c:pt idx="4422">
                  <c:v>8.7260666666667225E-5</c:v>
                </c:pt>
                <c:pt idx="4423">
                  <c:v>8.7260666666667076E-5</c:v>
                </c:pt>
                <c:pt idx="4424">
                  <c:v>8.7255666666667485E-5</c:v>
                </c:pt>
                <c:pt idx="4425">
                  <c:v>8.7265666666667195E-5</c:v>
                </c:pt>
                <c:pt idx="4426">
                  <c:v>8.655966666666745E-5</c:v>
                </c:pt>
                <c:pt idx="4427">
                  <c:v>8.7025333333333959E-5</c:v>
                </c:pt>
                <c:pt idx="4428">
                  <c:v>8.6790000000000868E-5</c:v>
                </c:pt>
                <c:pt idx="4429">
                  <c:v>8.7020333333333893E-5</c:v>
                </c:pt>
                <c:pt idx="4430">
                  <c:v>8.6785000000000315E-5</c:v>
                </c:pt>
                <c:pt idx="4431">
                  <c:v>8.6785000000000315E-5</c:v>
                </c:pt>
                <c:pt idx="4432">
                  <c:v>8.7255666666667187E-5</c:v>
                </c:pt>
                <c:pt idx="4433">
                  <c:v>8.7255666666667187E-5</c:v>
                </c:pt>
                <c:pt idx="4434">
                  <c:v>8.6780000000000277E-5</c:v>
                </c:pt>
                <c:pt idx="4435">
                  <c:v>8.7020333333333663E-5</c:v>
                </c:pt>
                <c:pt idx="4436">
                  <c:v>8.7020333333333663E-5</c:v>
                </c:pt>
                <c:pt idx="4437">
                  <c:v>8.6785000000000613E-5</c:v>
                </c:pt>
                <c:pt idx="4438">
                  <c:v>8.6790000000000394E-5</c:v>
                </c:pt>
                <c:pt idx="4439">
                  <c:v>8.6559666666667247E-5</c:v>
                </c:pt>
                <c:pt idx="4440">
                  <c:v>8.6790000000000394E-5</c:v>
                </c:pt>
                <c:pt idx="4441">
                  <c:v>8.6785000000000315E-5</c:v>
                </c:pt>
                <c:pt idx="4442">
                  <c:v>8.6785000000000315E-5</c:v>
                </c:pt>
                <c:pt idx="4443">
                  <c:v>8.6554666666667724E-5</c:v>
                </c:pt>
                <c:pt idx="4444">
                  <c:v>8.6319333333333644E-5</c:v>
                </c:pt>
                <c:pt idx="4445">
                  <c:v>8.6319333333333766E-5</c:v>
                </c:pt>
                <c:pt idx="4446">
                  <c:v>8.6319333333333644E-5</c:v>
                </c:pt>
                <c:pt idx="4447">
                  <c:v>8.6549666666667225E-5</c:v>
                </c:pt>
                <c:pt idx="4448">
                  <c:v>8.6089000000000212E-5</c:v>
                </c:pt>
                <c:pt idx="4449">
                  <c:v>8.6319333333333305E-5</c:v>
                </c:pt>
                <c:pt idx="4450">
                  <c:v>8.6319333333333644E-5</c:v>
                </c:pt>
                <c:pt idx="4451">
                  <c:v>8.6089000000000212E-5</c:v>
                </c:pt>
                <c:pt idx="4452">
                  <c:v>8.6089000000000212E-5</c:v>
                </c:pt>
                <c:pt idx="4453">
                  <c:v>8.6089000000000212E-5</c:v>
                </c:pt>
                <c:pt idx="4454">
                  <c:v>8.6319333333333644E-5</c:v>
                </c:pt>
                <c:pt idx="4455">
                  <c:v>8.6319333333333644E-5</c:v>
                </c:pt>
                <c:pt idx="4456">
                  <c:v>8.6780000000000277E-5</c:v>
                </c:pt>
                <c:pt idx="4457">
                  <c:v>8.6319333333333644E-5</c:v>
                </c:pt>
                <c:pt idx="4458">
                  <c:v>8.6319333333333644E-5</c:v>
                </c:pt>
                <c:pt idx="4459">
                  <c:v>8.6549666666667225E-5</c:v>
                </c:pt>
                <c:pt idx="4460">
                  <c:v>8.6314333333333782E-5</c:v>
                </c:pt>
                <c:pt idx="4461">
                  <c:v>8.6549666666667482E-5</c:v>
                </c:pt>
                <c:pt idx="4462">
                  <c:v>8.6549666666666886E-5</c:v>
                </c:pt>
                <c:pt idx="4463">
                  <c:v>8.7015333333333354E-5</c:v>
                </c:pt>
                <c:pt idx="4464">
                  <c:v>8.7481000000000025E-5</c:v>
                </c:pt>
                <c:pt idx="4465">
                  <c:v>8.6314333333333592E-5</c:v>
                </c:pt>
                <c:pt idx="4466">
                  <c:v>8.6775000000000375E-5</c:v>
                </c:pt>
                <c:pt idx="4467">
                  <c:v>8.7015333333333693E-5</c:v>
                </c:pt>
                <c:pt idx="4468">
                  <c:v>8.7486000000000063E-5</c:v>
                </c:pt>
                <c:pt idx="4469">
                  <c:v>8.7020333333333704E-5</c:v>
                </c:pt>
                <c:pt idx="4470">
                  <c:v>8.6785000000000491E-5</c:v>
                </c:pt>
                <c:pt idx="4471">
                  <c:v>8.6549666666667225E-5</c:v>
                </c:pt>
                <c:pt idx="4472">
                  <c:v>8.6319333333333305E-5</c:v>
                </c:pt>
                <c:pt idx="4473">
                  <c:v>8.6549666666667225E-5</c:v>
                </c:pt>
                <c:pt idx="4474">
                  <c:v>8.6089000000000212E-5</c:v>
                </c:pt>
                <c:pt idx="4475">
                  <c:v>8.6324333333333966E-5</c:v>
                </c:pt>
                <c:pt idx="4476">
                  <c:v>8.6554666666667425E-5</c:v>
                </c:pt>
                <c:pt idx="4477">
                  <c:v>8.6319333333333251E-5</c:v>
                </c:pt>
                <c:pt idx="4478">
                  <c:v>8.6319333333333305E-5</c:v>
                </c:pt>
                <c:pt idx="4479">
                  <c:v>8.6319333333333305E-5</c:v>
                </c:pt>
                <c:pt idx="4480">
                  <c:v>8.7240666666667005E-5</c:v>
                </c:pt>
                <c:pt idx="4481">
                  <c:v>8.6319333333333305E-5</c:v>
                </c:pt>
                <c:pt idx="4482">
                  <c:v>8.5848666666666867E-5</c:v>
                </c:pt>
                <c:pt idx="4483">
                  <c:v>8.5848666666666867E-5</c:v>
                </c:pt>
                <c:pt idx="4484">
                  <c:v>8.5848666666666867E-5</c:v>
                </c:pt>
                <c:pt idx="4485">
                  <c:v>8.538800000000022E-5</c:v>
                </c:pt>
                <c:pt idx="4486">
                  <c:v>8.5618333333333692E-5</c:v>
                </c:pt>
                <c:pt idx="4487">
                  <c:v>8.5848666666667165E-5</c:v>
                </c:pt>
                <c:pt idx="4488">
                  <c:v>8.5618333333333692E-5</c:v>
                </c:pt>
                <c:pt idx="4489">
                  <c:v>8.5848666666667165E-5</c:v>
                </c:pt>
                <c:pt idx="4490">
                  <c:v>8.6084000000000133E-5</c:v>
                </c:pt>
                <c:pt idx="4491">
                  <c:v>8.6084000000000133E-5</c:v>
                </c:pt>
                <c:pt idx="4492">
                  <c:v>8.6089000000000212E-5</c:v>
                </c:pt>
                <c:pt idx="4493">
                  <c:v>8.6089000000000212E-5</c:v>
                </c:pt>
                <c:pt idx="4494">
                  <c:v>8.6084000000000296E-5</c:v>
                </c:pt>
                <c:pt idx="4495">
                  <c:v>8.6549666666667225E-5</c:v>
                </c:pt>
                <c:pt idx="4496">
                  <c:v>8.6780000000000277E-5</c:v>
                </c:pt>
                <c:pt idx="4497">
                  <c:v>8.6314333333333592E-5</c:v>
                </c:pt>
                <c:pt idx="4498">
                  <c:v>8.6549666666666886E-5</c:v>
                </c:pt>
                <c:pt idx="4499">
                  <c:v>8.6554666666667276E-5</c:v>
                </c:pt>
                <c:pt idx="4500">
                  <c:v>8.6554666666667561E-5</c:v>
                </c:pt>
                <c:pt idx="4501">
                  <c:v>8.6554666666667561E-5</c:v>
                </c:pt>
                <c:pt idx="4502">
                  <c:v>8.6549666666666886E-5</c:v>
                </c:pt>
                <c:pt idx="4503">
                  <c:v>8.6319333333333305E-5</c:v>
                </c:pt>
                <c:pt idx="4504">
                  <c:v>8.6309333333333771E-5</c:v>
                </c:pt>
                <c:pt idx="4505">
                  <c:v>8.6780000000000277E-5</c:v>
                </c:pt>
                <c:pt idx="4506">
                  <c:v>8.5848666666667463E-5</c:v>
                </c:pt>
                <c:pt idx="4507">
                  <c:v>8.6314333333334161E-5</c:v>
                </c:pt>
                <c:pt idx="4508">
                  <c:v>8.5853666666667813E-5</c:v>
                </c:pt>
                <c:pt idx="4509">
                  <c:v>8.5848666666667463E-5</c:v>
                </c:pt>
                <c:pt idx="4510">
                  <c:v>8.5848666666667463E-5</c:v>
                </c:pt>
                <c:pt idx="4511">
                  <c:v>8.5843666666667127E-5</c:v>
                </c:pt>
                <c:pt idx="4512">
                  <c:v>8.5843666666667127E-5</c:v>
                </c:pt>
                <c:pt idx="4513">
                  <c:v>8.6084000000000648E-5</c:v>
                </c:pt>
                <c:pt idx="4514">
                  <c:v>8.6559666666667816E-5</c:v>
                </c:pt>
                <c:pt idx="4515">
                  <c:v>8.5848666666667165E-5</c:v>
                </c:pt>
                <c:pt idx="4516">
                  <c:v>8.6084000000000296E-5</c:v>
                </c:pt>
                <c:pt idx="4517">
                  <c:v>8.6084000000000296E-5</c:v>
                </c:pt>
                <c:pt idx="4518">
                  <c:v>8.5853666666667257E-5</c:v>
                </c:pt>
                <c:pt idx="4519">
                  <c:v>8.5848666666667165E-5</c:v>
                </c:pt>
                <c:pt idx="4520">
                  <c:v>8.5853666666667257E-5</c:v>
                </c:pt>
                <c:pt idx="4521">
                  <c:v>8.5618333333333692E-5</c:v>
                </c:pt>
                <c:pt idx="4522">
                  <c:v>8.5618333333333692E-5</c:v>
                </c:pt>
                <c:pt idx="4523">
                  <c:v>8.5848666666667165E-5</c:v>
                </c:pt>
                <c:pt idx="4524">
                  <c:v>8.5853666666667257E-5</c:v>
                </c:pt>
                <c:pt idx="4525">
                  <c:v>8.6084000000000296E-5</c:v>
                </c:pt>
                <c:pt idx="4526">
                  <c:v>8.6084000000000296E-5</c:v>
                </c:pt>
                <c:pt idx="4527">
                  <c:v>8.5848666666667463E-5</c:v>
                </c:pt>
                <c:pt idx="4528">
                  <c:v>8.6319333333333644E-5</c:v>
                </c:pt>
                <c:pt idx="4529">
                  <c:v>8.6554666666667561E-5</c:v>
                </c:pt>
                <c:pt idx="4530">
                  <c:v>8.7020333333333704E-5</c:v>
                </c:pt>
                <c:pt idx="4531">
                  <c:v>8.6554666666667561E-5</c:v>
                </c:pt>
                <c:pt idx="4532">
                  <c:v>8.632433333333379E-5</c:v>
                </c:pt>
                <c:pt idx="4533">
                  <c:v>8.6089000000000212E-5</c:v>
                </c:pt>
                <c:pt idx="4534">
                  <c:v>8.632433333333379E-5</c:v>
                </c:pt>
                <c:pt idx="4535">
                  <c:v>8.6089000000000076E-5</c:v>
                </c:pt>
                <c:pt idx="4536">
                  <c:v>8.5853666666667474E-5</c:v>
                </c:pt>
                <c:pt idx="4537">
                  <c:v>8.6089000000000076E-5</c:v>
                </c:pt>
                <c:pt idx="4538">
                  <c:v>8.6094000000000643E-5</c:v>
                </c:pt>
                <c:pt idx="4539">
                  <c:v>8.6559666666667355E-5</c:v>
                </c:pt>
                <c:pt idx="4540">
                  <c:v>8.6319333333333644E-5</c:v>
                </c:pt>
                <c:pt idx="4541">
                  <c:v>8.6319333333333644E-5</c:v>
                </c:pt>
                <c:pt idx="4542">
                  <c:v>8.6084000000000296E-5</c:v>
                </c:pt>
                <c:pt idx="4543">
                  <c:v>8.6549666666667225E-5</c:v>
                </c:pt>
                <c:pt idx="4544">
                  <c:v>8.6309333333333392E-5</c:v>
                </c:pt>
                <c:pt idx="4545">
                  <c:v>8.6314333333333782E-5</c:v>
                </c:pt>
                <c:pt idx="4546">
                  <c:v>8.6314333333333782E-5</c:v>
                </c:pt>
                <c:pt idx="4547">
                  <c:v>8.607900000000061E-5</c:v>
                </c:pt>
                <c:pt idx="4548">
                  <c:v>8.6079000000000258E-5</c:v>
                </c:pt>
                <c:pt idx="4549">
                  <c:v>8.6549666666667482E-5</c:v>
                </c:pt>
                <c:pt idx="4550">
                  <c:v>8.584366666666733E-5</c:v>
                </c:pt>
                <c:pt idx="4551">
                  <c:v>8.6544666666667959E-5</c:v>
                </c:pt>
                <c:pt idx="4552">
                  <c:v>8.5853666666667257E-5</c:v>
                </c:pt>
                <c:pt idx="4553">
                  <c:v>8.6084000000000648E-5</c:v>
                </c:pt>
                <c:pt idx="4554">
                  <c:v>8.5618333333333963E-5</c:v>
                </c:pt>
                <c:pt idx="4555">
                  <c:v>8.5848666666667463E-5</c:v>
                </c:pt>
                <c:pt idx="4556">
                  <c:v>8.5848666666667463E-5</c:v>
                </c:pt>
                <c:pt idx="4557">
                  <c:v>8.5848666666667463E-5</c:v>
                </c:pt>
                <c:pt idx="4558">
                  <c:v>8.607900000000061E-5</c:v>
                </c:pt>
                <c:pt idx="4559">
                  <c:v>8.5848666666667165E-5</c:v>
                </c:pt>
                <c:pt idx="4560">
                  <c:v>8.6079000000000082E-5</c:v>
                </c:pt>
                <c:pt idx="4561">
                  <c:v>8.6549666666667225E-5</c:v>
                </c:pt>
                <c:pt idx="4562">
                  <c:v>8.5848666666667382E-5</c:v>
                </c:pt>
                <c:pt idx="4563">
                  <c:v>8.7010333333333777E-5</c:v>
                </c:pt>
                <c:pt idx="4564">
                  <c:v>8.6775000000000781E-5</c:v>
                </c:pt>
                <c:pt idx="4565">
                  <c:v>8.6775000000000578E-5</c:v>
                </c:pt>
                <c:pt idx="4566">
                  <c:v>8.6074000000000559E-5</c:v>
                </c:pt>
                <c:pt idx="4567">
                  <c:v>8.5843666666667127E-5</c:v>
                </c:pt>
                <c:pt idx="4568">
                  <c:v>8.5608333333334063E-5</c:v>
                </c:pt>
                <c:pt idx="4569">
                  <c:v>8.5843666666667127E-5</c:v>
                </c:pt>
                <c:pt idx="4570">
                  <c:v>8.5843666666667127E-5</c:v>
                </c:pt>
                <c:pt idx="4571">
                  <c:v>8.5843666666667127E-5</c:v>
                </c:pt>
                <c:pt idx="4572">
                  <c:v>8.5843666666667127E-5</c:v>
                </c:pt>
                <c:pt idx="4573">
                  <c:v>8.561333333333383E-5</c:v>
                </c:pt>
                <c:pt idx="4574">
                  <c:v>8.6314333333333592E-5</c:v>
                </c:pt>
                <c:pt idx="4575">
                  <c:v>8.561333333333383E-5</c:v>
                </c:pt>
                <c:pt idx="4576">
                  <c:v>8.6079000000000082E-5</c:v>
                </c:pt>
                <c:pt idx="4577">
                  <c:v>8.6314333333333592E-5</c:v>
                </c:pt>
                <c:pt idx="4578">
                  <c:v>8.6785000000000491E-5</c:v>
                </c:pt>
                <c:pt idx="4579">
                  <c:v>8.6314333333333592E-5</c:v>
                </c:pt>
                <c:pt idx="4580">
                  <c:v>8.6549666666667225E-5</c:v>
                </c:pt>
                <c:pt idx="4581">
                  <c:v>8.6549666666667225E-5</c:v>
                </c:pt>
                <c:pt idx="4582">
                  <c:v>8.6549666666667225E-5</c:v>
                </c:pt>
                <c:pt idx="4583">
                  <c:v>8.6319333333333644E-5</c:v>
                </c:pt>
                <c:pt idx="4584">
                  <c:v>8.6549666666667225E-5</c:v>
                </c:pt>
                <c:pt idx="4585">
                  <c:v>8.6089000000000212E-5</c:v>
                </c:pt>
                <c:pt idx="4586">
                  <c:v>8.6084000000000296E-5</c:v>
                </c:pt>
                <c:pt idx="4587">
                  <c:v>8.5853666666667257E-5</c:v>
                </c:pt>
                <c:pt idx="4588">
                  <c:v>8.6084000000000296E-5</c:v>
                </c:pt>
                <c:pt idx="4589">
                  <c:v>8.5853666666667474E-5</c:v>
                </c:pt>
                <c:pt idx="4590">
                  <c:v>8.5853666666667474E-5</c:v>
                </c:pt>
                <c:pt idx="4591">
                  <c:v>8.5853666666667257E-5</c:v>
                </c:pt>
                <c:pt idx="4592">
                  <c:v>8.5853666666667257E-5</c:v>
                </c:pt>
                <c:pt idx="4593">
                  <c:v>8.5853666666667257E-5</c:v>
                </c:pt>
                <c:pt idx="4594">
                  <c:v>8.5853666666667257E-5</c:v>
                </c:pt>
                <c:pt idx="4595">
                  <c:v>8.5853666666667474E-5</c:v>
                </c:pt>
                <c:pt idx="4596">
                  <c:v>8.5848666666667165E-5</c:v>
                </c:pt>
                <c:pt idx="4597">
                  <c:v>8.6089000000000212E-5</c:v>
                </c:pt>
                <c:pt idx="4598">
                  <c:v>8.6324333333334048E-5</c:v>
                </c:pt>
                <c:pt idx="4599">
                  <c:v>8.6089000000000212E-5</c:v>
                </c:pt>
                <c:pt idx="4600">
                  <c:v>8.6089000000000212E-5</c:v>
                </c:pt>
                <c:pt idx="4601">
                  <c:v>8.5853666666667257E-5</c:v>
                </c:pt>
                <c:pt idx="4602">
                  <c:v>8.6089000000000144E-5</c:v>
                </c:pt>
                <c:pt idx="4603">
                  <c:v>8.5853666666667257E-5</c:v>
                </c:pt>
                <c:pt idx="4604">
                  <c:v>8.6089000000000212E-5</c:v>
                </c:pt>
                <c:pt idx="4605">
                  <c:v>8.5858666666667607E-5</c:v>
                </c:pt>
                <c:pt idx="4606">
                  <c:v>8.5858666666667607E-5</c:v>
                </c:pt>
                <c:pt idx="4607">
                  <c:v>8.6089000000000212E-5</c:v>
                </c:pt>
                <c:pt idx="4608">
                  <c:v>8.538800000000022E-5</c:v>
                </c:pt>
                <c:pt idx="4609">
                  <c:v>8.5618333333333692E-5</c:v>
                </c:pt>
                <c:pt idx="4610">
                  <c:v>8.5853666666667257E-5</c:v>
                </c:pt>
                <c:pt idx="4611">
                  <c:v>8.5853666666667257E-5</c:v>
                </c:pt>
                <c:pt idx="4612">
                  <c:v>8.5848666666666867E-5</c:v>
                </c:pt>
                <c:pt idx="4613">
                  <c:v>8.6084000000000133E-5</c:v>
                </c:pt>
                <c:pt idx="4614">
                  <c:v>8.6314333333333592E-5</c:v>
                </c:pt>
                <c:pt idx="4615">
                  <c:v>8.6084000000000296E-5</c:v>
                </c:pt>
                <c:pt idx="4616">
                  <c:v>8.5848666666667165E-5</c:v>
                </c:pt>
                <c:pt idx="4617">
                  <c:v>8.5618333333333963E-5</c:v>
                </c:pt>
                <c:pt idx="4618">
                  <c:v>8.5383000000000344E-5</c:v>
                </c:pt>
                <c:pt idx="4619">
                  <c:v>8.5388000000000518E-5</c:v>
                </c:pt>
                <c:pt idx="4620">
                  <c:v>8.538800000000022E-5</c:v>
                </c:pt>
                <c:pt idx="4621">
                  <c:v>8.538800000000022E-5</c:v>
                </c:pt>
                <c:pt idx="4622">
                  <c:v>8.5618333333333692E-5</c:v>
                </c:pt>
                <c:pt idx="4623">
                  <c:v>8.5618333333333692E-5</c:v>
                </c:pt>
                <c:pt idx="4624">
                  <c:v>8.5157666666667317E-5</c:v>
                </c:pt>
                <c:pt idx="4625">
                  <c:v>8.5383000000000046E-5</c:v>
                </c:pt>
                <c:pt idx="4626">
                  <c:v>8.5383000000000046E-5</c:v>
                </c:pt>
                <c:pt idx="4627">
                  <c:v>8.5388000000000247E-5</c:v>
                </c:pt>
                <c:pt idx="4628">
                  <c:v>8.515766666666771E-5</c:v>
                </c:pt>
                <c:pt idx="4629">
                  <c:v>8.5162666666667233E-5</c:v>
                </c:pt>
                <c:pt idx="4630">
                  <c:v>8.5157666666667439E-5</c:v>
                </c:pt>
                <c:pt idx="4631">
                  <c:v>8.5393000000000258E-5</c:v>
                </c:pt>
                <c:pt idx="4632">
                  <c:v>8.5393000000000258E-5</c:v>
                </c:pt>
                <c:pt idx="4633">
                  <c:v>8.5623333333333907E-5</c:v>
                </c:pt>
                <c:pt idx="4634">
                  <c:v>8.5393000000000258E-5</c:v>
                </c:pt>
                <c:pt idx="4635">
                  <c:v>8.5623333333333907E-5</c:v>
                </c:pt>
                <c:pt idx="4636">
                  <c:v>8.5623333333333907E-5</c:v>
                </c:pt>
                <c:pt idx="4637">
                  <c:v>8.5393000000000258E-5</c:v>
                </c:pt>
                <c:pt idx="4638">
                  <c:v>8.5623333333333907E-5</c:v>
                </c:pt>
                <c:pt idx="4639">
                  <c:v>8.5393000000000258E-5</c:v>
                </c:pt>
                <c:pt idx="4640">
                  <c:v>8.5393000000000258E-5</c:v>
                </c:pt>
                <c:pt idx="4641">
                  <c:v>8.5858666666667485E-5</c:v>
                </c:pt>
                <c:pt idx="4642">
                  <c:v>8.5162666666666975E-5</c:v>
                </c:pt>
                <c:pt idx="4643">
                  <c:v>8.5398000000000296E-5</c:v>
                </c:pt>
                <c:pt idx="4644">
                  <c:v>8.5393000000000326E-5</c:v>
                </c:pt>
                <c:pt idx="4645">
                  <c:v>8.5628333333334026E-5</c:v>
                </c:pt>
                <c:pt idx="4646">
                  <c:v>8.6099000000000315E-5</c:v>
                </c:pt>
                <c:pt idx="4647">
                  <c:v>8.5628333333334026E-5</c:v>
                </c:pt>
                <c:pt idx="4648">
                  <c:v>8.5403000000000212E-5</c:v>
                </c:pt>
                <c:pt idx="4649">
                  <c:v>8.5638333333334048E-5</c:v>
                </c:pt>
                <c:pt idx="4650">
                  <c:v>8.5863666666667116E-5</c:v>
                </c:pt>
                <c:pt idx="4651">
                  <c:v>8.5167666666667203E-5</c:v>
                </c:pt>
                <c:pt idx="4652">
                  <c:v>8.5403000000000212E-5</c:v>
                </c:pt>
                <c:pt idx="4653">
                  <c:v>8.4702000000000654E-5</c:v>
                </c:pt>
                <c:pt idx="4654">
                  <c:v>8.5167666666667203E-5</c:v>
                </c:pt>
                <c:pt idx="4655">
                  <c:v>8.4937333333333744E-5</c:v>
                </c:pt>
                <c:pt idx="4656">
                  <c:v>8.5172666666667268E-5</c:v>
                </c:pt>
                <c:pt idx="4657">
                  <c:v>8.4937333333333825E-5</c:v>
                </c:pt>
                <c:pt idx="4658">
                  <c:v>8.447666666666707E-5</c:v>
                </c:pt>
                <c:pt idx="4659">
                  <c:v>8.4942333333333796E-5</c:v>
                </c:pt>
                <c:pt idx="4660">
                  <c:v>8.4932333333333747E-5</c:v>
                </c:pt>
                <c:pt idx="4661">
                  <c:v>8.5167666666667203E-5</c:v>
                </c:pt>
                <c:pt idx="4662">
                  <c:v>8.5162666666667233E-5</c:v>
                </c:pt>
                <c:pt idx="4663">
                  <c:v>8.5167666666667311E-5</c:v>
                </c:pt>
                <c:pt idx="4664">
                  <c:v>8.5393000000000326E-5</c:v>
                </c:pt>
                <c:pt idx="4665">
                  <c:v>8.6094000000000643E-5</c:v>
                </c:pt>
                <c:pt idx="4666">
                  <c:v>8.6094000000000779E-5</c:v>
                </c:pt>
                <c:pt idx="4667">
                  <c:v>8.5863666666667537E-5</c:v>
                </c:pt>
                <c:pt idx="4668">
                  <c:v>8.5162666666667233E-5</c:v>
                </c:pt>
                <c:pt idx="4669">
                  <c:v>8.5398000000000513E-5</c:v>
                </c:pt>
                <c:pt idx="4670">
                  <c:v>8.5863666666667116E-5</c:v>
                </c:pt>
                <c:pt idx="4671">
                  <c:v>8.5393000000000258E-5</c:v>
                </c:pt>
                <c:pt idx="4672">
                  <c:v>8.5863666666667116E-5</c:v>
                </c:pt>
                <c:pt idx="4673">
                  <c:v>8.5628333333333904E-5</c:v>
                </c:pt>
                <c:pt idx="4674">
                  <c:v>8.6094000000000304E-5</c:v>
                </c:pt>
                <c:pt idx="4675">
                  <c:v>8.6094000000000304E-5</c:v>
                </c:pt>
                <c:pt idx="4676">
                  <c:v>8.58586666666672E-5</c:v>
                </c:pt>
                <c:pt idx="4677">
                  <c:v>8.58586666666672E-5</c:v>
                </c:pt>
                <c:pt idx="4678">
                  <c:v>8.5858666666667105E-5</c:v>
                </c:pt>
                <c:pt idx="4679">
                  <c:v>8.632433333333379E-5</c:v>
                </c:pt>
                <c:pt idx="4680">
                  <c:v>8.6094000000000304E-5</c:v>
                </c:pt>
                <c:pt idx="4681">
                  <c:v>8.5623333333333663E-5</c:v>
                </c:pt>
                <c:pt idx="4682">
                  <c:v>8.5628333333333904E-5</c:v>
                </c:pt>
                <c:pt idx="4683">
                  <c:v>8.5628333333333904E-5</c:v>
                </c:pt>
                <c:pt idx="4684">
                  <c:v>8.5628333333333904E-5</c:v>
                </c:pt>
                <c:pt idx="4685">
                  <c:v>8.5167666666667203E-5</c:v>
                </c:pt>
                <c:pt idx="4686">
                  <c:v>8.5393000000000258E-5</c:v>
                </c:pt>
                <c:pt idx="4687">
                  <c:v>8.5393000000000258E-5</c:v>
                </c:pt>
                <c:pt idx="4688">
                  <c:v>8.5398000000000296E-5</c:v>
                </c:pt>
                <c:pt idx="4689">
                  <c:v>8.5393000000000258E-5</c:v>
                </c:pt>
                <c:pt idx="4690">
                  <c:v>8.5162666666667233E-5</c:v>
                </c:pt>
                <c:pt idx="4691">
                  <c:v>8.5393000000000258E-5</c:v>
                </c:pt>
                <c:pt idx="4692">
                  <c:v>8.5157666666667317E-5</c:v>
                </c:pt>
                <c:pt idx="4693">
                  <c:v>8.5162666666667382E-5</c:v>
                </c:pt>
                <c:pt idx="4694">
                  <c:v>8.4932333333334058E-5</c:v>
                </c:pt>
                <c:pt idx="4695">
                  <c:v>8.5628333333333904E-5</c:v>
                </c:pt>
                <c:pt idx="4696">
                  <c:v>8.5628333333333904E-5</c:v>
                </c:pt>
                <c:pt idx="4697">
                  <c:v>8.5858666666667295E-5</c:v>
                </c:pt>
                <c:pt idx="4698">
                  <c:v>8.6795000000000933E-5</c:v>
                </c:pt>
                <c:pt idx="4699">
                  <c:v>8.6329333333333815E-5</c:v>
                </c:pt>
                <c:pt idx="4700">
                  <c:v>8.6324333333334224E-5</c:v>
                </c:pt>
                <c:pt idx="4701">
                  <c:v>8.6099000000000315E-5</c:v>
                </c:pt>
                <c:pt idx="4702">
                  <c:v>8.6564666666667474E-5</c:v>
                </c:pt>
                <c:pt idx="4703">
                  <c:v>8.5863666666667252E-5</c:v>
                </c:pt>
                <c:pt idx="4704">
                  <c:v>8.6329333333334032E-5</c:v>
                </c:pt>
                <c:pt idx="4705">
                  <c:v>8.6104000000000624E-5</c:v>
                </c:pt>
                <c:pt idx="4706">
                  <c:v>8.6334333333334097E-5</c:v>
                </c:pt>
                <c:pt idx="4707">
                  <c:v>8.6334333333334097E-5</c:v>
                </c:pt>
                <c:pt idx="4708">
                  <c:v>8.5873666666667193E-5</c:v>
                </c:pt>
                <c:pt idx="4709">
                  <c:v>8.6104000000000624E-5</c:v>
                </c:pt>
                <c:pt idx="4710">
                  <c:v>8.5868666666667317E-5</c:v>
                </c:pt>
                <c:pt idx="4711">
                  <c:v>8.5868666666667317E-5</c:v>
                </c:pt>
                <c:pt idx="4712">
                  <c:v>8.610400000000038E-5</c:v>
                </c:pt>
                <c:pt idx="4713">
                  <c:v>8.610400000000038E-5</c:v>
                </c:pt>
                <c:pt idx="4714">
                  <c:v>8.6339333333333498E-5</c:v>
                </c:pt>
                <c:pt idx="4715">
                  <c:v>8.5868666666667046E-5</c:v>
                </c:pt>
                <c:pt idx="4716">
                  <c:v>8.5638333333333614E-5</c:v>
                </c:pt>
                <c:pt idx="4717">
                  <c:v>8.5633333333333793E-5</c:v>
                </c:pt>
                <c:pt idx="4718">
                  <c:v>8.5633333333333793E-5</c:v>
                </c:pt>
                <c:pt idx="4719">
                  <c:v>8.5633333333333793E-5</c:v>
                </c:pt>
                <c:pt idx="4720">
                  <c:v>8.5863666666667252E-5</c:v>
                </c:pt>
                <c:pt idx="4721">
                  <c:v>8.6094000000000779E-5</c:v>
                </c:pt>
                <c:pt idx="4722">
                  <c:v>8.5633333333333793E-5</c:v>
                </c:pt>
                <c:pt idx="4723">
                  <c:v>8.6564666666667474E-5</c:v>
                </c:pt>
                <c:pt idx="4724">
                  <c:v>8.5633333333333793E-5</c:v>
                </c:pt>
                <c:pt idx="4725">
                  <c:v>8.6094000000000779E-5</c:v>
                </c:pt>
                <c:pt idx="4726">
                  <c:v>8.5633333333333793E-5</c:v>
                </c:pt>
                <c:pt idx="4727">
                  <c:v>8.5868666666667046E-5</c:v>
                </c:pt>
                <c:pt idx="4728">
                  <c:v>8.5868666666667046E-5</c:v>
                </c:pt>
                <c:pt idx="4729">
                  <c:v>8.5868666666667046E-5</c:v>
                </c:pt>
                <c:pt idx="4730">
                  <c:v>8.5638333333333614E-5</c:v>
                </c:pt>
                <c:pt idx="4731">
                  <c:v>8.5868666666667046E-5</c:v>
                </c:pt>
                <c:pt idx="4732">
                  <c:v>8.6334333333333839E-5</c:v>
                </c:pt>
                <c:pt idx="4733">
                  <c:v>8.6334333333333704E-5</c:v>
                </c:pt>
                <c:pt idx="4734">
                  <c:v>8.680000000000028E-5</c:v>
                </c:pt>
                <c:pt idx="4735">
                  <c:v>8.6795000000000432E-5</c:v>
                </c:pt>
                <c:pt idx="4736">
                  <c:v>8.6334333333333961E-5</c:v>
                </c:pt>
                <c:pt idx="4737">
                  <c:v>8.6104000000000855E-5</c:v>
                </c:pt>
                <c:pt idx="4738">
                  <c:v>8.6099000000000532E-5</c:v>
                </c:pt>
                <c:pt idx="4739">
                  <c:v>8.6329333333333734E-5</c:v>
                </c:pt>
                <c:pt idx="4740">
                  <c:v>8.6800000000000348E-5</c:v>
                </c:pt>
                <c:pt idx="4741">
                  <c:v>8.6099000000000315E-5</c:v>
                </c:pt>
                <c:pt idx="4742">
                  <c:v>8.6094000000000779E-5</c:v>
                </c:pt>
                <c:pt idx="4743">
                  <c:v>8.6329333333333503E-5</c:v>
                </c:pt>
                <c:pt idx="4744">
                  <c:v>8.6094000000000453E-5</c:v>
                </c:pt>
                <c:pt idx="4745">
                  <c:v>8.5863666666667252E-5</c:v>
                </c:pt>
                <c:pt idx="4746">
                  <c:v>8.6094000000000779E-5</c:v>
                </c:pt>
                <c:pt idx="4747">
                  <c:v>8.6099000000000315E-5</c:v>
                </c:pt>
                <c:pt idx="4748">
                  <c:v>8.6329333333333815E-5</c:v>
                </c:pt>
                <c:pt idx="4749">
                  <c:v>8.6324333333334224E-5</c:v>
                </c:pt>
                <c:pt idx="4750">
                  <c:v>8.6554666666667724E-5</c:v>
                </c:pt>
                <c:pt idx="4751">
                  <c:v>8.6094000000000779E-5</c:v>
                </c:pt>
                <c:pt idx="4752">
                  <c:v>8.6554666666667724E-5</c:v>
                </c:pt>
                <c:pt idx="4753">
                  <c:v>8.655966666666768E-5</c:v>
                </c:pt>
                <c:pt idx="4754">
                  <c:v>8.6324333333333939E-5</c:v>
                </c:pt>
                <c:pt idx="4755">
                  <c:v>8.6795000000000432E-5</c:v>
                </c:pt>
                <c:pt idx="4756">
                  <c:v>8.6564666666667474E-5</c:v>
                </c:pt>
                <c:pt idx="4757">
                  <c:v>8.7025333333334135E-5</c:v>
                </c:pt>
                <c:pt idx="4758">
                  <c:v>8.7030333333333861E-5</c:v>
                </c:pt>
                <c:pt idx="4759">
                  <c:v>8.6564666666667718E-5</c:v>
                </c:pt>
                <c:pt idx="4760">
                  <c:v>8.6795000000000933E-5</c:v>
                </c:pt>
                <c:pt idx="4761">
                  <c:v>8.6324333333334224E-5</c:v>
                </c:pt>
                <c:pt idx="4762">
                  <c:v>8.6099000000000315E-5</c:v>
                </c:pt>
                <c:pt idx="4763">
                  <c:v>8.5863666666667252E-5</c:v>
                </c:pt>
                <c:pt idx="4764">
                  <c:v>8.6329333333333815E-5</c:v>
                </c:pt>
                <c:pt idx="4765">
                  <c:v>8.6329333333333734E-5</c:v>
                </c:pt>
                <c:pt idx="4766">
                  <c:v>8.655966666666745E-5</c:v>
                </c:pt>
                <c:pt idx="4767">
                  <c:v>8.7030333333333861E-5</c:v>
                </c:pt>
                <c:pt idx="4768">
                  <c:v>8.7030333333333861E-5</c:v>
                </c:pt>
                <c:pt idx="4769">
                  <c:v>8.7030333333333861E-5</c:v>
                </c:pt>
                <c:pt idx="4770">
                  <c:v>8.6800000000000348E-5</c:v>
                </c:pt>
                <c:pt idx="4771">
                  <c:v>8.6564666666667474E-5</c:v>
                </c:pt>
                <c:pt idx="4772">
                  <c:v>8.6800000000000348E-5</c:v>
                </c:pt>
                <c:pt idx="4773">
                  <c:v>8.6800000000000348E-5</c:v>
                </c:pt>
                <c:pt idx="4774">
                  <c:v>8.6800000000000348E-5</c:v>
                </c:pt>
                <c:pt idx="4775">
                  <c:v>8.6564666666667718E-5</c:v>
                </c:pt>
                <c:pt idx="4776">
                  <c:v>8.6800000000000348E-5</c:v>
                </c:pt>
                <c:pt idx="4777">
                  <c:v>8.6800000000000348E-5</c:v>
                </c:pt>
                <c:pt idx="4778">
                  <c:v>8.6569666666667255E-5</c:v>
                </c:pt>
                <c:pt idx="4779">
                  <c:v>8.6334333333333988E-5</c:v>
                </c:pt>
                <c:pt idx="4780">
                  <c:v>8.7035333333333981E-5</c:v>
                </c:pt>
                <c:pt idx="4781">
                  <c:v>8.6800000000000741E-5</c:v>
                </c:pt>
                <c:pt idx="4782">
                  <c:v>8.7270666666667044E-5</c:v>
                </c:pt>
                <c:pt idx="4783">
                  <c:v>8.7035333333334035E-5</c:v>
                </c:pt>
                <c:pt idx="4784">
                  <c:v>8.7035333333334035E-5</c:v>
                </c:pt>
                <c:pt idx="4785">
                  <c:v>8.7035333333334035E-5</c:v>
                </c:pt>
                <c:pt idx="4786">
                  <c:v>8.7035333333334035E-5</c:v>
                </c:pt>
                <c:pt idx="4787">
                  <c:v>8.6805000000000535E-5</c:v>
                </c:pt>
                <c:pt idx="4788">
                  <c:v>8.7035333333334035E-5</c:v>
                </c:pt>
                <c:pt idx="4789">
                  <c:v>8.6805000000000535E-5</c:v>
                </c:pt>
                <c:pt idx="4790">
                  <c:v>8.7035333333334035E-5</c:v>
                </c:pt>
                <c:pt idx="4791">
                  <c:v>8.6805000000000535E-5</c:v>
                </c:pt>
                <c:pt idx="4792">
                  <c:v>8.6805000000000535E-5</c:v>
                </c:pt>
                <c:pt idx="4793">
                  <c:v>8.6574666666667903E-5</c:v>
                </c:pt>
                <c:pt idx="4794">
                  <c:v>8.6810000000000573E-5</c:v>
                </c:pt>
                <c:pt idx="4795">
                  <c:v>8.633933333333404E-5</c:v>
                </c:pt>
                <c:pt idx="4796">
                  <c:v>8.6569666666667567E-5</c:v>
                </c:pt>
                <c:pt idx="4797">
                  <c:v>8.633933333333404E-5</c:v>
                </c:pt>
                <c:pt idx="4798">
                  <c:v>8.633933333333404E-5</c:v>
                </c:pt>
                <c:pt idx="4799">
                  <c:v>8.6569666666667865E-5</c:v>
                </c:pt>
                <c:pt idx="4800">
                  <c:v>8.6805000000000833E-5</c:v>
                </c:pt>
                <c:pt idx="4801">
                  <c:v>8.7040333333333761E-5</c:v>
                </c:pt>
                <c:pt idx="4802">
                  <c:v>8.6810000000000262E-5</c:v>
                </c:pt>
                <c:pt idx="4803">
                  <c:v>8.6805000000000833E-5</c:v>
                </c:pt>
                <c:pt idx="4804">
                  <c:v>8.6579666666667128E-5</c:v>
                </c:pt>
                <c:pt idx="4805">
                  <c:v>8.6574666666667537E-5</c:v>
                </c:pt>
                <c:pt idx="4806">
                  <c:v>8.6334333333334463E-5</c:v>
                </c:pt>
                <c:pt idx="4807">
                  <c:v>8.6104000000000963E-5</c:v>
                </c:pt>
                <c:pt idx="4808">
                  <c:v>8.6569666666667404E-5</c:v>
                </c:pt>
                <c:pt idx="4809">
                  <c:v>8.633933333333381E-5</c:v>
                </c:pt>
                <c:pt idx="4810">
                  <c:v>8.6805000000000413E-5</c:v>
                </c:pt>
                <c:pt idx="4811">
                  <c:v>8.633933333333381E-5</c:v>
                </c:pt>
                <c:pt idx="4812">
                  <c:v>8.6569666666667404E-5</c:v>
                </c:pt>
                <c:pt idx="4813">
                  <c:v>8.6569666666667404E-5</c:v>
                </c:pt>
                <c:pt idx="4814">
                  <c:v>8.633933333333381E-5</c:v>
                </c:pt>
                <c:pt idx="4815">
                  <c:v>8.6339333333333742E-5</c:v>
                </c:pt>
                <c:pt idx="4816">
                  <c:v>8.6569666666667567E-5</c:v>
                </c:pt>
                <c:pt idx="4817">
                  <c:v>8.6800000000000741E-5</c:v>
                </c:pt>
                <c:pt idx="4818">
                  <c:v>8.6805000000000833E-5</c:v>
                </c:pt>
                <c:pt idx="4819">
                  <c:v>8.7040333333333761E-5</c:v>
                </c:pt>
                <c:pt idx="4820">
                  <c:v>8.6800000000000741E-5</c:v>
                </c:pt>
                <c:pt idx="4821">
                  <c:v>8.6334333333333961E-5</c:v>
                </c:pt>
                <c:pt idx="4822">
                  <c:v>8.6104000000000855E-5</c:v>
                </c:pt>
                <c:pt idx="4823">
                  <c:v>8.6334333333333961E-5</c:v>
                </c:pt>
                <c:pt idx="4824">
                  <c:v>8.6569666666667567E-5</c:v>
                </c:pt>
                <c:pt idx="4825">
                  <c:v>8.6564666666667718E-5</c:v>
                </c:pt>
                <c:pt idx="4826">
                  <c:v>8.6800000000000741E-5</c:v>
                </c:pt>
                <c:pt idx="4827">
                  <c:v>8.6564666666667718E-5</c:v>
                </c:pt>
                <c:pt idx="4828">
                  <c:v>8.6564666666667718E-5</c:v>
                </c:pt>
                <c:pt idx="4829">
                  <c:v>8.6800000000000348E-5</c:v>
                </c:pt>
                <c:pt idx="4830">
                  <c:v>8.6334333333333961E-5</c:v>
                </c:pt>
                <c:pt idx="4831">
                  <c:v>8.6564666666667474E-5</c:v>
                </c:pt>
                <c:pt idx="4832">
                  <c:v>8.6795000000000662E-5</c:v>
                </c:pt>
                <c:pt idx="4833">
                  <c:v>8.6569666666667255E-5</c:v>
                </c:pt>
                <c:pt idx="4834">
                  <c:v>8.655966666666768E-5</c:v>
                </c:pt>
                <c:pt idx="4835">
                  <c:v>8.6790000000000543E-5</c:v>
                </c:pt>
                <c:pt idx="4836">
                  <c:v>8.6790000000000543E-5</c:v>
                </c:pt>
                <c:pt idx="4837">
                  <c:v>8.655966666666768E-5</c:v>
                </c:pt>
                <c:pt idx="4838">
                  <c:v>8.6790000000000868E-5</c:v>
                </c:pt>
                <c:pt idx="4839">
                  <c:v>8.655966666666768E-5</c:v>
                </c:pt>
                <c:pt idx="4840">
                  <c:v>8.7030333333333861E-5</c:v>
                </c:pt>
                <c:pt idx="4841">
                  <c:v>8.6790000000000868E-5</c:v>
                </c:pt>
                <c:pt idx="4842">
                  <c:v>8.6795000000000662E-5</c:v>
                </c:pt>
                <c:pt idx="4843">
                  <c:v>8.655966666666768E-5</c:v>
                </c:pt>
                <c:pt idx="4844">
                  <c:v>8.655966666666768E-5</c:v>
                </c:pt>
                <c:pt idx="4845">
                  <c:v>8.6559666666667938E-5</c:v>
                </c:pt>
                <c:pt idx="4846">
                  <c:v>8.6094000000000914E-5</c:v>
                </c:pt>
                <c:pt idx="4847">
                  <c:v>8.6790000000000868E-5</c:v>
                </c:pt>
                <c:pt idx="4848">
                  <c:v>8.6554666666668171E-5</c:v>
                </c:pt>
                <c:pt idx="4849">
                  <c:v>8.7025333333334406E-5</c:v>
                </c:pt>
                <c:pt idx="4850">
                  <c:v>8.7255666666667594E-5</c:v>
                </c:pt>
                <c:pt idx="4851">
                  <c:v>8.7255666666667594E-5</c:v>
                </c:pt>
                <c:pt idx="4852">
                  <c:v>8.7486000000000063E-5</c:v>
                </c:pt>
                <c:pt idx="4853">
                  <c:v>8.7255666666667594E-5</c:v>
                </c:pt>
                <c:pt idx="4854">
                  <c:v>8.7255666666667594E-5</c:v>
                </c:pt>
                <c:pt idx="4855">
                  <c:v>8.7486000000000063E-5</c:v>
                </c:pt>
                <c:pt idx="4856">
                  <c:v>8.7951666666666965E-5</c:v>
                </c:pt>
                <c:pt idx="4857">
                  <c:v>8.7491000000000196E-5</c:v>
                </c:pt>
                <c:pt idx="4858">
                  <c:v>8.7260666666667076E-5</c:v>
                </c:pt>
                <c:pt idx="4859">
                  <c:v>8.7496000000000275E-5</c:v>
                </c:pt>
                <c:pt idx="4860">
                  <c:v>8.7731333333333948E-5</c:v>
                </c:pt>
                <c:pt idx="4861">
                  <c:v>8.7721333333333777E-5</c:v>
                </c:pt>
                <c:pt idx="4862">
                  <c:v>8.7721333333333777E-5</c:v>
                </c:pt>
                <c:pt idx="4863">
                  <c:v>8.7491000000000196E-5</c:v>
                </c:pt>
                <c:pt idx="4864">
                  <c:v>8.7721333333333777E-5</c:v>
                </c:pt>
                <c:pt idx="4865">
                  <c:v>8.7956666666667206E-5</c:v>
                </c:pt>
                <c:pt idx="4866">
                  <c:v>8.7726333333334005E-5</c:v>
                </c:pt>
                <c:pt idx="4867">
                  <c:v>8.7956666666667206E-5</c:v>
                </c:pt>
                <c:pt idx="4868">
                  <c:v>8.8427333333333767E-5</c:v>
                </c:pt>
                <c:pt idx="4869">
                  <c:v>8.8427333333333767E-5</c:v>
                </c:pt>
                <c:pt idx="4870">
                  <c:v>8.8893000000000302E-5</c:v>
                </c:pt>
                <c:pt idx="4871">
                  <c:v>8.8893000000000302E-5</c:v>
                </c:pt>
                <c:pt idx="4872">
                  <c:v>8.8893000000000302E-5</c:v>
                </c:pt>
                <c:pt idx="4873">
                  <c:v>8.865766666666751E-5</c:v>
                </c:pt>
                <c:pt idx="4874">
                  <c:v>8.8427333333334051E-5</c:v>
                </c:pt>
                <c:pt idx="4875">
                  <c:v>8.8432333333333574E-5</c:v>
                </c:pt>
                <c:pt idx="4876">
                  <c:v>8.7966666666667364E-5</c:v>
                </c:pt>
                <c:pt idx="4877">
                  <c:v>8.8427333333334051E-5</c:v>
                </c:pt>
                <c:pt idx="4878">
                  <c:v>8.7961666666667299E-5</c:v>
                </c:pt>
                <c:pt idx="4879">
                  <c:v>8.7961666666667299E-5</c:v>
                </c:pt>
                <c:pt idx="4880">
                  <c:v>8.7961666666667299E-5</c:v>
                </c:pt>
                <c:pt idx="4881">
                  <c:v>8.7961666666667299E-5</c:v>
                </c:pt>
                <c:pt idx="4882">
                  <c:v>8.7731333333333799E-5</c:v>
                </c:pt>
                <c:pt idx="4883">
                  <c:v>8.8197000000000863E-5</c:v>
                </c:pt>
                <c:pt idx="4884">
                  <c:v>8.8197000000000863E-5</c:v>
                </c:pt>
                <c:pt idx="4885">
                  <c:v>8.8197000000000863E-5</c:v>
                </c:pt>
                <c:pt idx="4886">
                  <c:v>8.8898000000000584E-5</c:v>
                </c:pt>
                <c:pt idx="4887">
                  <c:v>8.8432333333334144E-5</c:v>
                </c:pt>
                <c:pt idx="4888">
                  <c:v>8.9133333333333756E-5</c:v>
                </c:pt>
                <c:pt idx="4889">
                  <c:v>8.8903000000000555E-5</c:v>
                </c:pt>
                <c:pt idx="4890">
                  <c:v>8.8667666666667288E-5</c:v>
                </c:pt>
                <c:pt idx="4891">
                  <c:v>8.8662666666667399E-5</c:v>
                </c:pt>
                <c:pt idx="4892">
                  <c:v>8.8197000000000579E-5</c:v>
                </c:pt>
                <c:pt idx="4893">
                  <c:v>8.8197000000000579E-5</c:v>
                </c:pt>
                <c:pt idx="4894">
                  <c:v>8.8662666666667318E-5</c:v>
                </c:pt>
                <c:pt idx="4895">
                  <c:v>8.8898000000000503E-5</c:v>
                </c:pt>
                <c:pt idx="4896">
                  <c:v>8.8432333333333818E-5</c:v>
                </c:pt>
                <c:pt idx="4897">
                  <c:v>8.8667666666667559E-5</c:v>
                </c:pt>
                <c:pt idx="4898">
                  <c:v>8.8898000000000503E-5</c:v>
                </c:pt>
                <c:pt idx="4899">
                  <c:v>8.8437333333333775E-5</c:v>
                </c:pt>
                <c:pt idx="4900">
                  <c:v>8.8437333333333775E-5</c:v>
                </c:pt>
                <c:pt idx="4901">
                  <c:v>8.8202000000000305E-5</c:v>
                </c:pt>
                <c:pt idx="4902">
                  <c:v>8.8672666666667082E-5</c:v>
                </c:pt>
                <c:pt idx="4903">
                  <c:v>8.8672666666667082E-5</c:v>
                </c:pt>
                <c:pt idx="4904">
                  <c:v>8.8677666666667283E-5</c:v>
                </c:pt>
                <c:pt idx="4905">
                  <c:v>8.9138333333333794E-5</c:v>
                </c:pt>
                <c:pt idx="4906">
                  <c:v>8.8903000000000555E-5</c:v>
                </c:pt>
                <c:pt idx="4907">
                  <c:v>8.8672666666667353E-5</c:v>
                </c:pt>
                <c:pt idx="4908">
                  <c:v>8.8437333333333911E-5</c:v>
                </c:pt>
                <c:pt idx="4909">
                  <c:v>8.8202000000000671E-5</c:v>
                </c:pt>
                <c:pt idx="4910">
                  <c:v>8.7746333333333791E-5</c:v>
                </c:pt>
                <c:pt idx="4911">
                  <c:v>8.8672666666667353E-5</c:v>
                </c:pt>
                <c:pt idx="4912">
                  <c:v>8.8437333333333911E-5</c:v>
                </c:pt>
                <c:pt idx="4913">
                  <c:v>8.8672666666667353E-5</c:v>
                </c:pt>
                <c:pt idx="4914">
                  <c:v>8.8672666666667353E-5</c:v>
                </c:pt>
                <c:pt idx="4915">
                  <c:v>8.8437333333333911E-5</c:v>
                </c:pt>
                <c:pt idx="4916">
                  <c:v>8.8672666666667353E-5</c:v>
                </c:pt>
                <c:pt idx="4917">
                  <c:v>8.8437333333333775E-5</c:v>
                </c:pt>
                <c:pt idx="4918">
                  <c:v>8.8667666666667559E-5</c:v>
                </c:pt>
                <c:pt idx="4919">
                  <c:v>8.9133333333334014E-5</c:v>
                </c:pt>
                <c:pt idx="4920">
                  <c:v>8.9138333333333984E-5</c:v>
                </c:pt>
                <c:pt idx="4921">
                  <c:v>8.8437333333333775E-5</c:v>
                </c:pt>
                <c:pt idx="4922">
                  <c:v>8.8903000000000392E-5</c:v>
                </c:pt>
                <c:pt idx="4923">
                  <c:v>8.8908000000000552E-5</c:v>
                </c:pt>
                <c:pt idx="4924">
                  <c:v>8.7971666666667185E-5</c:v>
                </c:pt>
                <c:pt idx="4925">
                  <c:v>8.8207000000000736E-5</c:v>
                </c:pt>
                <c:pt idx="4926">
                  <c:v>8.7976666666667237E-5</c:v>
                </c:pt>
                <c:pt idx="4927">
                  <c:v>8.7976666666667237E-5</c:v>
                </c:pt>
                <c:pt idx="4928">
                  <c:v>8.7976666666667237E-5</c:v>
                </c:pt>
                <c:pt idx="4929">
                  <c:v>8.7976666666667237E-5</c:v>
                </c:pt>
                <c:pt idx="4930">
                  <c:v>8.8207000000000533E-5</c:v>
                </c:pt>
                <c:pt idx="4931">
                  <c:v>8.8212000000000327E-5</c:v>
                </c:pt>
                <c:pt idx="4932">
                  <c:v>8.8207000000000533E-5</c:v>
                </c:pt>
                <c:pt idx="4933">
                  <c:v>8.774133333333374E-5</c:v>
                </c:pt>
                <c:pt idx="4934">
                  <c:v>8.7736333333333864E-5</c:v>
                </c:pt>
                <c:pt idx="4935">
                  <c:v>8.797166666666751E-5</c:v>
                </c:pt>
                <c:pt idx="4936">
                  <c:v>8.8207000000000736E-5</c:v>
                </c:pt>
                <c:pt idx="4937">
                  <c:v>8.797166666666751E-5</c:v>
                </c:pt>
                <c:pt idx="4938">
                  <c:v>8.7971666666667185E-5</c:v>
                </c:pt>
                <c:pt idx="4939">
                  <c:v>8.797166666666751E-5</c:v>
                </c:pt>
                <c:pt idx="4940">
                  <c:v>8.8207000000000736E-5</c:v>
                </c:pt>
                <c:pt idx="4941">
                  <c:v>8.7741333333333997E-5</c:v>
                </c:pt>
                <c:pt idx="4942">
                  <c:v>8.7741333333333997E-5</c:v>
                </c:pt>
                <c:pt idx="4943">
                  <c:v>8.774133333333374E-5</c:v>
                </c:pt>
                <c:pt idx="4944">
                  <c:v>8.7275666666667475E-5</c:v>
                </c:pt>
                <c:pt idx="4945">
                  <c:v>8.7736333333333932E-5</c:v>
                </c:pt>
                <c:pt idx="4946">
                  <c:v>8.7736333333334203E-5</c:v>
                </c:pt>
                <c:pt idx="4947">
                  <c:v>8.7506000000000731E-5</c:v>
                </c:pt>
                <c:pt idx="4948">
                  <c:v>8.8442333333333596E-5</c:v>
                </c:pt>
                <c:pt idx="4949">
                  <c:v>8.7506000000000731E-5</c:v>
                </c:pt>
                <c:pt idx="4950">
                  <c:v>8.797166666666728E-5</c:v>
                </c:pt>
                <c:pt idx="4951">
                  <c:v>8.8212000000000327E-5</c:v>
                </c:pt>
                <c:pt idx="4952">
                  <c:v>8.8672666666667353E-5</c:v>
                </c:pt>
                <c:pt idx="4953">
                  <c:v>8.8908000000000661E-5</c:v>
                </c:pt>
                <c:pt idx="4954">
                  <c:v>8.8437333333334046E-5</c:v>
                </c:pt>
                <c:pt idx="4955">
                  <c:v>8.7971666666666982E-5</c:v>
                </c:pt>
                <c:pt idx="4956">
                  <c:v>8.8202000000000536E-5</c:v>
                </c:pt>
                <c:pt idx="4957">
                  <c:v>8.8202000000000536E-5</c:v>
                </c:pt>
                <c:pt idx="4958">
                  <c:v>8.8437333333334046E-5</c:v>
                </c:pt>
                <c:pt idx="4959">
                  <c:v>8.7966666666667526E-5</c:v>
                </c:pt>
                <c:pt idx="4960">
                  <c:v>8.8202000000000536E-5</c:v>
                </c:pt>
                <c:pt idx="4961">
                  <c:v>8.7966666666667255E-5</c:v>
                </c:pt>
                <c:pt idx="4962">
                  <c:v>8.7731333333333948E-5</c:v>
                </c:pt>
                <c:pt idx="4963">
                  <c:v>8.7731333333333948E-5</c:v>
                </c:pt>
                <c:pt idx="4964">
                  <c:v>8.8197000000000728E-5</c:v>
                </c:pt>
                <c:pt idx="4965">
                  <c:v>8.8427333333334187E-5</c:v>
                </c:pt>
                <c:pt idx="4966">
                  <c:v>8.7966666666667255E-5</c:v>
                </c:pt>
                <c:pt idx="4967">
                  <c:v>8.8432333333334035E-5</c:v>
                </c:pt>
                <c:pt idx="4968">
                  <c:v>8.8432333333334035E-5</c:v>
                </c:pt>
                <c:pt idx="4969">
                  <c:v>8.8662666666667589E-5</c:v>
                </c:pt>
                <c:pt idx="4970">
                  <c:v>8.8898000000000828E-5</c:v>
                </c:pt>
                <c:pt idx="4971">
                  <c:v>8.9128333333334328E-5</c:v>
                </c:pt>
                <c:pt idx="4972">
                  <c:v>8.8898000000000828E-5</c:v>
                </c:pt>
                <c:pt idx="4973">
                  <c:v>8.8898000000000828E-5</c:v>
                </c:pt>
                <c:pt idx="4974">
                  <c:v>8.9128333333334328E-5</c:v>
                </c:pt>
                <c:pt idx="4975">
                  <c:v>8.889300000000075E-5</c:v>
                </c:pt>
                <c:pt idx="4976">
                  <c:v>8.8898000000000828E-5</c:v>
                </c:pt>
                <c:pt idx="4977">
                  <c:v>8.8197000000000728E-5</c:v>
                </c:pt>
                <c:pt idx="4978">
                  <c:v>8.8662666666667779E-5</c:v>
                </c:pt>
                <c:pt idx="4979">
                  <c:v>8.8898000000000828E-5</c:v>
                </c:pt>
                <c:pt idx="4980">
                  <c:v>8.9128333333334328E-5</c:v>
                </c:pt>
                <c:pt idx="4981">
                  <c:v>8.9358666666667529E-5</c:v>
                </c:pt>
                <c:pt idx="4982">
                  <c:v>8.9358666666667529E-5</c:v>
                </c:pt>
                <c:pt idx="4983">
                  <c:v>8.9589000000000487E-5</c:v>
                </c:pt>
                <c:pt idx="4984">
                  <c:v>8.9824333333334296E-5</c:v>
                </c:pt>
                <c:pt idx="4985">
                  <c:v>8.9824333333334296E-5</c:v>
                </c:pt>
                <c:pt idx="4986">
                  <c:v>8.9824333333334296E-5</c:v>
                </c:pt>
                <c:pt idx="4987">
                  <c:v>9.0054666666667795E-5</c:v>
                </c:pt>
                <c:pt idx="4988">
                  <c:v>8.9819333333333905E-5</c:v>
                </c:pt>
                <c:pt idx="4989">
                  <c:v>9.0520333333334209E-5</c:v>
                </c:pt>
                <c:pt idx="4990">
                  <c:v>9.0750666666667708E-5</c:v>
                </c:pt>
                <c:pt idx="4991">
                  <c:v>9.0750666666667708E-5</c:v>
                </c:pt>
                <c:pt idx="4992">
                  <c:v>9.0049666666667418E-5</c:v>
                </c:pt>
                <c:pt idx="4993">
                  <c:v>9.0515333333334117E-5</c:v>
                </c:pt>
                <c:pt idx="4994">
                  <c:v>9.1216333333333919E-5</c:v>
                </c:pt>
                <c:pt idx="4995">
                  <c:v>9.052033333333387E-5</c:v>
                </c:pt>
                <c:pt idx="4996">
                  <c:v>9.0755666666667787E-5</c:v>
                </c:pt>
                <c:pt idx="4997">
                  <c:v>9.0525333333334355E-5</c:v>
                </c:pt>
                <c:pt idx="4998">
                  <c:v>9.0290000000000533E-5</c:v>
                </c:pt>
                <c:pt idx="4999">
                  <c:v>9.0755666666667787E-5</c:v>
                </c:pt>
                <c:pt idx="5000">
                  <c:v>8.9363666666667052E-5</c:v>
                </c:pt>
                <c:pt idx="5001">
                  <c:v>9.0520333333334209E-5</c:v>
                </c:pt>
                <c:pt idx="5002">
                  <c:v>9.0059666666667264E-5</c:v>
                </c:pt>
                <c:pt idx="5003">
                  <c:v>9.0525333333334355E-5</c:v>
                </c:pt>
                <c:pt idx="5004">
                  <c:v>9.1221333333334025E-5</c:v>
                </c:pt>
                <c:pt idx="5005">
                  <c:v>9.0760666666667608E-5</c:v>
                </c:pt>
                <c:pt idx="5006">
                  <c:v>9.0996000000000875E-5</c:v>
                </c:pt>
                <c:pt idx="5007">
                  <c:v>9.0996000000000618E-5</c:v>
                </c:pt>
                <c:pt idx="5008">
                  <c:v>9.0996000000000414E-5</c:v>
                </c:pt>
                <c:pt idx="5009">
                  <c:v>9.0530333333334177E-5</c:v>
                </c:pt>
                <c:pt idx="5010">
                  <c:v>9.0525333333334355E-5</c:v>
                </c:pt>
                <c:pt idx="5011">
                  <c:v>9.0525333333334355E-5</c:v>
                </c:pt>
                <c:pt idx="5012">
                  <c:v>9.075566666666753E-5</c:v>
                </c:pt>
                <c:pt idx="5013">
                  <c:v>9.0530333333334177E-5</c:v>
                </c:pt>
                <c:pt idx="5014">
                  <c:v>9.1221333333334282E-5</c:v>
                </c:pt>
                <c:pt idx="5015">
                  <c:v>9.1451666666667443E-5</c:v>
                </c:pt>
                <c:pt idx="5016">
                  <c:v>9.168700000000033E-5</c:v>
                </c:pt>
                <c:pt idx="5017">
                  <c:v>9.1456666666667793E-5</c:v>
                </c:pt>
                <c:pt idx="5018">
                  <c:v>9.1687000000000737E-5</c:v>
                </c:pt>
                <c:pt idx="5019">
                  <c:v>9.1687000000000737E-5</c:v>
                </c:pt>
                <c:pt idx="5020">
                  <c:v>9.1461666666667343E-5</c:v>
                </c:pt>
                <c:pt idx="5021">
                  <c:v>9.1922333333334003E-5</c:v>
                </c:pt>
                <c:pt idx="5022">
                  <c:v>9.168700000000033E-5</c:v>
                </c:pt>
                <c:pt idx="5023">
                  <c:v>9.1927333333334082E-5</c:v>
                </c:pt>
                <c:pt idx="5024">
                  <c:v>9.192733333333377E-5</c:v>
                </c:pt>
                <c:pt idx="5025">
                  <c:v>9.2157666666667284E-5</c:v>
                </c:pt>
                <c:pt idx="5026">
                  <c:v>9.2157666666667284E-5</c:v>
                </c:pt>
                <c:pt idx="5027">
                  <c:v>9.2157666666667284E-5</c:v>
                </c:pt>
                <c:pt idx="5028">
                  <c:v>9.192733333333377E-5</c:v>
                </c:pt>
                <c:pt idx="5029">
                  <c:v>9.1461666666666801E-5</c:v>
                </c:pt>
                <c:pt idx="5030">
                  <c:v>9.1456666666667264E-5</c:v>
                </c:pt>
                <c:pt idx="5031">
                  <c:v>9.1456666666667264E-5</c:v>
                </c:pt>
                <c:pt idx="5032">
                  <c:v>9.191733333333383E-5</c:v>
                </c:pt>
                <c:pt idx="5033">
                  <c:v>9.1692000000000531E-5</c:v>
                </c:pt>
                <c:pt idx="5034">
                  <c:v>9.1446666666667378E-5</c:v>
                </c:pt>
                <c:pt idx="5035">
                  <c:v>9.1687000000000737E-5</c:v>
                </c:pt>
                <c:pt idx="5036">
                  <c:v>9.1446666666667378E-5</c:v>
                </c:pt>
                <c:pt idx="5037">
                  <c:v>9.2147666666667343E-5</c:v>
                </c:pt>
                <c:pt idx="5038">
                  <c:v>9.2147666666667343E-5</c:v>
                </c:pt>
                <c:pt idx="5039">
                  <c:v>9.1677000000000539E-5</c:v>
                </c:pt>
                <c:pt idx="5040">
                  <c:v>9.1677000000000539E-5</c:v>
                </c:pt>
                <c:pt idx="5041">
                  <c:v>9.1907333333334038E-5</c:v>
                </c:pt>
                <c:pt idx="5042">
                  <c:v>9.1672000000000392E-5</c:v>
                </c:pt>
                <c:pt idx="5043">
                  <c:v>9.2142666666667278E-5</c:v>
                </c:pt>
                <c:pt idx="5044">
                  <c:v>9.2373000000000506E-5</c:v>
                </c:pt>
                <c:pt idx="5045">
                  <c:v>9.2142666666667278E-5</c:v>
                </c:pt>
                <c:pt idx="5046">
                  <c:v>9.213766666666724E-5</c:v>
                </c:pt>
                <c:pt idx="5047">
                  <c:v>9.2368000000000292E-5</c:v>
                </c:pt>
                <c:pt idx="5048">
                  <c:v>9.1912333333333778E-5</c:v>
                </c:pt>
                <c:pt idx="5049">
                  <c:v>9.2608333333334044E-5</c:v>
                </c:pt>
                <c:pt idx="5050">
                  <c:v>9.2378000000000531E-5</c:v>
                </c:pt>
                <c:pt idx="5051">
                  <c:v>9.2613333333334082E-5</c:v>
                </c:pt>
                <c:pt idx="5052">
                  <c:v>9.2608333333334356E-5</c:v>
                </c:pt>
                <c:pt idx="5053">
                  <c:v>9.2608333333334044E-5</c:v>
                </c:pt>
                <c:pt idx="5054">
                  <c:v>9.260333333333383E-5</c:v>
                </c:pt>
                <c:pt idx="5055">
                  <c:v>9.2838666666667232E-5</c:v>
                </c:pt>
                <c:pt idx="5056">
                  <c:v>9.2838666666667232E-5</c:v>
                </c:pt>
                <c:pt idx="5057">
                  <c:v>9.2838666666667232E-5</c:v>
                </c:pt>
                <c:pt idx="5058">
                  <c:v>9.2838666666667232E-5</c:v>
                </c:pt>
                <c:pt idx="5059">
                  <c:v>9.2608333333333773E-5</c:v>
                </c:pt>
                <c:pt idx="5060">
                  <c:v>9.2838666666667232E-5</c:v>
                </c:pt>
                <c:pt idx="5061">
                  <c:v>9.2833666666666882E-5</c:v>
                </c:pt>
                <c:pt idx="5062">
                  <c:v>9.3069000000000731E-5</c:v>
                </c:pt>
                <c:pt idx="5063">
                  <c:v>9.2603333333333681E-5</c:v>
                </c:pt>
                <c:pt idx="5064">
                  <c:v>9.3069000000000731E-5</c:v>
                </c:pt>
                <c:pt idx="5065">
                  <c:v>9.3069000000000731E-5</c:v>
                </c:pt>
                <c:pt idx="5066">
                  <c:v>9.307400000000081E-5</c:v>
                </c:pt>
                <c:pt idx="5067">
                  <c:v>9.2838666666667232E-5</c:v>
                </c:pt>
                <c:pt idx="5068">
                  <c:v>9.3529666666667405E-5</c:v>
                </c:pt>
                <c:pt idx="5069">
                  <c:v>9.3534666666667728E-5</c:v>
                </c:pt>
                <c:pt idx="5070">
                  <c:v>9.3770000000000723E-5</c:v>
                </c:pt>
                <c:pt idx="5071">
                  <c:v>9.376500000000078E-5</c:v>
                </c:pt>
                <c:pt idx="5072">
                  <c:v>9.3770000000000723E-5</c:v>
                </c:pt>
                <c:pt idx="5073">
                  <c:v>9.3539666666667847E-5</c:v>
                </c:pt>
                <c:pt idx="5074">
                  <c:v>9.3770000000000723E-5</c:v>
                </c:pt>
                <c:pt idx="5075">
                  <c:v>9.3770000000000723E-5</c:v>
                </c:pt>
                <c:pt idx="5076">
                  <c:v>9.4235666666667449E-5</c:v>
                </c:pt>
                <c:pt idx="5077">
                  <c:v>9.4240666666667487E-5</c:v>
                </c:pt>
                <c:pt idx="5078">
                  <c:v>9.3539666666667563E-5</c:v>
                </c:pt>
                <c:pt idx="5079">
                  <c:v>9.4235666666667815E-5</c:v>
                </c:pt>
                <c:pt idx="5080">
                  <c:v>9.3780000000000434E-5</c:v>
                </c:pt>
                <c:pt idx="5081">
                  <c:v>9.3775000000000802E-5</c:v>
                </c:pt>
                <c:pt idx="5082">
                  <c:v>9.3309333333333792E-5</c:v>
                </c:pt>
                <c:pt idx="5083">
                  <c:v>9.3775000000000585E-5</c:v>
                </c:pt>
                <c:pt idx="5084">
                  <c:v>9.3775000000000802E-5</c:v>
                </c:pt>
                <c:pt idx="5085">
                  <c:v>9.3775000000000802E-5</c:v>
                </c:pt>
                <c:pt idx="5086">
                  <c:v>9.4005333333334315E-5</c:v>
                </c:pt>
                <c:pt idx="5087">
                  <c:v>9.3775000000000802E-5</c:v>
                </c:pt>
                <c:pt idx="5088">
                  <c:v>9.4010333333333865E-5</c:v>
                </c:pt>
                <c:pt idx="5089">
                  <c:v>9.4240666666667297E-5</c:v>
                </c:pt>
                <c:pt idx="5090">
                  <c:v>9.4240666666667297E-5</c:v>
                </c:pt>
                <c:pt idx="5091">
                  <c:v>9.4476000000000361E-5</c:v>
                </c:pt>
                <c:pt idx="5092">
                  <c:v>9.4245666666667295E-5</c:v>
                </c:pt>
                <c:pt idx="5093">
                  <c:v>9.4235666666667815E-5</c:v>
                </c:pt>
                <c:pt idx="5094">
                  <c:v>9.4476000000000361E-5</c:v>
                </c:pt>
                <c:pt idx="5095">
                  <c:v>9.4476000000000361E-5</c:v>
                </c:pt>
                <c:pt idx="5096">
                  <c:v>9.4476000000000361E-5</c:v>
                </c:pt>
                <c:pt idx="5097">
                  <c:v>9.447100000000039E-5</c:v>
                </c:pt>
                <c:pt idx="5098">
                  <c:v>9.4941666666667547E-5</c:v>
                </c:pt>
                <c:pt idx="5099">
                  <c:v>9.447100000000039E-5</c:v>
                </c:pt>
                <c:pt idx="5100">
                  <c:v>9.5167000000000615E-5</c:v>
                </c:pt>
                <c:pt idx="5101">
                  <c:v>9.4936666666667699E-5</c:v>
                </c:pt>
                <c:pt idx="5102">
                  <c:v>9.4706333333334199E-5</c:v>
                </c:pt>
                <c:pt idx="5103">
                  <c:v>9.4706333333333928E-5</c:v>
                </c:pt>
                <c:pt idx="5104">
                  <c:v>9.4711333333334007E-5</c:v>
                </c:pt>
                <c:pt idx="5105">
                  <c:v>9.4941666666667547E-5</c:v>
                </c:pt>
                <c:pt idx="5106">
                  <c:v>9.4706333333334484E-5</c:v>
                </c:pt>
                <c:pt idx="5107">
                  <c:v>9.447600000000074E-5</c:v>
                </c:pt>
                <c:pt idx="5108">
                  <c:v>9.4716333333334384E-5</c:v>
                </c:pt>
                <c:pt idx="5109">
                  <c:v>9.5177000000000759E-5</c:v>
                </c:pt>
                <c:pt idx="5110">
                  <c:v>9.4936666666667427E-5</c:v>
                </c:pt>
                <c:pt idx="5111">
                  <c:v>9.4936666666667699E-5</c:v>
                </c:pt>
                <c:pt idx="5112">
                  <c:v>9.4706333333334538E-5</c:v>
                </c:pt>
                <c:pt idx="5113">
                  <c:v>9.5172000000000721E-5</c:v>
                </c:pt>
                <c:pt idx="5114">
                  <c:v>9.4701333333334174E-5</c:v>
                </c:pt>
                <c:pt idx="5115">
                  <c:v>9.4931666666667633E-5</c:v>
                </c:pt>
                <c:pt idx="5116">
                  <c:v>9.4696333333334326E-5</c:v>
                </c:pt>
                <c:pt idx="5117">
                  <c:v>9.4696333333334407E-5</c:v>
                </c:pt>
                <c:pt idx="5118">
                  <c:v>9.4931666666667633E-5</c:v>
                </c:pt>
                <c:pt idx="5119">
                  <c:v>9.5167000000000819E-5</c:v>
                </c:pt>
                <c:pt idx="5120">
                  <c:v>9.4936666666667699E-5</c:v>
                </c:pt>
                <c:pt idx="5121">
                  <c:v>9.5162000000000848E-5</c:v>
                </c:pt>
                <c:pt idx="5122">
                  <c:v>9.5167000000000819E-5</c:v>
                </c:pt>
                <c:pt idx="5123">
                  <c:v>9.5402333333334058E-5</c:v>
                </c:pt>
                <c:pt idx="5124">
                  <c:v>9.4931666666667633E-5</c:v>
                </c:pt>
                <c:pt idx="5125">
                  <c:v>9.586300000000084E-5</c:v>
                </c:pt>
                <c:pt idx="5126">
                  <c:v>9.4936666666667699E-5</c:v>
                </c:pt>
                <c:pt idx="5127">
                  <c:v>9.5632666666667314E-5</c:v>
                </c:pt>
                <c:pt idx="5128">
                  <c:v>9.5632666666667639E-5</c:v>
                </c:pt>
                <c:pt idx="5129">
                  <c:v>9.5868000000000594E-5</c:v>
                </c:pt>
                <c:pt idx="5130">
                  <c:v>9.5637666666667718E-5</c:v>
                </c:pt>
                <c:pt idx="5131">
                  <c:v>9.5402333333333774E-5</c:v>
                </c:pt>
                <c:pt idx="5132">
                  <c:v>9.5402333333333774E-5</c:v>
                </c:pt>
                <c:pt idx="5133">
                  <c:v>9.5868000000000594E-5</c:v>
                </c:pt>
                <c:pt idx="5134">
                  <c:v>9.587300000000028E-5</c:v>
                </c:pt>
                <c:pt idx="5135">
                  <c:v>9.5868000000000594E-5</c:v>
                </c:pt>
                <c:pt idx="5136">
                  <c:v>9.5868000000000933E-5</c:v>
                </c:pt>
                <c:pt idx="5137">
                  <c:v>9.5868000000000933E-5</c:v>
                </c:pt>
                <c:pt idx="5138">
                  <c:v>9.5397333333334034E-5</c:v>
                </c:pt>
                <c:pt idx="5139">
                  <c:v>9.5632666666667639E-5</c:v>
                </c:pt>
                <c:pt idx="5140">
                  <c:v>9.562766666666756E-5</c:v>
                </c:pt>
                <c:pt idx="5141">
                  <c:v>9.5622666666667427E-5</c:v>
                </c:pt>
                <c:pt idx="5142">
                  <c:v>9.5392333333333874E-5</c:v>
                </c:pt>
                <c:pt idx="5143">
                  <c:v>9.5632666666667829E-5</c:v>
                </c:pt>
                <c:pt idx="5144">
                  <c:v>9.586300000000084E-5</c:v>
                </c:pt>
                <c:pt idx="5145">
                  <c:v>9.6093333333334028E-5</c:v>
                </c:pt>
                <c:pt idx="5146">
                  <c:v>9.6328666666667254E-5</c:v>
                </c:pt>
                <c:pt idx="5147">
                  <c:v>9.6794333333334305E-5</c:v>
                </c:pt>
                <c:pt idx="5148">
                  <c:v>9.6328666666667254E-5</c:v>
                </c:pt>
                <c:pt idx="5149">
                  <c:v>9.702466666666752E-5</c:v>
                </c:pt>
                <c:pt idx="5150">
                  <c:v>9.702466666666752E-5</c:v>
                </c:pt>
                <c:pt idx="5151">
                  <c:v>9.6794333333334305E-5</c:v>
                </c:pt>
                <c:pt idx="5152">
                  <c:v>9.7024666666667818E-5</c:v>
                </c:pt>
                <c:pt idx="5153">
                  <c:v>9.6789333333333644E-5</c:v>
                </c:pt>
                <c:pt idx="5154">
                  <c:v>9.7029666666667301E-5</c:v>
                </c:pt>
                <c:pt idx="5155">
                  <c:v>9.6564000000000833E-5</c:v>
                </c:pt>
                <c:pt idx="5156">
                  <c:v>9.7024666666667222E-5</c:v>
                </c:pt>
                <c:pt idx="5157">
                  <c:v>9.7725666666667377E-5</c:v>
                </c:pt>
                <c:pt idx="5158">
                  <c:v>9.7260000000000258E-5</c:v>
                </c:pt>
                <c:pt idx="5159">
                  <c:v>9.7260000000000461E-5</c:v>
                </c:pt>
                <c:pt idx="5160">
                  <c:v>9.702466666666752E-5</c:v>
                </c:pt>
                <c:pt idx="5161">
                  <c:v>9.7024666666667818E-5</c:v>
                </c:pt>
                <c:pt idx="5162">
                  <c:v>9.7490333333333527E-5</c:v>
                </c:pt>
                <c:pt idx="5163">
                  <c:v>9.656400000000067E-5</c:v>
                </c:pt>
                <c:pt idx="5164">
                  <c:v>9.6328666666667254E-5</c:v>
                </c:pt>
                <c:pt idx="5165">
                  <c:v>9.7029666666667301E-5</c:v>
                </c:pt>
                <c:pt idx="5166">
                  <c:v>9.679433333333402E-5</c:v>
                </c:pt>
                <c:pt idx="5167">
                  <c:v>9.679433333333402E-5</c:v>
                </c:pt>
                <c:pt idx="5168">
                  <c:v>9.679433333333402E-5</c:v>
                </c:pt>
                <c:pt idx="5169">
                  <c:v>9.6799333333333815E-5</c:v>
                </c:pt>
                <c:pt idx="5170">
                  <c:v>9.679433333333402E-5</c:v>
                </c:pt>
                <c:pt idx="5171">
                  <c:v>9.6794333333334305E-5</c:v>
                </c:pt>
                <c:pt idx="5172">
                  <c:v>9.7034666666667271E-5</c:v>
                </c:pt>
                <c:pt idx="5173">
                  <c:v>9.6794333333334305E-5</c:v>
                </c:pt>
                <c:pt idx="5174">
                  <c:v>9.7260000000000583E-5</c:v>
                </c:pt>
                <c:pt idx="5175">
                  <c:v>9.7495333333333918E-5</c:v>
                </c:pt>
                <c:pt idx="5176">
                  <c:v>9.7265000000000513E-5</c:v>
                </c:pt>
                <c:pt idx="5177">
                  <c:v>9.7260000000000177E-5</c:v>
                </c:pt>
                <c:pt idx="5178">
                  <c:v>9.7956000000000592E-5</c:v>
                </c:pt>
                <c:pt idx="5179">
                  <c:v>9.7956000000000592E-5</c:v>
                </c:pt>
                <c:pt idx="5180">
                  <c:v>9.7725666666667648E-5</c:v>
                </c:pt>
                <c:pt idx="5181">
                  <c:v>9.7265000000000513E-5</c:v>
                </c:pt>
                <c:pt idx="5182">
                  <c:v>9.7730666666667469E-5</c:v>
                </c:pt>
                <c:pt idx="5183">
                  <c:v>9.7500333333334037E-5</c:v>
                </c:pt>
                <c:pt idx="5184">
                  <c:v>9.819133333333398E-5</c:v>
                </c:pt>
                <c:pt idx="5185">
                  <c:v>9.7961000000000481E-5</c:v>
                </c:pt>
                <c:pt idx="5186">
                  <c:v>9.8196333333334357E-5</c:v>
                </c:pt>
                <c:pt idx="5187">
                  <c:v>9.8196333333334357E-5</c:v>
                </c:pt>
                <c:pt idx="5188">
                  <c:v>9.7961000000000643E-5</c:v>
                </c:pt>
                <c:pt idx="5189">
                  <c:v>9.7961000000000643E-5</c:v>
                </c:pt>
                <c:pt idx="5190">
                  <c:v>9.7725666666667648E-5</c:v>
                </c:pt>
                <c:pt idx="5191">
                  <c:v>9.8196333333334086E-5</c:v>
                </c:pt>
                <c:pt idx="5192">
                  <c:v>9.7500333333334145E-5</c:v>
                </c:pt>
                <c:pt idx="5193">
                  <c:v>9.7495333333334148E-5</c:v>
                </c:pt>
                <c:pt idx="5194">
                  <c:v>9.7961000000000481E-5</c:v>
                </c:pt>
                <c:pt idx="5195">
                  <c:v>9.7725666666667648E-5</c:v>
                </c:pt>
                <c:pt idx="5196">
                  <c:v>9.7961000000000331E-5</c:v>
                </c:pt>
                <c:pt idx="5197">
                  <c:v>9.7260000000000651E-5</c:v>
                </c:pt>
                <c:pt idx="5198">
                  <c:v>9.7490333333333758E-5</c:v>
                </c:pt>
                <c:pt idx="5199">
                  <c:v>9.7725666666667539E-5</c:v>
                </c:pt>
                <c:pt idx="5200">
                  <c:v>9.7956000000000592E-5</c:v>
                </c:pt>
                <c:pt idx="5201">
                  <c:v>9.7725666666667756E-5</c:v>
                </c:pt>
                <c:pt idx="5202">
                  <c:v>9.7490333333333527E-5</c:v>
                </c:pt>
                <c:pt idx="5203">
                  <c:v>9.7490333333333527E-5</c:v>
                </c:pt>
                <c:pt idx="5204">
                  <c:v>9.7725666666667377E-5</c:v>
                </c:pt>
                <c:pt idx="5205">
                  <c:v>9.7260000000000461E-5</c:v>
                </c:pt>
                <c:pt idx="5206">
                  <c:v>9.7490333333333758E-5</c:v>
                </c:pt>
                <c:pt idx="5207">
                  <c:v>9.7961000000000643E-5</c:v>
                </c:pt>
                <c:pt idx="5208">
                  <c:v>9.7961000000000643E-5</c:v>
                </c:pt>
                <c:pt idx="5209">
                  <c:v>9.7730666666667469E-5</c:v>
                </c:pt>
                <c:pt idx="5210">
                  <c:v>9.7961000000000331E-5</c:v>
                </c:pt>
                <c:pt idx="5211">
                  <c:v>9.7966000000000763E-5</c:v>
                </c:pt>
                <c:pt idx="5212">
                  <c:v>9.8196333333334221E-5</c:v>
                </c:pt>
                <c:pt idx="5213">
                  <c:v>9.8662000000000608E-5</c:v>
                </c:pt>
                <c:pt idx="5214">
                  <c:v>9.819133333333398E-5</c:v>
                </c:pt>
                <c:pt idx="5215">
                  <c:v>9.8421666666667209E-5</c:v>
                </c:pt>
                <c:pt idx="5216">
                  <c:v>9.8882333333334167E-5</c:v>
                </c:pt>
                <c:pt idx="5217">
                  <c:v>9.8416666666667225E-5</c:v>
                </c:pt>
                <c:pt idx="5218">
                  <c:v>9.7956000000000741E-5</c:v>
                </c:pt>
                <c:pt idx="5219">
                  <c:v>9.8186333333334064E-5</c:v>
                </c:pt>
                <c:pt idx="5220">
                  <c:v>9.8186333333333752E-5</c:v>
                </c:pt>
                <c:pt idx="5221">
                  <c:v>9.7956000000000592E-5</c:v>
                </c:pt>
                <c:pt idx="5222">
                  <c:v>9.7956000000000592E-5</c:v>
                </c:pt>
                <c:pt idx="5223">
                  <c:v>9.8186333333334064E-5</c:v>
                </c:pt>
                <c:pt idx="5224">
                  <c:v>9.8186333333334064E-5</c:v>
                </c:pt>
                <c:pt idx="5225">
                  <c:v>9.7951000000000784E-5</c:v>
                </c:pt>
                <c:pt idx="5226">
                  <c:v>9.7710666666667682E-5</c:v>
                </c:pt>
                <c:pt idx="5227">
                  <c:v>9.8416666666667103E-5</c:v>
                </c:pt>
                <c:pt idx="5228">
                  <c:v>9.8411666666667241E-5</c:v>
                </c:pt>
                <c:pt idx="5229">
                  <c:v>9.8416666666667103E-5</c:v>
                </c:pt>
                <c:pt idx="5230">
                  <c:v>9.7951000000000648E-5</c:v>
                </c:pt>
                <c:pt idx="5231">
                  <c:v>9.8647000000000616E-5</c:v>
                </c:pt>
                <c:pt idx="5232">
                  <c:v>9.7946000000000759E-5</c:v>
                </c:pt>
                <c:pt idx="5233">
                  <c:v>9.7715666666667612E-5</c:v>
                </c:pt>
                <c:pt idx="5234">
                  <c:v>9.8642000000000795E-5</c:v>
                </c:pt>
                <c:pt idx="5235">
                  <c:v>9.8411666666667444E-5</c:v>
                </c:pt>
                <c:pt idx="5236">
                  <c:v>9.8416666666667387E-5</c:v>
                </c:pt>
                <c:pt idx="5237">
                  <c:v>9.8416666666667387E-5</c:v>
                </c:pt>
                <c:pt idx="5238">
                  <c:v>9.7951000000000513E-5</c:v>
                </c:pt>
                <c:pt idx="5239">
                  <c:v>9.7715666666667504E-5</c:v>
                </c:pt>
                <c:pt idx="5240">
                  <c:v>9.7720666666667447E-5</c:v>
                </c:pt>
                <c:pt idx="5241">
                  <c:v>9.7715666666667504E-5</c:v>
                </c:pt>
                <c:pt idx="5242">
                  <c:v>9.8181333333334148E-5</c:v>
                </c:pt>
                <c:pt idx="5243">
                  <c:v>9.7715666666667612E-5</c:v>
                </c:pt>
                <c:pt idx="5244">
                  <c:v>9.8181333333334148E-5</c:v>
                </c:pt>
                <c:pt idx="5245">
                  <c:v>9.8181333333334148E-5</c:v>
                </c:pt>
                <c:pt idx="5246">
                  <c:v>9.8181333333334148E-5</c:v>
                </c:pt>
                <c:pt idx="5247">
                  <c:v>9.8181333333334148E-5</c:v>
                </c:pt>
                <c:pt idx="5248">
                  <c:v>9.8411666666667241E-5</c:v>
                </c:pt>
                <c:pt idx="5249">
                  <c:v>9.8411666666667241E-5</c:v>
                </c:pt>
                <c:pt idx="5250">
                  <c:v>9.8887333333334246E-5</c:v>
                </c:pt>
                <c:pt idx="5251">
                  <c:v>9.8647000000001172E-5</c:v>
                </c:pt>
                <c:pt idx="5252">
                  <c:v>9.8416666666667591E-5</c:v>
                </c:pt>
                <c:pt idx="5253">
                  <c:v>9.8416666666667591E-5</c:v>
                </c:pt>
                <c:pt idx="5254">
                  <c:v>9.8647000000001172E-5</c:v>
                </c:pt>
                <c:pt idx="5255">
                  <c:v>9.7946000000000719E-5</c:v>
                </c:pt>
                <c:pt idx="5256">
                  <c:v>9.8176333333334476E-5</c:v>
                </c:pt>
                <c:pt idx="5257">
                  <c:v>9.864700000000105E-5</c:v>
                </c:pt>
                <c:pt idx="5258">
                  <c:v>9.8411666666667444E-5</c:v>
                </c:pt>
                <c:pt idx="5259">
                  <c:v>9.8642000000000876E-5</c:v>
                </c:pt>
                <c:pt idx="5260">
                  <c:v>9.8411666666667444E-5</c:v>
                </c:pt>
                <c:pt idx="5261">
                  <c:v>9.8877333333334292E-5</c:v>
                </c:pt>
                <c:pt idx="5262">
                  <c:v>9.8647000000000833E-5</c:v>
                </c:pt>
                <c:pt idx="5263">
                  <c:v>9.9343000000000448E-5</c:v>
                </c:pt>
                <c:pt idx="5264">
                  <c:v>9.8877333333334346E-5</c:v>
                </c:pt>
                <c:pt idx="5265">
                  <c:v>9.8647000000000833E-5</c:v>
                </c:pt>
                <c:pt idx="5266">
                  <c:v>9.8882333333334004E-5</c:v>
                </c:pt>
                <c:pt idx="5267">
                  <c:v>9.8877333333334292E-5</c:v>
                </c:pt>
                <c:pt idx="5268">
                  <c:v>9.9353000000000538E-5</c:v>
                </c:pt>
                <c:pt idx="5269">
                  <c:v>9.9112666666667355E-5</c:v>
                </c:pt>
                <c:pt idx="5270">
                  <c:v>9.8877333333334346E-5</c:v>
                </c:pt>
                <c:pt idx="5271">
                  <c:v>9.8642000000000876E-5</c:v>
                </c:pt>
                <c:pt idx="5272">
                  <c:v>9.8872333333334376E-5</c:v>
                </c:pt>
                <c:pt idx="5273">
                  <c:v>9.8642000000000876E-5</c:v>
                </c:pt>
                <c:pt idx="5274">
                  <c:v>9.8642000000000876E-5</c:v>
                </c:pt>
                <c:pt idx="5275">
                  <c:v>9.9107666666667547E-5</c:v>
                </c:pt>
                <c:pt idx="5276">
                  <c:v>9.8867333333334446E-5</c:v>
                </c:pt>
                <c:pt idx="5277">
                  <c:v>9.8867333333334446E-5</c:v>
                </c:pt>
                <c:pt idx="5278">
                  <c:v>9.8872333333334091E-5</c:v>
                </c:pt>
                <c:pt idx="5279">
                  <c:v>9.9338000000000695E-5</c:v>
                </c:pt>
                <c:pt idx="5280">
                  <c:v>9.9333000000000331E-5</c:v>
                </c:pt>
                <c:pt idx="5281">
                  <c:v>9.9102666666667509E-5</c:v>
                </c:pt>
                <c:pt idx="5282">
                  <c:v>9.9563333333334346E-5</c:v>
                </c:pt>
                <c:pt idx="5283">
                  <c:v>9.9568333333334452E-5</c:v>
                </c:pt>
                <c:pt idx="5284">
                  <c:v>9.9333000000000738E-5</c:v>
                </c:pt>
                <c:pt idx="5285">
                  <c:v>9.9333000000000738E-5</c:v>
                </c:pt>
                <c:pt idx="5286">
                  <c:v>9.8867333333334283E-5</c:v>
                </c:pt>
                <c:pt idx="5287">
                  <c:v>9.9568333333334452E-5</c:v>
                </c:pt>
                <c:pt idx="5288">
                  <c:v>9.9097666666667783E-5</c:v>
                </c:pt>
                <c:pt idx="5289">
                  <c:v>9.9328000000000713E-5</c:v>
                </c:pt>
                <c:pt idx="5290">
                  <c:v>9.9097666666667783E-5</c:v>
                </c:pt>
                <c:pt idx="5291">
                  <c:v>9.9333000000000738E-5</c:v>
                </c:pt>
                <c:pt idx="5292">
                  <c:v>1.0002900000000045E-4</c:v>
                </c:pt>
                <c:pt idx="5293">
                  <c:v>9.9568333333334316E-5</c:v>
                </c:pt>
                <c:pt idx="5294">
                  <c:v>1.0025433333333388E-4</c:v>
                </c:pt>
                <c:pt idx="5295">
                  <c:v>1.0002400000000079E-4</c:v>
                </c:pt>
                <c:pt idx="5296">
                  <c:v>9.979366666666775E-5</c:v>
                </c:pt>
                <c:pt idx="5297">
                  <c:v>1.0025933333333387E-4</c:v>
                </c:pt>
                <c:pt idx="5298">
                  <c:v>9.9793666666667981E-5</c:v>
                </c:pt>
                <c:pt idx="5299">
                  <c:v>9.9788666666667753E-5</c:v>
                </c:pt>
                <c:pt idx="5300">
                  <c:v>9.9793666666667872E-5</c:v>
                </c:pt>
                <c:pt idx="5301">
                  <c:v>1.0002900000000066E-4</c:v>
                </c:pt>
                <c:pt idx="5302">
                  <c:v>1.0025433333333407E-4</c:v>
                </c:pt>
                <c:pt idx="5303">
                  <c:v>1.0002400000000079E-4</c:v>
                </c:pt>
                <c:pt idx="5304">
                  <c:v>1.0048966666666701E-4</c:v>
                </c:pt>
                <c:pt idx="5305">
                  <c:v>1.0025433333333388E-4</c:v>
                </c:pt>
                <c:pt idx="5306">
                  <c:v>1.0072500000000096E-4</c:v>
                </c:pt>
                <c:pt idx="5307">
                  <c:v>1.004946666666673E-4</c:v>
                </c:pt>
                <c:pt idx="5308">
                  <c:v>1.0048966666666701E-4</c:v>
                </c:pt>
                <c:pt idx="5309">
                  <c:v>1.0048966666666753E-4</c:v>
                </c:pt>
                <c:pt idx="5310">
                  <c:v>1.0048966666666701E-4</c:v>
                </c:pt>
                <c:pt idx="5311">
                  <c:v>1.0095533333333402E-4</c:v>
                </c:pt>
                <c:pt idx="5312">
                  <c:v>1.0095533333333402E-4</c:v>
                </c:pt>
                <c:pt idx="5313">
                  <c:v>1.0142100000000088E-4</c:v>
                </c:pt>
                <c:pt idx="5314">
                  <c:v>1.0142100000000088E-4</c:v>
                </c:pt>
                <c:pt idx="5315">
                  <c:v>1.0118566666666743E-4</c:v>
                </c:pt>
                <c:pt idx="5316">
                  <c:v>1.0188166666666748E-4</c:v>
                </c:pt>
                <c:pt idx="5317">
                  <c:v>1.0188166666666748E-4</c:v>
                </c:pt>
                <c:pt idx="5318">
                  <c:v>1.0141600000000091E-4</c:v>
                </c:pt>
                <c:pt idx="5319">
                  <c:v>1.0188666666666724E-4</c:v>
                </c:pt>
                <c:pt idx="5320">
                  <c:v>1.0164633333333402E-4</c:v>
                </c:pt>
                <c:pt idx="5321">
                  <c:v>1.0165133333333452E-4</c:v>
                </c:pt>
                <c:pt idx="5322">
                  <c:v>1.0165133333333452E-4</c:v>
                </c:pt>
                <c:pt idx="5323">
                  <c:v>1.0141600000000049E-4</c:v>
                </c:pt>
                <c:pt idx="5324">
                  <c:v>1.0142100000000103E-4</c:v>
                </c:pt>
                <c:pt idx="5325">
                  <c:v>1.0164633333333402E-4</c:v>
                </c:pt>
                <c:pt idx="5326">
                  <c:v>1.0118566666666712E-4</c:v>
                </c:pt>
                <c:pt idx="5327">
                  <c:v>1.0119066666666703E-4</c:v>
                </c:pt>
                <c:pt idx="5328">
                  <c:v>1.0189166666666726E-4</c:v>
                </c:pt>
                <c:pt idx="5329">
                  <c:v>1.0142600000000069E-4</c:v>
                </c:pt>
                <c:pt idx="5330">
                  <c:v>1.0118566666666712E-4</c:v>
                </c:pt>
                <c:pt idx="5331">
                  <c:v>1.0165633333333362E-4</c:v>
                </c:pt>
                <c:pt idx="5332">
                  <c:v>1.0165133333333406E-4</c:v>
                </c:pt>
                <c:pt idx="5333">
                  <c:v>1.0188666666666724E-4</c:v>
                </c:pt>
                <c:pt idx="5334">
                  <c:v>1.0142100000000057E-4</c:v>
                </c:pt>
                <c:pt idx="5335">
                  <c:v>1.0119066666666703E-4</c:v>
                </c:pt>
                <c:pt idx="5336">
                  <c:v>1.018916666666673E-4</c:v>
                </c:pt>
                <c:pt idx="5337">
                  <c:v>1.0189166666666726E-4</c:v>
                </c:pt>
                <c:pt idx="5338">
                  <c:v>1.0142600000000069E-4</c:v>
                </c:pt>
                <c:pt idx="5339">
                  <c:v>1.0189166666666726E-4</c:v>
                </c:pt>
                <c:pt idx="5340">
                  <c:v>1.0165633333333369E-4</c:v>
                </c:pt>
                <c:pt idx="5341">
                  <c:v>1.0189166666666726E-4</c:v>
                </c:pt>
                <c:pt idx="5342">
                  <c:v>1.0165633333333369E-4</c:v>
                </c:pt>
                <c:pt idx="5343">
                  <c:v>1.0189166666666726E-4</c:v>
                </c:pt>
                <c:pt idx="5344">
                  <c:v>1.0212199999999987E-4</c:v>
                </c:pt>
                <c:pt idx="5345">
                  <c:v>1.0212200000000021E-4</c:v>
                </c:pt>
                <c:pt idx="5346">
                  <c:v>1.0212199999999987E-4</c:v>
                </c:pt>
                <c:pt idx="5347">
                  <c:v>1.0258766666666705E-4</c:v>
                </c:pt>
                <c:pt idx="5348">
                  <c:v>1.0258766666666705E-4</c:v>
                </c:pt>
                <c:pt idx="5349">
                  <c:v>1.0236233333333361E-4</c:v>
                </c:pt>
                <c:pt idx="5350">
                  <c:v>1.0283299999999987E-4</c:v>
                </c:pt>
                <c:pt idx="5351">
                  <c:v>1.0375933333333361E-4</c:v>
                </c:pt>
                <c:pt idx="5352">
                  <c:v>1.0305833333333407E-4</c:v>
                </c:pt>
                <c:pt idx="5353">
                  <c:v>1.0282800000000069E-4</c:v>
                </c:pt>
                <c:pt idx="5354">
                  <c:v>1.0305833333333407E-4</c:v>
                </c:pt>
                <c:pt idx="5355">
                  <c:v>1.0305333333333406E-4</c:v>
                </c:pt>
                <c:pt idx="5356">
                  <c:v>1.0282300000000065E-4</c:v>
                </c:pt>
                <c:pt idx="5357">
                  <c:v>1.0351900000000021E-4</c:v>
                </c:pt>
                <c:pt idx="5358">
                  <c:v>1.0305333333333406E-4</c:v>
                </c:pt>
                <c:pt idx="5359">
                  <c:v>1.0328866666666746E-4</c:v>
                </c:pt>
                <c:pt idx="5360">
                  <c:v>1.0235733333333364E-4</c:v>
                </c:pt>
                <c:pt idx="5361">
                  <c:v>1.0258766666666705E-4</c:v>
                </c:pt>
                <c:pt idx="5362">
                  <c:v>1.0304833333333437E-4</c:v>
                </c:pt>
                <c:pt idx="5363">
                  <c:v>1.0281800000000086E-4</c:v>
                </c:pt>
                <c:pt idx="5364">
                  <c:v>1.0351900000000042E-4</c:v>
                </c:pt>
                <c:pt idx="5365">
                  <c:v>1.0304833333333437E-4</c:v>
                </c:pt>
                <c:pt idx="5366">
                  <c:v>1.0304833333333437E-4</c:v>
                </c:pt>
                <c:pt idx="5367">
                  <c:v>1.0281800000000049E-4</c:v>
                </c:pt>
                <c:pt idx="5368">
                  <c:v>1.030433333333337E-4</c:v>
                </c:pt>
                <c:pt idx="5369">
                  <c:v>1.030433333333337E-4</c:v>
                </c:pt>
                <c:pt idx="5370">
                  <c:v>1.0327866666666744E-4</c:v>
                </c:pt>
                <c:pt idx="5371">
                  <c:v>1.0351400000000054E-4</c:v>
                </c:pt>
                <c:pt idx="5372">
                  <c:v>1.0303833333333409E-4</c:v>
                </c:pt>
                <c:pt idx="5373">
                  <c:v>1.0373433333333369E-4</c:v>
                </c:pt>
                <c:pt idx="5374">
                  <c:v>1.0373433333333414E-4</c:v>
                </c:pt>
                <c:pt idx="5375">
                  <c:v>1.0396466666666725E-4</c:v>
                </c:pt>
                <c:pt idx="5376">
                  <c:v>1.0419500000000038E-4</c:v>
                </c:pt>
                <c:pt idx="5377">
                  <c:v>1.0443033333333367E-4</c:v>
                </c:pt>
                <c:pt idx="5378">
                  <c:v>1.0419999999999997E-4</c:v>
                </c:pt>
                <c:pt idx="5379">
                  <c:v>1.0350400000000069E-4</c:v>
                </c:pt>
                <c:pt idx="5380">
                  <c:v>1.0350900000000061E-4</c:v>
                </c:pt>
                <c:pt idx="5381">
                  <c:v>1.0351400000000076E-4</c:v>
                </c:pt>
                <c:pt idx="5382">
                  <c:v>1.0396966666666701E-4</c:v>
                </c:pt>
                <c:pt idx="5383">
                  <c:v>1.0373933333333381E-4</c:v>
                </c:pt>
                <c:pt idx="5384">
                  <c:v>1.0420500000000089E-4</c:v>
                </c:pt>
                <c:pt idx="5385">
                  <c:v>1.0420500000000089E-4</c:v>
                </c:pt>
                <c:pt idx="5386">
                  <c:v>1.0396966666666681E-4</c:v>
                </c:pt>
                <c:pt idx="5387">
                  <c:v>1.0420500000000089E-4</c:v>
                </c:pt>
                <c:pt idx="5388">
                  <c:v>1.0397466666666702E-4</c:v>
                </c:pt>
                <c:pt idx="5389">
                  <c:v>1.039746666666673E-4</c:v>
                </c:pt>
                <c:pt idx="5390">
                  <c:v>1.044353333333343E-4</c:v>
                </c:pt>
                <c:pt idx="5391">
                  <c:v>1.046756666666674E-4</c:v>
                </c:pt>
                <c:pt idx="5392">
                  <c:v>1.0443533333333444E-4</c:v>
                </c:pt>
                <c:pt idx="5393">
                  <c:v>1.0443533333333444E-4</c:v>
                </c:pt>
                <c:pt idx="5394">
                  <c:v>1.0420500000000103E-4</c:v>
                </c:pt>
                <c:pt idx="5395">
                  <c:v>1.0443533333333444E-4</c:v>
                </c:pt>
                <c:pt idx="5396">
                  <c:v>1.0443533333333444E-4</c:v>
                </c:pt>
                <c:pt idx="5397">
                  <c:v>1.0466566666666789E-4</c:v>
                </c:pt>
                <c:pt idx="5398">
                  <c:v>1.0467066666666752E-4</c:v>
                </c:pt>
                <c:pt idx="5399">
                  <c:v>1.0444033333333408E-4</c:v>
                </c:pt>
                <c:pt idx="5400">
                  <c:v>1.046656666666676E-4</c:v>
                </c:pt>
                <c:pt idx="5401">
                  <c:v>1.0466566666666789E-4</c:v>
                </c:pt>
                <c:pt idx="5402">
                  <c:v>1.0490100000000086E-4</c:v>
                </c:pt>
                <c:pt idx="5403">
                  <c:v>1.0513633333333384E-4</c:v>
                </c:pt>
                <c:pt idx="5404">
                  <c:v>1.0490100000000086E-4</c:v>
                </c:pt>
                <c:pt idx="5405">
                  <c:v>1.0513633333333373E-4</c:v>
                </c:pt>
                <c:pt idx="5406">
                  <c:v>1.053716666666672E-4</c:v>
                </c:pt>
                <c:pt idx="5407">
                  <c:v>1.0537666666666689E-4</c:v>
                </c:pt>
                <c:pt idx="5408">
                  <c:v>1.0537666666666689E-4</c:v>
                </c:pt>
                <c:pt idx="5409">
                  <c:v>1.0654333333333382E-4</c:v>
                </c:pt>
                <c:pt idx="5410">
                  <c:v>1.0677866666666707E-4</c:v>
                </c:pt>
                <c:pt idx="5411">
                  <c:v>1.0630300000000049E-4</c:v>
                </c:pt>
                <c:pt idx="5412">
                  <c:v>1.0607266666666687E-4</c:v>
                </c:pt>
                <c:pt idx="5413">
                  <c:v>1.0583733333333399E-4</c:v>
                </c:pt>
                <c:pt idx="5414">
                  <c:v>1.0560200000000029E-4</c:v>
                </c:pt>
                <c:pt idx="5415">
                  <c:v>1.0536166666666756E-4</c:v>
                </c:pt>
                <c:pt idx="5416">
                  <c:v>1.0583233333333392E-4</c:v>
                </c:pt>
                <c:pt idx="5417">
                  <c:v>1.058323333333342E-4</c:v>
                </c:pt>
                <c:pt idx="5418">
                  <c:v>1.0583733333333379E-4</c:v>
                </c:pt>
                <c:pt idx="5419">
                  <c:v>1.0583233333333392E-4</c:v>
                </c:pt>
                <c:pt idx="5420">
                  <c:v>1.0629799999999981E-4</c:v>
                </c:pt>
                <c:pt idx="5421">
                  <c:v>1.0606266666666702E-4</c:v>
                </c:pt>
                <c:pt idx="5422">
                  <c:v>1.0629300000000043E-4</c:v>
                </c:pt>
                <c:pt idx="5423">
                  <c:v>1.0652833333333372E-4</c:v>
                </c:pt>
                <c:pt idx="5424">
                  <c:v>1.0629800000000061E-4</c:v>
                </c:pt>
                <c:pt idx="5425">
                  <c:v>1.0652833333333372E-4</c:v>
                </c:pt>
                <c:pt idx="5426">
                  <c:v>1.0675866666666748E-4</c:v>
                </c:pt>
                <c:pt idx="5427">
                  <c:v>1.0675866666666723E-4</c:v>
                </c:pt>
                <c:pt idx="5428">
                  <c:v>1.0698899999999981E-4</c:v>
                </c:pt>
                <c:pt idx="5429">
                  <c:v>1.0652833333333441E-4</c:v>
                </c:pt>
                <c:pt idx="5430">
                  <c:v>1.0675866666666685E-4</c:v>
                </c:pt>
                <c:pt idx="5431">
                  <c:v>1.069939999999998E-4</c:v>
                </c:pt>
                <c:pt idx="5432">
                  <c:v>1.0629299999999991E-4</c:v>
                </c:pt>
                <c:pt idx="5433">
                  <c:v>1.0629800000000061E-4</c:v>
                </c:pt>
                <c:pt idx="5434">
                  <c:v>1.0652833333333409E-4</c:v>
                </c:pt>
                <c:pt idx="5435">
                  <c:v>1.060676666666672E-4</c:v>
                </c:pt>
                <c:pt idx="5436">
                  <c:v>1.060676666666672E-4</c:v>
                </c:pt>
                <c:pt idx="5437">
                  <c:v>1.0676366666666687E-4</c:v>
                </c:pt>
                <c:pt idx="5438">
                  <c:v>1.0676366666666731E-4</c:v>
                </c:pt>
                <c:pt idx="5439">
                  <c:v>1.0630300000000031E-4</c:v>
                </c:pt>
                <c:pt idx="5440">
                  <c:v>1.0630300000000031E-4</c:v>
                </c:pt>
                <c:pt idx="5441">
                  <c:v>1.0583233333333392E-4</c:v>
                </c:pt>
                <c:pt idx="5442">
                  <c:v>1.0653333333333383E-4</c:v>
                </c:pt>
                <c:pt idx="5443">
                  <c:v>1.0630300000000031E-4</c:v>
                </c:pt>
                <c:pt idx="5444">
                  <c:v>1.0653833333333377E-4</c:v>
                </c:pt>
                <c:pt idx="5445">
                  <c:v>1.0676366666666693E-4</c:v>
                </c:pt>
                <c:pt idx="5446">
                  <c:v>1.0676366666666693E-4</c:v>
                </c:pt>
                <c:pt idx="5447">
                  <c:v>1.0629800000000061E-4</c:v>
                </c:pt>
                <c:pt idx="5448">
                  <c:v>1.0630300000000031E-4</c:v>
                </c:pt>
                <c:pt idx="5449">
                  <c:v>1.0653333333333352E-4</c:v>
                </c:pt>
                <c:pt idx="5450">
                  <c:v>1.0676866666666684E-4</c:v>
                </c:pt>
                <c:pt idx="5451">
                  <c:v>1.0653333333333352E-4</c:v>
                </c:pt>
                <c:pt idx="5452">
                  <c:v>1.0653333333333352E-4</c:v>
                </c:pt>
                <c:pt idx="5453">
                  <c:v>1.0676366666666693E-4</c:v>
                </c:pt>
                <c:pt idx="5454">
                  <c:v>1.0723433333333391E-4</c:v>
                </c:pt>
                <c:pt idx="5455">
                  <c:v>1.0746466666666737E-4</c:v>
                </c:pt>
                <c:pt idx="5456">
                  <c:v>1.0700400000000024E-4</c:v>
                </c:pt>
                <c:pt idx="5457">
                  <c:v>1.0746966666666707E-4</c:v>
                </c:pt>
                <c:pt idx="5458">
                  <c:v>1.0700400000000079E-4</c:v>
                </c:pt>
                <c:pt idx="5459">
                  <c:v>1.0723933333333368E-4</c:v>
                </c:pt>
                <c:pt idx="5460">
                  <c:v>1.0746966666666707E-4</c:v>
                </c:pt>
                <c:pt idx="5461">
                  <c:v>1.0746966666666707E-4</c:v>
                </c:pt>
                <c:pt idx="5462">
                  <c:v>1.0747966666666703E-4</c:v>
                </c:pt>
                <c:pt idx="5463">
                  <c:v>1.0700900000000025E-4</c:v>
                </c:pt>
                <c:pt idx="5464">
                  <c:v>1.0746966666666707E-4</c:v>
                </c:pt>
                <c:pt idx="5465">
                  <c:v>1.0724433333333384E-4</c:v>
                </c:pt>
                <c:pt idx="5466">
                  <c:v>1.0747466666666719E-4</c:v>
                </c:pt>
                <c:pt idx="5467">
                  <c:v>1.0723433333333386E-4</c:v>
                </c:pt>
                <c:pt idx="5468">
                  <c:v>1.0746466666666733E-4</c:v>
                </c:pt>
                <c:pt idx="5469">
                  <c:v>1.0723433333333386E-4</c:v>
                </c:pt>
                <c:pt idx="5470">
                  <c:v>1.0699900000000001E-4</c:v>
                </c:pt>
                <c:pt idx="5471">
                  <c:v>1.0746466666666733E-4</c:v>
                </c:pt>
                <c:pt idx="5472">
                  <c:v>1.0793533333333408E-4</c:v>
                </c:pt>
                <c:pt idx="5473">
                  <c:v>1.0746466666666747E-4</c:v>
                </c:pt>
                <c:pt idx="5474">
                  <c:v>1.0699900000000005E-4</c:v>
                </c:pt>
                <c:pt idx="5475">
                  <c:v>1.0676366666666693E-4</c:v>
                </c:pt>
                <c:pt idx="5476">
                  <c:v>1.0722933333333359E-4</c:v>
                </c:pt>
                <c:pt idx="5477">
                  <c:v>1.0722933333333367E-4</c:v>
                </c:pt>
                <c:pt idx="5478">
                  <c:v>1.0722933333333367E-4</c:v>
                </c:pt>
                <c:pt idx="5479">
                  <c:v>1.0722933333333359E-4</c:v>
                </c:pt>
                <c:pt idx="5480">
                  <c:v>1.074646666666672E-4</c:v>
                </c:pt>
                <c:pt idx="5481">
                  <c:v>1.0722933333333367E-4</c:v>
                </c:pt>
                <c:pt idx="5482">
                  <c:v>1.0722933333333367E-4</c:v>
                </c:pt>
                <c:pt idx="5483">
                  <c:v>1.076900000000005E-4</c:v>
                </c:pt>
                <c:pt idx="5484">
                  <c:v>1.0722933333333367E-4</c:v>
                </c:pt>
                <c:pt idx="5485">
                  <c:v>1.0722933333333367E-4</c:v>
                </c:pt>
                <c:pt idx="5486">
                  <c:v>1.0699899999999981E-4</c:v>
                </c:pt>
                <c:pt idx="5487">
                  <c:v>1.074646666666672E-4</c:v>
                </c:pt>
                <c:pt idx="5488">
                  <c:v>1.0699899999999981E-4</c:v>
                </c:pt>
                <c:pt idx="5489">
                  <c:v>1.0676366666666669E-4</c:v>
                </c:pt>
                <c:pt idx="5490">
                  <c:v>1.0699899999999981E-4</c:v>
                </c:pt>
                <c:pt idx="5491">
                  <c:v>1.0700400000000024E-4</c:v>
                </c:pt>
                <c:pt idx="5492">
                  <c:v>1.0699899999999945E-4</c:v>
                </c:pt>
                <c:pt idx="5493">
                  <c:v>1.0723433333333362E-4</c:v>
                </c:pt>
                <c:pt idx="5494">
                  <c:v>1.0676866666666688E-4</c:v>
                </c:pt>
                <c:pt idx="5495">
                  <c:v>1.0700400000000079E-4</c:v>
                </c:pt>
                <c:pt idx="5496">
                  <c:v>1.0676866666666712E-4</c:v>
                </c:pt>
                <c:pt idx="5497">
                  <c:v>1.0699899999999981E-4</c:v>
                </c:pt>
                <c:pt idx="5498">
                  <c:v>1.0723433333333362E-4</c:v>
                </c:pt>
                <c:pt idx="5499">
                  <c:v>1.0676866666666712E-4</c:v>
                </c:pt>
                <c:pt idx="5500">
                  <c:v>1.0630300000000069E-4</c:v>
                </c:pt>
                <c:pt idx="5501">
                  <c:v>1.0607766666666748E-4</c:v>
                </c:pt>
                <c:pt idx="5502">
                  <c:v>1.0653833333333401E-4</c:v>
                </c:pt>
                <c:pt idx="5503">
                  <c:v>1.0699900000000005E-4</c:v>
                </c:pt>
                <c:pt idx="5504">
                  <c:v>1.0700400000000047E-4</c:v>
                </c:pt>
                <c:pt idx="5505">
                  <c:v>1.0700400000000024E-4</c:v>
                </c:pt>
                <c:pt idx="5506">
                  <c:v>1.0700400000000079E-4</c:v>
                </c:pt>
                <c:pt idx="5507">
                  <c:v>1.0700400000000079E-4</c:v>
                </c:pt>
                <c:pt idx="5508">
                  <c:v>1.0676366666666693E-4</c:v>
                </c:pt>
                <c:pt idx="5509">
                  <c:v>1.0676866666666712E-4</c:v>
                </c:pt>
                <c:pt idx="5510">
                  <c:v>1.0700400000000024E-4</c:v>
                </c:pt>
                <c:pt idx="5511">
                  <c:v>1.0676866666666688E-4</c:v>
                </c:pt>
                <c:pt idx="5512">
                  <c:v>1.0653833333333377E-4</c:v>
                </c:pt>
                <c:pt idx="5513">
                  <c:v>1.0676866666666712E-4</c:v>
                </c:pt>
                <c:pt idx="5514">
                  <c:v>1.0653833333333401E-4</c:v>
                </c:pt>
                <c:pt idx="5515">
                  <c:v>1.0630300000000031E-4</c:v>
                </c:pt>
                <c:pt idx="5516">
                  <c:v>1.0653833333333377E-4</c:v>
                </c:pt>
                <c:pt idx="5517">
                  <c:v>1.0700900000000056E-4</c:v>
                </c:pt>
                <c:pt idx="5518">
                  <c:v>1.0677366666666685E-4</c:v>
                </c:pt>
                <c:pt idx="5519">
                  <c:v>1.0653333333333383E-4</c:v>
                </c:pt>
                <c:pt idx="5520">
                  <c:v>1.0653333333333383E-4</c:v>
                </c:pt>
                <c:pt idx="5521">
                  <c:v>1.0653333333333383E-4</c:v>
                </c:pt>
                <c:pt idx="5522">
                  <c:v>1.0653333333333352E-4</c:v>
                </c:pt>
                <c:pt idx="5523">
                  <c:v>1.0653333333333369E-4</c:v>
                </c:pt>
                <c:pt idx="5524">
                  <c:v>1.0583733333333399E-4</c:v>
                </c:pt>
                <c:pt idx="5525">
                  <c:v>1.0606766666666752E-4</c:v>
                </c:pt>
                <c:pt idx="5526">
                  <c:v>1.0583233333333392E-4</c:v>
                </c:pt>
                <c:pt idx="5527">
                  <c:v>1.0583233333333392E-4</c:v>
                </c:pt>
                <c:pt idx="5528">
                  <c:v>1.0653333333333369E-4</c:v>
                </c:pt>
                <c:pt idx="5529">
                  <c:v>1.0606266666666716E-4</c:v>
                </c:pt>
                <c:pt idx="5530">
                  <c:v>1.0583233333333392E-4</c:v>
                </c:pt>
                <c:pt idx="5531">
                  <c:v>1.0606766666666741E-4</c:v>
                </c:pt>
                <c:pt idx="5532">
                  <c:v>1.0606266666666746E-4</c:v>
                </c:pt>
                <c:pt idx="5533">
                  <c:v>1.0536666666666701E-4</c:v>
                </c:pt>
                <c:pt idx="5534">
                  <c:v>1.0605766666666739E-4</c:v>
                </c:pt>
                <c:pt idx="5535">
                  <c:v>1.0536166666666723E-4</c:v>
                </c:pt>
                <c:pt idx="5536">
                  <c:v>1.0606266666666716E-4</c:v>
                </c:pt>
                <c:pt idx="5537">
                  <c:v>1.0606766666666741E-4</c:v>
                </c:pt>
                <c:pt idx="5538">
                  <c:v>1.0582733333333424E-4</c:v>
                </c:pt>
                <c:pt idx="5539">
                  <c:v>1.0605766666666739E-4</c:v>
                </c:pt>
                <c:pt idx="5540">
                  <c:v>1.0582733333333424E-4</c:v>
                </c:pt>
                <c:pt idx="5541">
                  <c:v>1.0606266666666716E-4</c:v>
                </c:pt>
                <c:pt idx="5542">
                  <c:v>1.0652333333333374E-4</c:v>
                </c:pt>
                <c:pt idx="5543">
                  <c:v>1.0652833333333372E-4</c:v>
                </c:pt>
                <c:pt idx="5544">
                  <c:v>1.0559700000000045E-4</c:v>
                </c:pt>
                <c:pt idx="5545">
                  <c:v>1.0582733333333401E-4</c:v>
                </c:pt>
                <c:pt idx="5546">
                  <c:v>1.0606266666666702E-4</c:v>
                </c:pt>
                <c:pt idx="5547">
                  <c:v>1.0536166666666723E-4</c:v>
                </c:pt>
                <c:pt idx="5548">
                  <c:v>1.0559700000000045E-4</c:v>
                </c:pt>
                <c:pt idx="5549">
                  <c:v>1.0559199999999989E-4</c:v>
                </c:pt>
                <c:pt idx="5550">
                  <c:v>1.0559199999999989E-4</c:v>
                </c:pt>
                <c:pt idx="5551">
                  <c:v>1.0559699999999984E-4</c:v>
                </c:pt>
                <c:pt idx="5552">
                  <c:v>1.0489600000000005E-4</c:v>
                </c:pt>
                <c:pt idx="5553">
                  <c:v>1.0559199999999989E-4</c:v>
                </c:pt>
                <c:pt idx="5554">
                  <c:v>1.0536166666666688E-4</c:v>
                </c:pt>
                <c:pt idx="5555">
                  <c:v>1.0513133333333383E-4</c:v>
                </c:pt>
                <c:pt idx="5556">
                  <c:v>1.0513133333333383E-4</c:v>
                </c:pt>
                <c:pt idx="5557">
                  <c:v>1.0513133333333383E-4</c:v>
                </c:pt>
                <c:pt idx="5558">
                  <c:v>1.0559199999999989E-4</c:v>
                </c:pt>
                <c:pt idx="5559">
                  <c:v>1.0536166666666688E-4</c:v>
                </c:pt>
                <c:pt idx="5560">
                  <c:v>1.0558700000000046E-4</c:v>
                </c:pt>
                <c:pt idx="5561">
                  <c:v>1.0512633333333364E-4</c:v>
                </c:pt>
                <c:pt idx="5562">
                  <c:v>1.0559700000000045E-4</c:v>
                </c:pt>
                <c:pt idx="5563">
                  <c:v>1.0536166666666723E-4</c:v>
                </c:pt>
                <c:pt idx="5564">
                  <c:v>1.0559199999999989E-4</c:v>
                </c:pt>
                <c:pt idx="5565">
                  <c:v>1.0559199999999989E-4</c:v>
                </c:pt>
                <c:pt idx="5566">
                  <c:v>1.0582233333333383E-4</c:v>
                </c:pt>
                <c:pt idx="5567">
                  <c:v>1.0559199999999989E-4</c:v>
                </c:pt>
                <c:pt idx="5568">
                  <c:v>1.0559700000000045E-4</c:v>
                </c:pt>
                <c:pt idx="5569">
                  <c:v>1.0536166666666688E-4</c:v>
                </c:pt>
                <c:pt idx="5570">
                  <c:v>1.0513133333333383E-4</c:v>
                </c:pt>
                <c:pt idx="5571">
                  <c:v>1.0559199999999989E-4</c:v>
                </c:pt>
                <c:pt idx="5572">
                  <c:v>1.0582733333333382E-4</c:v>
                </c:pt>
                <c:pt idx="5573">
                  <c:v>1.0582733333333401E-4</c:v>
                </c:pt>
                <c:pt idx="5574">
                  <c:v>1.0559199999999989E-4</c:v>
                </c:pt>
                <c:pt idx="5575">
                  <c:v>1.0582733333333401E-4</c:v>
                </c:pt>
                <c:pt idx="5576">
                  <c:v>1.0607266666666714E-4</c:v>
                </c:pt>
                <c:pt idx="5577">
                  <c:v>1.0582733333333401E-4</c:v>
                </c:pt>
                <c:pt idx="5578">
                  <c:v>1.0559700000000045E-4</c:v>
                </c:pt>
                <c:pt idx="5579">
                  <c:v>1.0536166666666723E-4</c:v>
                </c:pt>
                <c:pt idx="5580">
                  <c:v>1.0559700000000045E-4</c:v>
                </c:pt>
                <c:pt idx="5581">
                  <c:v>1.0652333333333408E-4</c:v>
                </c:pt>
                <c:pt idx="5582">
                  <c:v>1.0582733333333401E-4</c:v>
                </c:pt>
                <c:pt idx="5583">
                  <c:v>1.0513133333333383E-4</c:v>
                </c:pt>
                <c:pt idx="5584">
                  <c:v>1.0583233333333392E-4</c:v>
                </c:pt>
                <c:pt idx="5585">
                  <c:v>1.0582733333333401E-4</c:v>
                </c:pt>
                <c:pt idx="5586">
                  <c:v>1.0559700000000045E-4</c:v>
                </c:pt>
                <c:pt idx="5587">
                  <c:v>1.0559700000000045E-4</c:v>
                </c:pt>
                <c:pt idx="5588">
                  <c:v>1.0583233333333378E-4</c:v>
                </c:pt>
                <c:pt idx="5589">
                  <c:v>1.0536166666666723E-4</c:v>
                </c:pt>
                <c:pt idx="5590">
                  <c:v>1.0582733333333424E-4</c:v>
                </c:pt>
                <c:pt idx="5591">
                  <c:v>1.0536166666666723E-4</c:v>
                </c:pt>
                <c:pt idx="5592">
                  <c:v>1.0582733333333401E-4</c:v>
                </c:pt>
                <c:pt idx="5593">
                  <c:v>1.0559699999999984E-4</c:v>
                </c:pt>
                <c:pt idx="5594">
                  <c:v>1.0582733333333401E-4</c:v>
                </c:pt>
                <c:pt idx="5595">
                  <c:v>1.055920000000002E-4</c:v>
                </c:pt>
                <c:pt idx="5596">
                  <c:v>1.0583233333333378E-4</c:v>
                </c:pt>
                <c:pt idx="5597">
                  <c:v>1.0606266666666716E-4</c:v>
                </c:pt>
                <c:pt idx="5598">
                  <c:v>1.0514133333333381E-4</c:v>
                </c:pt>
                <c:pt idx="5599">
                  <c:v>1.0514133333333381E-4</c:v>
                </c:pt>
                <c:pt idx="5600">
                  <c:v>1.0537166666666692E-4</c:v>
                </c:pt>
                <c:pt idx="5601">
                  <c:v>1.0537166666666692E-4</c:v>
                </c:pt>
                <c:pt idx="5602">
                  <c:v>1.0513633333333356E-4</c:v>
                </c:pt>
                <c:pt idx="5603">
                  <c:v>1.0513633333333349E-4</c:v>
                </c:pt>
                <c:pt idx="5604">
                  <c:v>1.0467066666666724E-4</c:v>
                </c:pt>
                <c:pt idx="5605">
                  <c:v>1.0536666666666701E-4</c:v>
                </c:pt>
                <c:pt idx="5606">
                  <c:v>1.0514133333333381E-4</c:v>
                </c:pt>
                <c:pt idx="5607">
                  <c:v>1.0536666666666724E-4</c:v>
                </c:pt>
                <c:pt idx="5608">
                  <c:v>1.0513633333333384E-4</c:v>
                </c:pt>
                <c:pt idx="5609">
                  <c:v>1.0536166666666756E-4</c:v>
                </c:pt>
                <c:pt idx="5610">
                  <c:v>1.0582733333333401E-4</c:v>
                </c:pt>
                <c:pt idx="5611">
                  <c:v>1.0559700000000045E-4</c:v>
                </c:pt>
                <c:pt idx="5612">
                  <c:v>1.0513133333333445E-4</c:v>
                </c:pt>
                <c:pt idx="5613">
                  <c:v>1.0490100000000094E-4</c:v>
                </c:pt>
                <c:pt idx="5614">
                  <c:v>1.0513133333333445E-4</c:v>
                </c:pt>
                <c:pt idx="5615">
                  <c:v>1.0560700000000108E-4</c:v>
                </c:pt>
                <c:pt idx="5616">
                  <c:v>1.0490100000000094E-4</c:v>
                </c:pt>
                <c:pt idx="5617">
                  <c:v>1.0490100000000094E-4</c:v>
                </c:pt>
                <c:pt idx="5618">
                  <c:v>1.0513133333333445E-4</c:v>
                </c:pt>
                <c:pt idx="5619">
                  <c:v>1.0536666666666724E-4</c:v>
                </c:pt>
                <c:pt idx="5620">
                  <c:v>1.0490100000000094E-4</c:v>
                </c:pt>
                <c:pt idx="5621">
                  <c:v>1.0513133333333407E-4</c:v>
                </c:pt>
                <c:pt idx="5622">
                  <c:v>1.0513133333333407E-4</c:v>
                </c:pt>
                <c:pt idx="5623">
                  <c:v>1.0513133333333407E-4</c:v>
                </c:pt>
                <c:pt idx="5624">
                  <c:v>1.055920000000002E-4</c:v>
                </c:pt>
                <c:pt idx="5625">
                  <c:v>1.0466566666666775E-4</c:v>
                </c:pt>
                <c:pt idx="5626">
                  <c:v>1.0513133333333445E-4</c:v>
                </c:pt>
                <c:pt idx="5627">
                  <c:v>1.0489600000000082E-4</c:v>
                </c:pt>
                <c:pt idx="5628">
                  <c:v>1.0489600000000082E-4</c:v>
                </c:pt>
                <c:pt idx="5629">
                  <c:v>1.0489600000000082E-4</c:v>
                </c:pt>
                <c:pt idx="5630">
                  <c:v>1.0513133333333445E-4</c:v>
                </c:pt>
                <c:pt idx="5631">
                  <c:v>1.0513133333333445E-4</c:v>
                </c:pt>
                <c:pt idx="5632">
                  <c:v>1.0419500000000052E-4</c:v>
                </c:pt>
                <c:pt idx="5633">
                  <c:v>1.0419500000000052E-4</c:v>
                </c:pt>
                <c:pt idx="5634">
                  <c:v>1.0442533333333403E-4</c:v>
                </c:pt>
                <c:pt idx="5635">
                  <c:v>1.0466066666666763E-4</c:v>
                </c:pt>
                <c:pt idx="5636">
                  <c:v>1.0466066666666763E-4</c:v>
                </c:pt>
                <c:pt idx="5637">
                  <c:v>1.0466066666666763E-4</c:v>
                </c:pt>
                <c:pt idx="5638">
                  <c:v>1.0465566666666747E-4</c:v>
                </c:pt>
                <c:pt idx="5639">
                  <c:v>1.048910000000007E-4</c:v>
                </c:pt>
                <c:pt idx="5640">
                  <c:v>1.0488600000000027E-4</c:v>
                </c:pt>
                <c:pt idx="5641">
                  <c:v>1.0512133333333383E-4</c:v>
                </c:pt>
                <c:pt idx="5642">
                  <c:v>1.0488600000000013E-4</c:v>
                </c:pt>
                <c:pt idx="5643">
                  <c:v>1.0535666666666733E-4</c:v>
                </c:pt>
                <c:pt idx="5644">
                  <c:v>1.055920000000002E-4</c:v>
                </c:pt>
                <c:pt idx="5645">
                  <c:v>1.0535666666666733E-4</c:v>
                </c:pt>
                <c:pt idx="5646">
                  <c:v>1.0512133333333383E-4</c:v>
                </c:pt>
                <c:pt idx="5647">
                  <c:v>1.048910000000007E-4</c:v>
                </c:pt>
                <c:pt idx="5648">
                  <c:v>1.0535666666666733E-4</c:v>
                </c:pt>
                <c:pt idx="5649">
                  <c:v>1.0535166666666725E-4</c:v>
                </c:pt>
                <c:pt idx="5650">
                  <c:v>1.0535166666666725E-4</c:v>
                </c:pt>
                <c:pt idx="5651">
                  <c:v>1.0535666666666705E-4</c:v>
                </c:pt>
                <c:pt idx="5652">
                  <c:v>1.0535166666666725E-4</c:v>
                </c:pt>
                <c:pt idx="5653">
                  <c:v>1.0535666666666705E-4</c:v>
                </c:pt>
                <c:pt idx="5654">
                  <c:v>1.0558700000000046E-4</c:v>
                </c:pt>
                <c:pt idx="5655">
                  <c:v>1.0581733333333437E-4</c:v>
                </c:pt>
                <c:pt idx="5656">
                  <c:v>1.0604766666666778E-4</c:v>
                </c:pt>
                <c:pt idx="5657">
                  <c:v>1.0581733333333437E-4</c:v>
                </c:pt>
                <c:pt idx="5658">
                  <c:v>1.0581733333333437E-4</c:v>
                </c:pt>
                <c:pt idx="5659">
                  <c:v>1.0535166666666725E-4</c:v>
                </c:pt>
                <c:pt idx="5660">
                  <c:v>1.0604266666666728E-4</c:v>
                </c:pt>
                <c:pt idx="5661">
                  <c:v>1.0558200000000021E-4</c:v>
                </c:pt>
                <c:pt idx="5662">
                  <c:v>1.0535166666666725E-4</c:v>
                </c:pt>
                <c:pt idx="5663">
                  <c:v>1.058123333333337E-4</c:v>
                </c:pt>
                <c:pt idx="5664">
                  <c:v>1.0512133333333412E-4</c:v>
                </c:pt>
                <c:pt idx="5665">
                  <c:v>1.0558200000000001E-4</c:v>
                </c:pt>
                <c:pt idx="5666">
                  <c:v>1.0558200000000001E-4</c:v>
                </c:pt>
                <c:pt idx="5667">
                  <c:v>1.0558200000000001E-4</c:v>
                </c:pt>
                <c:pt idx="5668">
                  <c:v>1.0558200000000001E-4</c:v>
                </c:pt>
                <c:pt idx="5669">
                  <c:v>1.0558200000000001E-4</c:v>
                </c:pt>
                <c:pt idx="5670">
                  <c:v>1.0557699999999991E-4</c:v>
                </c:pt>
                <c:pt idx="5671">
                  <c:v>1.0604766666666744E-4</c:v>
                </c:pt>
                <c:pt idx="5672">
                  <c:v>1.0650833333333398E-4</c:v>
                </c:pt>
                <c:pt idx="5673">
                  <c:v>1.0604266666666728E-4</c:v>
                </c:pt>
                <c:pt idx="5674">
                  <c:v>1.0674366666666692E-4</c:v>
                </c:pt>
                <c:pt idx="5675">
                  <c:v>1.0650833333333368E-4</c:v>
                </c:pt>
                <c:pt idx="5676">
                  <c:v>1.0674366666666692E-4</c:v>
                </c:pt>
                <c:pt idx="5677">
                  <c:v>1.0627799999999981E-4</c:v>
                </c:pt>
                <c:pt idx="5678">
                  <c:v>1.0627800000000046E-4</c:v>
                </c:pt>
                <c:pt idx="5679">
                  <c:v>1.0651333333333372E-4</c:v>
                </c:pt>
                <c:pt idx="5680">
                  <c:v>1.0673866666666715E-4</c:v>
                </c:pt>
                <c:pt idx="5681">
                  <c:v>1.0673866666666715E-4</c:v>
                </c:pt>
                <c:pt idx="5682">
                  <c:v>1.0650833333333368E-4</c:v>
                </c:pt>
                <c:pt idx="5683">
                  <c:v>1.0674866666666732E-4</c:v>
                </c:pt>
                <c:pt idx="5684">
                  <c:v>1.0697400000000027E-4</c:v>
                </c:pt>
                <c:pt idx="5685">
                  <c:v>1.0697900000000041E-4</c:v>
                </c:pt>
                <c:pt idx="5686">
                  <c:v>1.0697900000000003E-4</c:v>
                </c:pt>
                <c:pt idx="5687">
                  <c:v>1.0674366666666723E-4</c:v>
                </c:pt>
                <c:pt idx="5688">
                  <c:v>1.0697900000000041E-4</c:v>
                </c:pt>
                <c:pt idx="5689">
                  <c:v>1.0743966666666707E-4</c:v>
                </c:pt>
                <c:pt idx="5690">
                  <c:v>1.0791033333333392E-4</c:v>
                </c:pt>
                <c:pt idx="5691">
                  <c:v>1.0744966666666734E-4</c:v>
                </c:pt>
                <c:pt idx="5692">
                  <c:v>1.0697900000000041E-4</c:v>
                </c:pt>
                <c:pt idx="5693">
                  <c:v>1.0721433333333415E-4</c:v>
                </c:pt>
                <c:pt idx="5694">
                  <c:v>1.0744466666666763E-4</c:v>
                </c:pt>
                <c:pt idx="5695">
                  <c:v>1.0744466666666763E-4</c:v>
                </c:pt>
                <c:pt idx="5696">
                  <c:v>1.0767500000000064E-4</c:v>
                </c:pt>
                <c:pt idx="5697">
                  <c:v>1.0744466666666763E-4</c:v>
                </c:pt>
                <c:pt idx="5698">
                  <c:v>1.0744466666666725E-4</c:v>
                </c:pt>
                <c:pt idx="5699">
                  <c:v>1.0697900000000003E-4</c:v>
                </c:pt>
                <c:pt idx="5700">
                  <c:v>1.0697900000000003E-4</c:v>
                </c:pt>
                <c:pt idx="5701">
                  <c:v>1.0674866666666708E-4</c:v>
                </c:pt>
                <c:pt idx="5702">
                  <c:v>1.0720933333333363E-4</c:v>
                </c:pt>
                <c:pt idx="5703">
                  <c:v>1.0697900000000003E-4</c:v>
                </c:pt>
                <c:pt idx="5704">
                  <c:v>1.0791033333333392E-4</c:v>
                </c:pt>
                <c:pt idx="5705">
                  <c:v>1.0767500000000069E-4</c:v>
                </c:pt>
                <c:pt idx="5706">
                  <c:v>1.083860000000005E-4</c:v>
                </c:pt>
                <c:pt idx="5707">
                  <c:v>1.0814566666666751E-4</c:v>
                </c:pt>
                <c:pt idx="5708">
                  <c:v>1.0768500000000103E-4</c:v>
                </c:pt>
                <c:pt idx="5709">
                  <c:v>1.0791033333333419E-4</c:v>
                </c:pt>
                <c:pt idx="5710">
                  <c:v>1.0791533333333404E-4</c:v>
                </c:pt>
                <c:pt idx="5711">
                  <c:v>1.0768500000000065E-4</c:v>
                </c:pt>
                <c:pt idx="5712">
                  <c:v>1.0744966666666734E-4</c:v>
                </c:pt>
                <c:pt idx="5713">
                  <c:v>1.0768000000000077E-4</c:v>
                </c:pt>
                <c:pt idx="5714">
                  <c:v>1.0792033333333423E-4</c:v>
                </c:pt>
                <c:pt idx="5715">
                  <c:v>1.079203333333337E-4</c:v>
                </c:pt>
                <c:pt idx="5716">
                  <c:v>1.0814566666666751E-4</c:v>
                </c:pt>
                <c:pt idx="5717">
                  <c:v>1.0768000000000077E-4</c:v>
                </c:pt>
                <c:pt idx="5718">
                  <c:v>1.0791533333333439E-4</c:v>
                </c:pt>
                <c:pt idx="5719">
                  <c:v>1.0791033333333392E-4</c:v>
                </c:pt>
                <c:pt idx="5720">
                  <c:v>1.0744966666666734E-4</c:v>
                </c:pt>
                <c:pt idx="5721">
                  <c:v>1.0768000000000077E-4</c:v>
                </c:pt>
                <c:pt idx="5722">
                  <c:v>1.0815066666666714E-4</c:v>
                </c:pt>
                <c:pt idx="5723">
                  <c:v>1.0815066666666698E-4</c:v>
                </c:pt>
                <c:pt idx="5724">
                  <c:v>1.0791533333333389E-4</c:v>
                </c:pt>
                <c:pt idx="5725">
                  <c:v>1.0744966666666734E-4</c:v>
                </c:pt>
                <c:pt idx="5726">
                  <c:v>1.0768000000000043E-4</c:v>
                </c:pt>
                <c:pt idx="5727">
                  <c:v>1.0768000000000043E-4</c:v>
                </c:pt>
                <c:pt idx="5728">
                  <c:v>1.0721433333333443E-4</c:v>
                </c:pt>
                <c:pt idx="5729">
                  <c:v>1.0744966666666726E-4</c:v>
                </c:pt>
                <c:pt idx="5730">
                  <c:v>1.0745466666666769E-4</c:v>
                </c:pt>
                <c:pt idx="5731">
                  <c:v>1.0744966666666752E-4</c:v>
                </c:pt>
                <c:pt idx="5732">
                  <c:v>1.0721933333333403E-4</c:v>
                </c:pt>
                <c:pt idx="5733">
                  <c:v>1.0744966666666752E-4</c:v>
                </c:pt>
                <c:pt idx="5734">
                  <c:v>1.0698400000000053E-4</c:v>
                </c:pt>
                <c:pt idx="5735">
                  <c:v>1.0698400000000053E-4</c:v>
                </c:pt>
                <c:pt idx="5736">
                  <c:v>1.0721433333333443E-4</c:v>
                </c:pt>
                <c:pt idx="5737">
                  <c:v>1.0698400000000053E-4</c:v>
                </c:pt>
                <c:pt idx="5738">
                  <c:v>1.0744966666666719E-4</c:v>
                </c:pt>
                <c:pt idx="5739">
                  <c:v>1.0698900000000023E-4</c:v>
                </c:pt>
                <c:pt idx="5740">
                  <c:v>1.0721933333333403E-4</c:v>
                </c:pt>
                <c:pt idx="5741">
                  <c:v>1.0721933333333403E-4</c:v>
                </c:pt>
                <c:pt idx="5742">
                  <c:v>1.0698900000000023E-4</c:v>
                </c:pt>
                <c:pt idx="5743">
                  <c:v>1.0675366666666711E-4</c:v>
                </c:pt>
                <c:pt idx="5744">
                  <c:v>1.0744966666666719E-4</c:v>
                </c:pt>
                <c:pt idx="5745">
                  <c:v>1.0721433333333401E-4</c:v>
                </c:pt>
                <c:pt idx="5746">
                  <c:v>1.06748666666667E-4</c:v>
                </c:pt>
                <c:pt idx="5747">
                  <c:v>1.0651833333333379E-4</c:v>
                </c:pt>
                <c:pt idx="5748">
                  <c:v>1.0652333333333408E-4</c:v>
                </c:pt>
                <c:pt idx="5749">
                  <c:v>1.0652333333333408E-4</c:v>
                </c:pt>
                <c:pt idx="5750">
                  <c:v>1.0675366666666702E-4</c:v>
                </c:pt>
                <c:pt idx="5751">
                  <c:v>1.074546666666674E-4</c:v>
                </c:pt>
                <c:pt idx="5752">
                  <c:v>1.0721933333333372E-4</c:v>
                </c:pt>
                <c:pt idx="5753">
                  <c:v>1.0745466666666735E-4</c:v>
                </c:pt>
                <c:pt idx="5754">
                  <c:v>1.069839999999998E-4</c:v>
                </c:pt>
                <c:pt idx="5755">
                  <c:v>1.069839999999998E-4</c:v>
                </c:pt>
                <c:pt idx="5756">
                  <c:v>1.0697900000000003E-4</c:v>
                </c:pt>
                <c:pt idx="5757">
                  <c:v>1.0744966666666719E-4</c:v>
                </c:pt>
                <c:pt idx="5758">
                  <c:v>1.0721433333333415E-4</c:v>
                </c:pt>
                <c:pt idx="5759">
                  <c:v>1.074446666666674E-4</c:v>
                </c:pt>
                <c:pt idx="5760">
                  <c:v>1.0721433333333415E-4</c:v>
                </c:pt>
                <c:pt idx="5761">
                  <c:v>1.0744966666666734E-4</c:v>
                </c:pt>
                <c:pt idx="5762">
                  <c:v>1.0744466666666725E-4</c:v>
                </c:pt>
                <c:pt idx="5763">
                  <c:v>1.0768000000000065E-4</c:v>
                </c:pt>
                <c:pt idx="5764">
                  <c:v>1.0698399999999977E-4</c:v>
                </c:pt>
                <c:pt idx="5765">
                  <c:v>1.0697900000000003E-4</c:v>
                </c:pt>
                <c:pt idx="5766">
                  <c:v>1.0697900000000003E-4</c:v>
                </c:pt>
                <c:pt idx="5767">
                  <c:v>1.0697900000000003E-4</c:v>
                </c:pt>
                <c:pt idx="5768">
                  <c:v>1.0674866666666708E-4</c:v>
                </c:pt>
                <c:pt idx="5769">
                  <c:v>1.0720933333333352E-4</c:v>
                </c:pt>
                <c:pt idx="5770">
                  <c:v>1.0720933333333363E-4</c:v>
                </c:pt>
                <c:pt idx="5771">
                  <c:v>1.0674366666666692E-4</c:v>
                </c:pt>
                <c:pt idx="5772">
                  <c:v>1.0744466666666694E-4</c:v>
                </c:pt>
                <c:pt idx="5773">
                  <c:v>1.0697399999999964E-4</c:v>
                </c:pt>
                <c:pt idx="5774">
                  <c:v>1.0697400000000027E-4</c:v>
                </c:pt>
                <c:pt idx="5775">
                  <c:v>1.0673866666666739E-4</c:v>
                </c:pt>
                <c:pt idx="5776">
                  <c:v>1.0720433333333385E-4</c:v>
                </c:pt>
                <c:pt idx="5777">
                  <c:v>1.0697399999999964E-4</c:v>
                </c:pt>
                <c:pt idx="5778">
                  <c:v>1.0720933333333363E-4</c:v>
                </c:pt>
                <c:pt idx="5779">
                  <c:v>1.0743966666666672E-4</c:v>
                </c:pt>
                <c:pt idx="5780">
                  <c:v>1.0697400000000027E-4</c:v>
                </c:pt>
                <c:pt idx="5781">
                  <c:v>1.0674366666666692E-4</c:v>
                </c:pt>
                <c:pt idx="5782">
                  <c:v>1.0719933333333343E-4</c:v>
                </c:pt>
                <c:pt idx="5783">
                  <c:v>1.0673866666666739E-4</c:v>
                </c:pt>
                <c:pt idx="5784">
                  <c:v>1.0673866666666739E-4</c:v>
                </c:pt>
                <c:pt idx="5785">
                  <c:v>1.0673866666666739E-4</c:v>
                </c:pt>
                <c:pt idx="5786">
                  <c:v>1.0720433333333413E-4</c:v>
                </c:pt>
                <c:pt idx="5787">
                  <c:v>1.0673866666666739E-4</c:v>
                </c:pt>
                <c:pt idx="5788">
                  <c:v>1.0673866666666739E-4</c:v>
                </c:pt>
                <c:pt idx="5789">
                  <c:v>1.0673866666666739E-4</c:v>
                </c:pt>
                <c:pt idx="5790">
                  <c:v>1.0720933333333363E-4</c:v>
                </c:pt>
                <c:pt idx="5791">
                  <c:v>1.072093333333339E-4</c:v>
                </c:pt>
                <c:pt idx="5792">
                  <c:v>1.0697400000000027E-4</c:v>
                </c:pt>
                <c:pt idx="5793">
                  <c:v>1.072093333333339E-4</c:v>
                </c:pt>
                <c:pt idx="5794">
                  <c:v>1.0697400000000027E-4</c:v>
                </c:pt>
                <c:pt idx="5795">
                  <c:v>1.0697400000000027E-4</c:v>
                </c:pt>
                <c:pt idx="5796">
                  <c:v>1.0720433333333413E-4</c:v>
                </c:pt>
                <c:pt idx="5797">
                  <c:v>1.0650833333333402E-4</c:v>
                </c:pt>
                <c:pt idx="5798">
                  <c:v>1.0697400000000027E-4</c:v>
                </c:pt>
                <c:pt idx="5799">
                  <c:v>1.0674366666666692E-4</c:v>
                </c:pt>
                <c:pt idx="5800">
                  <c:v>1.0651333333333344E-4</c:v>
                </c:pt>
                <c:pt idx="5801">
                  <c:v>1.0674366666666692E-4</c:v>
                </c:pt>
                <c:pt idx="5802">
                  <c:v>1.0674366666666723E-4</c:v>
                </c:pt>
                <c:pt idx="5803">
                  <c:v>1.0651333333333344E-4</c:v>
                </c:pt>
                <c:pt idx="5804">
                  <c:v>1.0674866666666708E-4</c:v>
                </c:pt>
                <c:pt idx="5805">
                  <c:v>1.0674366666666692E-4</c:v>
                </c:pt>
                <c:pt idx="5806">
                  <c:v>1.0674366666666692E-4</c:v>
                </c:pt>
                <c:pt idx="5807">
                  <c:v>1.0743966666666741E-4</c:v>
                </c:pt>
                <c:pt idx="5808">
                  <c:v>1.07675000000001E-4</c:v>
                </c:pt>
                <c:pt idx="5809">
                  <c:v>1.081406666666673E-4</c:v>
                </c:pt>
                <c:pt idx="5810">
                  <c:v>1.0813066666666741E-4</c:v>
                </c:pt>
                <c:pt idx="5811">
                  <c:v>1.081356666666676E-4</c:v>
                </c:pt>
                <c:pt idx="5812">
                  <c:v>1.0859633333333353E-4</c:v>
                </c:pt>
                <c:pt idx="5813">
                  <c:v>1.081406666666672E-4</c:v>
                </c:pt>
                <c:pt idx="5814">
                  <c:v>1.081356666666676E-4</c:v>
                </c:pt>
                <c:pt idx="5815">
                  <c:v>1.0790033333333394E-4</c:v>
                </c:pt>
                <c:pt idx="5816">
                  <c:v>1.0860633333333424E-4</c:v>
                </c:pt>
                <c:pt idx="5817">
                  <c:v>1.0790033333333394E-4</c:v>
                </c:pt>
                <c:pt idx="5818">
                  <c:v>1.0836600000000001E-4</c:v>
                </c:pt>
                <c:pt idx="5819">
                  <c:v>1.0790033333333394E-4</c:v>
                </c:pt>
                <c:pt idx="5820">
                  <c:v>1.0790533333333431E-4</c:v>
                </c:pt>
                <c:pt idx="5821">
                  <c:v>1.0790033333333394E-4</c:v>
                </c:pt>
                <c:pt idx="5822">
                  <c:v>1.0790033333333394E-4</c:v>
                </c:pt>
                <c:pt idx="5823">
                  <c:v>1.0813066666666741E-4</c:v>
                </c:pt>
                <c:pt idx="5824">
                  <c:v>1.0790033333333394E-4</c:v>
                </c:pt>
                <c:pt idx="5825">
                  <c:v>1.0836600000000024E-4</c:v>
                </c:pt>
                <c:pt idx="5826">
                  <c:v>1.0860633333333399E-4</c:v>
                </c:pt>
                <c:pt idx="5827">
                  <c:v>1.0837100000000029E-4</c:v>
                </c:pt>
                <c:pt idx="5828">
                  <c:v>1.0790533333333444E-4</c:v>
                </c:pt>
                <c:pt idx="5829">
                  <c:v>1.081356666666676E-4</c:v>
                </c:pt>
                <c:pt idx="5830">
                  <c:v>1.081406666666673E-4</c:v>
                </c:pt>
                <c:pt idx="5831">
                  <c:v>1.0743966666666732E-4</c:v>
                </c:pt>
                <c:pt idx="5832">
                  <c:v>1.0813566666666722E-4</c:v>
                </c:pt>
                <c:pt idx="5833">
                  <c:v>1.0743966666666703E-4</c:v>
                </c:pt>
                <c:pt idx="5834">
                  <c:v>1.0697400000000027E-4</c:v>
                </c:pt>
                <c:pt idx="5835">
                  <c:v>1.0743966666666703E-4</c:v>
                </c:pt>
                <c:pt idx="5836">
                  <c:v>1.0743966666666703E-4</c:v>
                </c:pt>
                <c:pt idx="5837">
                  <c:v>1.0697400000000027E-4</c:v>
                </c:pt>
                <c:pt idx="5838">
                  <c:v>1.0697400000000027E-4</c:v>
                </c:pt>
                <c:pt idx="5839">
                  <c:v>1.0743966666666732E-4</c:v>
                </c:pt>
                <c:pt idx="5840">
                  <c:v>1.0743966666666741E-4</c:v>
                </c:pt>
                <c:pt idx="5841">
                  <c:v>1.0837600000000003E-4</c:v>
                </c:pt>
                <c:pt idx="5842">
                  <c:v>1.0814066666666708E-4</c:v>
                </c:pt>
                <c:pt idx="5843">
                  <c:v>1.0790533333333398E-4</c:v>
                </c:pt>
                <c:pt idx="5844">
                  <c:v>1.088466666666673E-4</c:v>
                </c:pt>
                <c:pt idx="5845">
                  <c:v>1.0791033333333381E-4</c:v>
                </c:pt>
                <c:pt idx="5846">
                  <c:v>1.088466666666673E-4</c:v>
                </c:pt>
                <c:pt idx="5847">
                  <c:v>1.0838100000000042E-4</c:v>
                </c:pt>
                <c:pt idx="5848">
                  <c:v>1.0860633333333424E-4</c:v>
                </c:pt>
                <c:pt idx="5849">
                  <c:v>1.0838100000000042E-4</c:v>
                </c:pt>
                <c:pt idx="5850">
                  <c:v>1.0861133333333425E-4</c:v>
                </c:pt>
                <c:pt idx="5851">
                  <c:v>1.0815066666666729E-4</c:v>
                </c:pt>
                <c:pt idx="5852">
                  <c:v>1.0768500000000084E-4</c:v>
                </c:pt>
                <c:pt idx="5853">
                  <c:v>1.0860633333333427E-4</c:v>
                </c:pt>
                <c:pt idx="5854">
                  <c:v>1.0791033333333403E-4</c:v>
                </c:pt>
                <c:pt idx="5855">
                  <c:v>1.0814566666666766E-4</c:v>
                </c:pt>
                <c:pt idx="5856">
                  <c:v>1.0791533333333421E-4</c:v>
                </c:pt>
                <c:pt idx="5857">
                  <c:v>1.0861133333333418E-4</c:v>
                </c:pt>
                <c:pt idx="5858">
                  <c:v>1.0861133333333425E-4</c:v>
                </c:pt>
                <c:pt idx="5859">
                  <c:v>1.0837600000000037E-4</c:v>
                </c:pt>
                <c:pt idx="5860">
                  <c:v>1.083810000000007E-4</c:v>
                </c:pt>
                <c:pt idx="5861">
                  <c:v>1.0860633333333399E-4</c:v>
                </c:pt>
                <c:pt idx="5862">
                  <c:v>1.081406666666672E-4</c:v>
                </c:pt>
                <c:pt idx="5863">
                  <c:v>1.0814566666666766E-4</c:v>
                </c:pt>
                <c:pt idx="5864">
                  <c:v>1.081406666666672E-4</c:v>
                </c:pt>
                <c:pt idx="5865">
                  <c:v>1.0767500000000084E-4</c:v>
                </c:pt>
                <c:pt idx="5866">
                  <c:v>1.0767500000000084E-4</c:v>
                </c:pt>
                <c:pt idx="5867">
                  <c:v>1.0767500000000039E-4</c:v>
                </c:pt>
                <c:pt idx="5868">
                  <c:v>1.0767500000000084E-4</c:v>
                </c:pt>
                <c:pt idx="5869">
                  <c:v>1.0767500000000069E-4</c:v>
                </c:pt>
                <c:pt idx="5870">
                  <c:v>1.0721433333333429E-4</c:v>
                </c:pt>
                <c:pt idx="5871">
                  <c:v>1.067436666666673E-4</c:v>
                </c:pt>
                <c:pt idx="5872">
                  <c:v>1.0767500000000084E-4</c:v>
                </c:pt>
                <c:pt idx="5873">
                  <c:v>1.0721433333333429E-4</c:v>
                </c:pt>
                <c:pt idx="5874">
                  <c:v>1.0767500000000084E-4</c:v>
                </c:pt>
                <c:pt idx="5875">
                  <c:v>1.0720933333333408E-4</c:v>
                </c:pt>
                <c:pt idx="5876">
                  <c:v>1.0791533333333389E-4</c:v>
                </c:pt>
                <c:pt idx="5877">
                  <c:v>1.0744466666666725E-4</c:v>
                </c:pt>
                <c:pt idx="5878">
                  <c:v>1.0768000000000043E-4</c:v>
                </c:pt>
                <c:pt idx="5879">
                  <c:v>1.0744966666666703E-4</c:v>
                </c:pt>
                <c:pt idx="5880">
                  <c:v>1.0744966666666734E-4</c:v>
                </c:pt>
                <c:pt idx="5881">
                  <c:v>1.0744466666666763E-4</c:v>
                </c:pt>
                <c:pt idx="5882">
                  <c:v>1.0744966666666703E-4</c:v>
                </c:pt>
                <c:pt idx="5883">
                  <c:v>1.0767500000000069E-4</c:v>
                </c:pt>
                <c:pt idx="5884">
                  <c:v>1.074446666666674E-4</c:v>
                </c:pt>
                <c:pt idx="5885">
                  <c:v>1.0766999999999983E-4</c:v>
                </c:pt>
                <c:pt idx="5886">
                  <c:v>1.0720433333333402E-4</c:v>
                </c:pt>
                <c:pt idx="5887">
                  <c:v>1.0791033333333381E-4</c:v>
                </c:pt>
                <c:pt idx="5888">
                  <c:v>1.0790533333333398E-4</c:v>
                </c:pt>
                <c:pt idx="5889">
                  <c:v>1.0767500000000084E-4</c:v>
                </c:pt>
                <c:pt idx="5890">
                  <c:v>1.0836600000000045E-4</c:v>
                </c:pt>
                <c:pt idx="5891">
                  <c:v>1.0813566666666739E-4</c:v>
                </c:pt>
                <c:pt idx="5892">
                  <c:v>1.0860133333333438E-4</c:v>
                </c:pt>
                <c:pt idx="5893">
                  <c:v>1.0836600000000045E-4</c:v>
                </c:pt>
                <c:pt idx="5894">
                  <c:v>1.0836600000000045E-4</c:v>
                </c:pt>
                <c:pt idx="5895">
                  <c:v>1.0883666666666762E-4</c:v>
                </c:pt>
                <c:pt idx="5896">
                  <c:v>1.0859633333333363E-4</c:v>
                </c:pt>
                <c:pt idx="5897">
                  <c:v>1.0813066666666723E-4</c:v>
                </c:pt>
                <c:pt idx="5898">
                  <c:v>1.0813566666666739E-4</c:v>
                </c:pt>
                <c:pt idx="5899">
                  <c:v>1.0836600000000045E-4</c:v>
                </c:pt>
                <c:pt idx="5900">
                  <c:v>1.0813066666666723E-4</c:v>
                </c:pt>
                <c:pt idx="5901">
                  <c:v>1.0837100000000065E-4</c:v>
                </c:pt>
                <c:pt idx="5902">
                  <c:v>1.0813566666666739E-4</c:v>
                </c:pt>
                <c:pt idx="5903">
                  <c:v>1.0790033333333383E-4</c:v>
                </c:pt>
                <c:pt idx="5904">
                  <c:v>1.0836099999999989E-4</c:v>
                </c:pt>
                <c:pt idx="5905">
                  <c:v>1.0836099999999989E-4</c:v>
                </c:pt>
                <c:pt idx="5906">
                  <c:v>1.0812566666666716E-4</c:v>
                </c:pt>
                <c:pt idx="5907">
                  <c:v>1.0836099999999989E-4</c:v>
                </c:pt>
                <c:pt idx="5908">
                  <c:v>1.0836099999999989E-4</c:v>
                </c:pt>
                <c:pt idx="5909">
                  <c:v>1.0836099999999989E-4</c:v>
                </c:pt>
                <c:pt idx="5910">
                  <c:v>1.0836099999999989E-4</c:v>
                </c:pt>
                <c:pt idx="5911">
                  <c:v>1.0835600000000046E-4</c:v>
                </c:pt>
                <c:pt idx="5912">
                  <c:v>1.0812566666666744E-4</c:v>
                </c:pt>
                <c:pt idx="5913">
                  <c:v>1.0812066666666725E-4</c:v>
                </c:pt>
                <c:pt idx="5914">
                  <c:v>1.0812066666666725E-4</c:v>
                </c:pt>
                <c:pt idx="5915">
                  <c:v>1.0835100000000067E-4</c:v>
                </c:pt>
                <c:pt idx="5916">
                  <c:v>1.0788533333333418E-4</c:v>
                </c:pt>
                <c:pt idx="5917">
                  <c:v>1.0882166666666762E-4</c:v>
                </c:pt>
                <c:pt idx="5918">
                  <c:v>1.0835600000000046E-4</c:v>
                </c:pt>
                <c:pt idx="5919">
                  <c:v>1.0882666666666739E-4</c:v>
                </c:pt>
                <c:pt idx="5920">
                  <c:v>1.0836100000000068E-4</c:v>
                </c:pt>
                <c:pt idx="5921">
                  <c:v>1.0859133333333383E-4</c:v>
                </c:pt>
                <c:pt idx="5922">
                  <c:v>1.0859133333333383E-4</c:v>
                </c:pt>
                <c:pt idx="5923">
                  <c:v>1.0905200000000062E-4</c:v>
                </c:pt>
                <c:pt idx="5924">
                  <c:v>1.0929233333333408E-4</c:v>
                </c:pt>
                <c:pt idx="5925">
                  <c:v>1.0929733333333424E-4</c:v>
                </c:pt>
                <c:pt idx="5926">
                  <c:v>1.0952766666666761E-4</c:v>
                </c:pt>
                <c:pt idx="5927">
                  <c:v>1.0883666666666737E-4</c:v>
                </c:pt>
                <c:pt idx="5928">
                  <c:v>1.0883166666666756E-4</c:v>
                </c:pt>
                <c:pt idx="5929">
                  <c:v>1.0883666666666737E-4</c:v>
                </c:pt>
                <c:pt idx="5930">
                  <c:v>1.0883666666666737E-4</c:v>
                </c:pt>
                <c:pt idx="5931">
                  <c:v>1.0860133333333412E-4</c:v>
                </c:pt>
                <c:pt idx="5932">
                  <c:v>1.0883166666666756E-4</c:v>
                </c:pt>
                <c:pt idx="5933">
                  <c:v>1.0883666666666737E-4</c:v>
                </c:pt>
                <c:pt idx="5934">
                  <c:v>1.0860133333333412E-4</c:v>
                </c:pt>
                <c:pt idx="5935">
                  <c:v>1.0883666666666737E-4</c:v>
                </c:pt>
                <c:pt idx="5936">
                  <c:v>1.0860133333333412E-4</c:v>
                </c:pt>
                <c:pt idx="5937">
                  <c:v>1.0883666666666737E-4</c:v>
                </c:pt>
                <c:pt idx="5938">
                  <c:v>1.0860633333333409E-4</c:v>
                </c:pt>
                <c:pt idx="5939">
                  <c:v>1.0907200000000031E-4</c:v>
                </c:pt>
                <c:pt idx="5940">
                  <c:v>1.0907700000000081E-4</c:v>
                </c:pt>
                <c:pt idx="5941">
                  <c:v>1.0861133333333418E-4</c:v>
                </c:pt>
                <c:pt idx="5942">
                  <c:v>1.0907200000000049E-4</c:v>
                </c:pt>
                <c:pt idx="5943">
                  <c:v>1.0907200000000025E-4</c:v>
                </c:pt>
                <c:pt idx="5944">
                  <c:v>1.0907200000000025E-4</c:v>
                </c:pt>
                <c:pt idx="5945">
                  <c:v>1.0930733333333388E-4</c:v>
                </c:pt>
                <c:pt idx="5946">
                  <c:v>1.0930233333333369E-4</c:v>
                </c:pt>
                <c:pt idx="5947">
                  <c:v>1.0907700000000081E-4</c:v>
                </c:pt>
                <c:pt idx="5948">
                  <c:v>1.0931233333333371E-4</c:v>
                </c:pt>
                <c:pt idx="5949">
                  <c:v>1.0931233333333371E-4</c:v>
                </c:pt>
                <c:pt idx="5950">
                  <c:v>1.095376666666673E-4</c:v>
                </c:pt>
                <c:pt idx="5951">
                  <c:v>1.095376666666673E-4</c:v>
                </c:pt>
                <c:pt idx="5952">
                  <c:v>1.095376666666673E-4</c:v>
                </c:pt>
                <c:pt idx="5953">
                  <c:v>1.0977299999999991E-4</c:v>
                </c:pt>
                <c:pt idx="5954">
                  <c:v>1.0907200000000049E-4</c:v>
                </c:pt>
                <c:pt idx="5955">
                  <c:v>1.0907700000000081E-4</c:v>
                </c:pt>
                <c:pt idx="5956">
                  <c:v>1.0977299999999991E-4</c:v>
                </c:pt>
                <c:pt idx="5957">
                  <c:v>1.0977800000000019E-4</c:v>
                </c:pt>
                <c:pt idx="5958">
                  <c:v>1.0977300000000044E-4</c:v>
                </c:pt>
                <c:pt idx="5959">
                  <c:v>1.0930733333333388E-4</c:v>
                </c:pt>
                <c:pt idx="5960">
                  <c:v>1.0930733333333388E-4</c:v>
                </c:pt>
                <c:pt idx="5961">
                  <c:v>1.0883666666666703E-4</c:v>
                </c:pt>
                <c:pt idx="5962">
                  <c:v>1.0907200000000025E-4</c:v>
                </c:pt>
                <c:pt idx="5963">
                  <c:v>1.0906700000000033E-4</c:v>
                </c:pt>
                <c:pt idx="5964">
                  <c:v>1.0860633333333364E-4</c:v>
                </c:pt>
                <c:pt idx="5965">
                  <c:v>1.0860633333333364E-4</c:v>
                </c:pt>
                <c:pt idx="5966">
                  <c:v>1.0907200000000025E-4</c:v>
                </c:pt>
                <c:pt idx="5967">
                  <c:v>1.0860633333333364E-4</c:v>
                </c:pt>
                <c:pt idx="5968">
                  <c:v>1.0860633333333399E-4</c:v>
                </c:pt>
                <c:pt idx="5969">
                  <c:v>1.081406666666672E-4</c:v>
                </c:pt>
                <c:pt idx="5970">
                  <c:v>1.0860133333333416E-4</c:v>
                </c:pt>
                <c:pt idx="5971">
                  <c:v>1.0860133333333416E-4</c:v>
                </c:pt>
                <c:pt idx="5972">
                  <c:v>1.0837100000000065E-4</c:v>
                </c:pt>
                <c:pt idx="5973">
                  <c:v>1.0813566666666739E-4</c:v>
                </c:pt>
                <c:pt idx="5974">
                  <c:v>1.0836600000000001E-4</c:v>
                </c:pt>
                <c:pt idx="5975">
                  <c:v>1.0836600000000001E-4</c:v>
                </c:pt>
                <c:pt idx="5976">
                  <c:v>1.0837600000000041E-4</c:v>
                </c:pt>
                <c:pt idx="5977">
                  <c:v>1.0860633333333399E-4</c:v>
                </c:pt>
                <c:pt idx="5978">
                  <c:v>1.0860633333333424E-4</c:v>
                </c:pt>
                <c:pt idx="5979">
                  <c:v>1.0883666666666737E-4</c:v>
                </c:pt>
                <c:pt idx="5980">
                  <c:v>1.0906700000000079E-4</c:v>
                </c:pt>
                <c:pt idx="5981">
                  <c:v>1.0860133333333416E-4</c:v>
                </c:pt>
                <c:pt idx="5982">
                  <c:v>1.0813566666666708E-4</c:v>
                </c:pt>
                <c:pt idx="5983">
                  <c:v>1.0837100000000065E-4</c:v>
                </c:pt>
                <c:pt idx="5984">
                  <c:v>1.0884166666666725E-4</c:v>
                </c:pt>
                <c:pt idx="5985">
                  <c:v>1.0860633333333399E-4</c:v>
                </c:pt>
                <c:pt idx="5986">
                  <c:v>1.0860633333333399E-4</c:v>
                </c:pt>
                <c:pt idx="5987">
                  <c:v>1.0791533333333389E-4</c:v>
                </c:pt>
                <c:pt idx="5988">
                  <c:v>1.0837600000000041E-4</c:v>
                </c:pt>
                <c:pt idx="5989">
                  <c:v>1.081406666666672E-4</c:v>
                </c:pt>
                <c:pt idx="5990">
                  <c:v>1.0837600000000041E-4</c:v>
                </c:pt>
                <c:pt idx="5991">
                  <c:v>1.0837600000000003E-4</c:v>
                </c:pt>
                <c:pt idx="5992">
                  <c:v>1.0883666666666703E-4</c:v>
                </c:pt>
                <c:pt idx="5993">
                  <c:v>1.0883666666666703E-4</c:v>
                </c:pt>
                <c:pt idx="5994">
                  <c:v>1.0884166666666725E-4</c:v>
                </c:pt>
                <c:pt idx="5995">
                  <c:v>1.0814566666666738E-4</c:v>
                </c:pt>
                <c:pt idx="5996">
                  <c:v>1.0814566666666738E-4</c:v>
                </c:pt>
                <c:pt idx="5997">
                  <c:v>1.0861133333333439E-4</c:v>
                </c:pt>
                <c:pt idx="5998">
                  <c:v>1.0791033333333392E-4</c:v>
                </c:pt>
                <c:pt idx="5999">
                  <c:v>1.0814066666666703E-4</c:v>
                </c:pt>
                <c:pt idx="6000">
                  <c:v>1.0837600000000003E-4</c:v>
                </c:pt>
                <c:pt idx="6001">
                  <c:v>1.0814066666666692E-4</c:v>
                </c:pt>
                <c:pt idx="6002">
                  <c:v>1.0814066666666692E-4</c:v>
                </c:pt>
                <c:pt idx="6003">
                  <c:v>1.0790533333333384E-4</c:v>
                </c:pt>
                <c:pt idx="6004">
                  <c:v>1.0790533333333384E-4</c:v>
                </c:pt>
                <c:pt idx="6005">
                  <c:v>1.0790533333333384E-4</c:v>
                </c:pt>
                <c:pt idx="6006">
                  <c:v>1.0790533333333384E-4</c:v>
                </c:pt>
                <c:pt idx="6007">
                  <c:v>1.0791033333333381E-4</c:v>
                </c:pt>
                <c:pt idx="6008">
                  <c:v>1.0767999999999981E-4</c:v>
                </c:pt>
                <c:pt idx="6009">
                  <c:v>1.0860133333333412E-4</c:v>
                </c:pt>
                <c:pt idx="6010">
                  <c:v>1.0836600000000024E-4</c:v>
                </c:pt>
                <c:pt idx="6011">
                  <c:v>1.0813566666666726E-4</c:v>
                </c:pt>
                <c:pt idx="6012">
                  <c:v>1.0790033333333394E-4</c:v>
                </c:pt>
                <c:pt idx="6013">
                  <c:v>1.0837099999999987E-4</c:v>
                </c:pt>
                <c:pt idx="6014">
                  <c:v>1.086013333333343E-4</c:v>
                </c:pt>
                <c:pt idx="6015">
                  <c:v>1.0814066666666692E-4</c:v>
                </c:pt>
                <c:pt idx="6016">
                  <c:v>1.0813566666666726E-4</c:v>
                </c:pt>
                <c:pt idx="6017">
                  <c:v>1.0790033333333394E-4</c:v>
                </c:pt>
                <c:pt idx="6018">
                  <c:v>1.0836600000000001E-4</c:v>
                </c:pt>
                <c:pt idx="6019">
                  <c:v>1.0790033333333394E-4</c:v>
                </c:pt>
                <c:pt idx="6020">
                  <c:v>1.0790033333333425E-4</c:v>
                </c:pt>
                <c:pt idx="6021">
                  <c:v>1.0766500000000105E-4</c:v>
                </c:pt>
                <c:pt idx="6022">
                  <c:v>1.0766000000000084E-4</c:v>
                </c:pt>
                <c:pt idx="6023">
                  <c:v>1.0813066666666752E-4</c:v>
                </c:pt>
                <c:pt idx="6024">
                  <c:v>1.0836600000000045E-4</c:v>
                </c:pt>
                <c:pt idx="6025">
                  <c:v>1.0790033333333394E-4</c:v>
                </c:pt>
                <c:pt idx="6026">
                  <c:v>1.0860133333333412E-4</c:v>
                </c:pt>
                <c:pt idx="6027">
                  <c:v>1.0860633333333424E-4</c:v>
                </c:pt>
                <c:pt idx="6028">
                  <c:v>1.0790033333333394E-4</c:v>
                </c:pt>
                <c:pt idx="6029">
                  <c:v>1.0766500000000133E-4</c:v>
                </c:pt>
                <c:pt idx="6030">
                  <c:v>1.0790033333333445E-4</c:v>
                </c:pt>
                <c:pt idx="6031">
                  <c:v>1.0743466666666775E-4</c:v>
                </c:pt>
                <c:pt idx="6032">
                  <c:v>1.0743466666666775E-4</c:v>
                </c:pt>
                <c:pt idx="6033">
                  <c:v>1.0860633333333399E-4</c:v>
                </c:pt>
                <c:pt idx="6034">
                  <c:v>1.0813566666666739E-4</c:v>
                </c:pt>
                <c:pt idx="6035">
                  <c:v>1.0790033333333394E-4</c:v>
                </c:pt>
                <c:pt idx="6036">
                  <c:v>1.0767000000000086E-4</c:v>
                </c:pt>
                <c:pt idx="6037">
                  <c:v>1.0767000000000086E-4</c:v>
                </c:pt>
                <c:pt idx="6038">
                  <c:v>1.0766500000000105E-4</c:v>
                </c:pt>
                <c:pt idx="6039">
                  <c:v>1.0743466666666789E-4</c:v>
                </c:pt>
                <c:pt idx="6040">
                  <c:v>1.0790033333333445E-4</c:v>
                </c:pt>
                <c:pt idx="6041">
                  <c:v>1.0790033333333407E-4</c:v>
                </c:pt>
                <c:pt idx="6042">
                  <c:v>1.0789533333333429E-4</c:v>
                </c:pt>
                <c:pt idx="6043">
                  <c:v>1.0883666666666762E-4</c:v>
                </c:pt>
                <c:pt idx="6044">
                  <c:v>1.0837100000000065E-4</c:v>
                </c:pt>
                <c:pt idx="6045">
                  <c:v>1.081356666666676E-4</c:v>
                </c:pt>
                <c:pt idx="6046">
                  <c:v>1.0860633333333399E-4</c:v>
                </c:pt>
                <c:pt idx="6047">
                  <c:v>1.0790533333333431E-4</c:v>
                </c:pt>
                <c:pt idx="6048">
                  <c:v>1.0814066666666751E-4</c:v>
                </c:pt>
                <c:pt idx="6049">
                  <c:v>1.0790533333333449E-4</c:v>
                </c:pt>
                <c:pt idx="6050">
                  <c:v>1.0790533333333449E-4</c:v>
                </c:pt>
                <c:pt idx="6051">
                  <c:v>1.0791033333333403E-4</c:v>
                </c:pt>
                <c:pt idx="6052">
                  <c:v>1.07675000000001E-4</c:v>
                </c:pt>
                <c:pt idx="6053">
                  <c:v>1.0744466666666782E-4</c:v>
                </c:pt>
                <c:pt idx="6054">
                  <c:v>1.07675000000001E-4</c:v>
                </c:pt>
                <c:pt idx="6055">
                  <c:v>1.07675000000001E-4</c:v>
                </c:pt>
                <c:pt idx="6056">
                  <c:v>1.0814066666666765E-4</c:v>
                </c:pt>
                <c:pt idx="6057">
                  <c:v>1.0791033333333419E-4</c:v>
                </c:pt>
                <c:pt idx="6058">
                  <c:v>1.0791033333333419E-4</c:v>
                </c:pt>
                <c:pt idx="6059">
                  <c:v>1.0790533333333449E-4</c:v>
                </c:pt>
                <c:pt idx="6060">
                  <c:v>1.0814066666666765E-4</c:v>
                </c:pt>
                <c:pt idx="6061">
                  <c:v>1.0837600000000064E-4</c:v>
                </c:pt>
                <c:pt idx="6062">
                  <c:v>1.0860133333333454E-4</c:v>
                </c:pt>
                <c:pt idx="6063">
                  <c:v>1.0860633333333409E-4</c:v>
                </c:pt>
                <c:pt idx="6064">
                  <c:v>1.0837100000000103E-4</c:v>
                </c:pt>
                <c:pt idx="6065">
                  <c:v>1.0814066666666765E-4</c:v>
                </c:pt>
                <c:pt idx="6066">
                  <c:v>1.0814066666666765E-4</c:v>
                </c:pt>
                <c:pt idx="6067">
                  <c:v>1.0767500000000111E-4</c:v>
                </c:pt>
                <c:pt idx="6068">
                  <c:v>1.0837100000000081E-4</c:v>
                </c:pt>
                <c:pt idx="6069">
                  <c:v>1.0814066666666765E-4</c:v>
                </c:pt>
                <c:pt idx="6070">
                  <c:v>1.0837100000000103E-4</c:v>
                </c:pt>
                <c:pt idx="6071">
                  <c:v>1.0813566666666802E-4</c:v>
                </c:pt>
                <c:pt idx="6072">
                  <c:v>1.0813566666666802E-4</c:v>
                </c:pt>
                <c:pt idx="6073">
                  <c:v>1.0837100000000103E-4</c:v>
                </c:pt>
                <c:pt idx="6074">
                  <c:v>1.0860133333333465E-4</c:v>
                </c:pt>
                <c:pt idx="6075">
                  <c:v>1.0837100000000103E-4</c:v>
                </c:pt>
                <c:pt idx="6076">
                  <c:v>1.0860633333333437E-4</c:v>
                </c:pt>
                <c:pt idx="6077">
                  <c:v>1.0837100000000103E-4</c:v>
                </c:pt>
                <c:pt idx="6078">
                  <c:v>1.0837100000000103E-4</c:v>
                </c:pt>
                <c:pt idx="6079">
                  <c:v>1.0883666666666762E-4</c:v>
                </c:pt>
                <c:pt idx="6080">
                  <c:v>1.0860133333333465E-4</c:v>
                </c:pt>
                <c:pt idx="6081">
                  <c:v>1.0837100000000082E-4</c:v>
                </c:pt>
                <c:pt idx="6082">
                  <c:v>1.0791033333333419E-4</c:v>
                </c:pt>
                <c:pt idx="6083">
                  <c:v>1.07675000000001E-4</c:v>
                </c:pt>
                <c:pt idx="6084">
                  <c:v>1.0813066666666752E-4</c:v>
                </c:pt>
                <c:pt idx="6085">
                  <c:v>1.0813066666666723E-4</c:v>
                </c:pt>
                <c:pt idx="6086">
                  <c:v>1.0813066666666752E-4</c:v>
                </c:pt>
                <c:pt idx="6087">
                  <c:v>1.0789533333333429E-4</c:v>
                </c:pt>
                <c:pt idx="6088">
                  <c:v>1.0859133333333406E-4</c:v>
                </c:pt>
                <c:pt idx="6089">
                  <c:v>1.0789533333333429E-4</c:v>
                </c:pt>
                <c:pt idx="6090">
                  <c:v>1.0813066666666752E-4</c:v>
                </c:pt>
                <c:pt idx="6091">
                  <c:v>1.0812566666666779E-4</c:v>
                </c:pt>
                <c:pt idx="6092">
                  <c:v>1.0813066666666752E-4</c:v>
                </c:pt>
                <c:pt idx="6093">
                  <c:v>1.0836600000000073E-4</c:v>
                </c:pt>
                <c:pt idx="6094">
                  <c:v>1.0883166666666798E-4</c:v>
                </c:pt>
                <c:pt idx="6095">
                  <c:v>1.0860133333333438E-4</c:v>
                </c:pt>
                <c:pt idx="6096">
                  <c:v>1.086013333333343E-4</c:v>
                </c:pt>
                <c:pt idx="6097">
                  <c:v>1.0860133333333454E-4</c:v>
                </c:pt>
                <c:pt idx="6098">
                  <c:v>1.0883666666666745E-4</c:v>
                </c:pt>
                <c:pt idx="6099">
                  <c:v>1.0860133333333454E-4</c:v>
                </c:pt>
                <c:pt idx="6100">
                  <c:v>1.0859633333333401E-4</c:v>
                </c:pt>
                <c:pt idx="6101">
                  <c:v>1.0882666666666755E-4</c:v>
                </c:pt>
                <c:pt idx="6102">
                  <c:v>1.0882666666666755E-4</c:v>
                </c:pt>
                <c:pt idx="6103">
                  <c:v>1.0882666666666755E-4</c:v>
                </c:pt>
                <c:pt idx="6104">
                  <c:v>1.0883166666666736E-4</c:v>
                </c:pt>
                <c:pt idx="6105">
                  <c:v>1.086013333333343E-4</c:v>
                </c:pt>
                <c:pt idx="6106">
                  <c:v>1.086013333333343E-4</c:v>
                </c:pt>
                <c:pt idx="6107">
                  <c:v>1.086013333333343E-4</c:v>
                </c:pt>
                <c:pt idx="6108">
                  <c:v>1.086013333333343E-4</c:v>
                </c:pt>
                <c:pt idx="6109">
                  <c:v>1.0859133333333345E-4</c:v>
                </c:pt>
                <c:pt idx="6110">
                  <c:v>1.086013333333343E-4</c:v>
                </c:pt>
                <c:pt idx="6111">
                  <c:v>1.086013333333343E-4</c:v>
                </c:pt>
                <c:pt idx="6112">
                  <c:v>1.0905700000000063E-4</c:v>
                </c:pt>
                <c:pt idx="6113">
                  <c:v>1.0929233333333391E-4</c:v>
                </c:pt>
                <c:pt idx="6114">
                  <c:v>1.0906200000000047E-4</c:v>
                </c:pt>
                <c:pt idx="6115">
                  <c:v>1.083610000000009E-4</c:v>
                </c:pt>
                <c:pt idx="6116">
                  <c:v>1.0859133333333406E-4</c:v>
                </c:pt>
                <c:pt idx="6117">
                  <c:v>1.083610000000009E-4</c:v>
                </c:pt>
                <c:pt idx="6118">
                  <c:v>1.0883166666666781E-4</c:v>
                </c:pt>
                <c:pt idx="6119">
                  <c:v>1.0860133333333438E-4</c:v>
                </c:pt>
                <c:pt idx="6120">
                  <c:v>1.0906200000000047E-4</c:v>
                </c:pt>
                <c:pt idx="6121">
                  <c:v>1.0860133333333438E-4</c:v>
                </c:pt>
                <c:pt idx="6122">
                  <c:v>1.0883166666666756E-4</c:v>
                </c:pt>
                <c:pt idx="6123">
                  <c:v>1.0859633333333353E-4</c:v>
                </c:pt>
                <c:pt idx="6124">
                  <c:v>1.0906200000000029E-4</c:v>
                </c:pt>
                <c:pt idx="6125">
                  <c:v>1.0929733333333388E-4</c:v>
                </c:pt>
                <c:pt idx="6126">
                  <c:v>1.0836600000000045E-4</c:v>
                </c:pt>
                <c:pt idx="6127">
                  <c:v>1.0836600000000045E-4</c:v>
                </c:pt>
                <c:pt idx="6128">
                  <c:v>1.0837100000000065E-4</c:v>
                </c:pt>
                <c:pt idx="6129">
                  <c:v>1.0837100000000096E-4</c:v>
                </c:pt>
                <c:pt idx="6130">
                  <c:v>1.0837099999999985E-4</c:v>
                </c:pt>
                <c:pt idx="6131">
                  <c:v>1.0837600000000064E-4</c:v>
                </c:pt>
                <c:pt idx="6132">
                  <c:v>1.0814066666666751E-4</c:v>
                </c:pt>
                <c:pt idx="6133">
                  <c:v>1.0837600000000064E-4</c:v>
                </c:pt>
                <c:pt idx="6134">
                  <c:v>1.0884166666666784E-4</c:v>
                </c:pt>
                <c:pt idx="6135">
                  <c:v>1.0884666666666767E-4</c:v>
                </c:pt>
                <c:pt idx="6136">
                  <c:v>1.0861133333333439E-4</c:v>
                </c:pt>
                <c:pt idx="6137">
                  <c:v>1.0907200000000025E-4</c:v>
                </c:pt>
                <c:pt idx="6138">
                  <c:v>1.0860633333333399E-4</c:v>
                </c:pt>
                <c:pt idx="6139">
                  <c:v>1.0883666666666737E-4</c:v>
                </c:pt>
                <c:pt idx="6140">
                  <c:v>1.0906700000000061E-4</c:v>
                </c:pt>
                <c:pt idx="6141">
                  <c:v>1.0883166666666736E-4</c:v>
                </c:pt>
                <c:pt idx="6142">
                  <c:v>1.0907200000000049E-4</c:v>
                </c:pt>
                <c:pt idx="6143">
                  <c:v>1.0884166666666749E-4</c:v>
                </c:pt>
                <c:pt idx="6144">
                  <c:v>1.088366666666672E-4</c:v>
                </c:pt>
                <c:pt idx="6145">
                  <c:v>1.0929733333333409E-4</c:v>
                </c:pt>
                <c:pt idx="6146">
                  <c:v>1.0954266666666706E-4</c:v>
                </c:pt>
                <c:pt idx="6147">
                  <c:v>1.0954266666666706E-4</c:v>
                </c:pt>
                <c:pt idx="6148">
                  <c:v>1.0931233333333389E-4</c:v>
                </c:pt>
                <c:pt idx="6149">
                  <c:v>1.0861133333333439E-4</c:v>
                </c:pt>
                <c:pt idx="6150">
                  <c:v>1.0861133333333439E-4</c:v>
                </c:pt>
                <c:pt idx="6151">
                  <c:v>1.0814066666666751E-4</c:v>
                </c:pt>
                <c:pt idx="6152">
                  <c:v>1.0907700000000081E-4</c:v>
                </c:pt>
                <c:pt idx="6153">
                  <c:v>1.0861133333333439E-4</c:v>
                </c:pt>
                <c:pt idx="6154">
                  <c:v>1.0884166666666753E-4</c:v>
                </c:pt>
                <c:pt idx="6155">
                  <c:v>1.095376666666673E-4</c:v>
                </c:pt>
                <c:pt idx="6156">
                  <c:v>1.0837600000000037E-4</c:v>
                </c:pt>
                <c:pt idx="6157">
                  <c:v>1.0884166666666749E-4</c:v>
                </c:pt>
                <c:pt idx="6158">
                  <c:v>1.0884166666666784E-4</c:v>
                </c:pt>
                <c:pt idx="6159">
                  <c:v>1.0953766666666764E-4</c:v>
                </c:pt>
                <c:pt idx="6160">
                  <c:v>1.0907200000000049E-4</c:v>
                </c:pt>
                <c:pt idx="6161">
                  <c:v>1.0930233333333394E-4</c:v>
                </c:pt>
                <c:pt idx="6162">
                  <c:v>1.0906700000000108E-4</c:v>
                </c:pt>
                <c:pt idx="6163">
                  <c:v>1.0883666666666762E-4</c:v>
                </c:pt>
                <c:pt idx="6164">
                  <c:v>1.0883666666666737E-4</c:v>
                </c:pt>
                <c:pt idx="6165">
                  <c:v>1.0767500000000084E-4</c:v>
                </c:pt>
                <c:pt idx="6166">
                  <c:v>1.0837100000000065E-4</c:v>
                </c:pt>
                <c:pt idx="6167">
                  <c:v>1.0837100000000096E-4</c:v>
                </c:pt>
                <c:pt idx="6168">
                  <c:v>1.0837600000000037E-4</c:v>
                </c:pt>
                <c:pt idx="6169">
                  <c:v>1.0814066666666751E-4</c:v>
                </c:pt>
                <c:pt idx="6170">
                  <c:v>1.0837600000000037E-4</c:v>
                </c:pt>
                <c:pt idx="6171">
                  <c:v>1.0861133333333463E-4</c:v>
                </c:pt>
                <c:pt idx="6172">
                  <c:v>1.0791033333333403E-4</c:v>
                </c:pt>
                <c:pt idx="6173">
                  <c:v>1.0883666666666762E-4</c:v>
                </c:pt>
                <c:pt idx="6174">
                  <c:v>1.0930733333333388E-4</c:v>
                </c:pt>
                <c:pt idx="6175">
                  <c:v>1.0907200000000049E-4</c:v>
                </c:pt>
                <c:pt idx="6176">
                  <c:v>1.0883666666666737E-4</c:v>
                </c:pt>
                <c:pt idx="6177">
                  <c:v>1.0906700000000079E-4</c:v>
                </c:pt>
                <c:pt idx="6178">
                  <c:v>1.0930733333333388E-4</c:v>
                </c:pt>
                <c:pt idx="6179">
                  <c:v>1.0953266666666745E-4</c:v>
                </c:pt>
                <c:pt idx="6180">
                  <c:v>1.095326666666671E-4</c:v>
                </c:pt>
                <c:pt idx="6181">
                  <c:v>1.0883666666666703E-4</c:v>
                </c:pt>
                <c:pt idx="6182">
                  <c:v>1.0906700000000041E-4</c:v>
                </c:pt>
                <c:pt idx="6183">
                  <c:v>1.0906200000000029E-4</c:v>
                </c:pt>
                <c:pt idx="6184">
                  <c:v>1.0906200000000029E-4</c:v>
                </c:pt>
                <c:pt idx="6185">
                  <c:v>1.0906200000000043E-4</c:v>
                </c:pt>
                <c:pt idx="6186">
                  <c:v>1.0906200000000029E-4</c:v>
                </c:pt>
                <c:pt idx="6187">
                  <c:v>1.0882666666666724E-4</c:v>
                </c:pt>
                <c:pt idx="6188">
                  <c:v>1.0929233333333343E-4</c:v>
                </c:pt>
                <c:pt idx="6189">
                  <c:v>1.0929733333333395E-4</c:v>
                </c:pt>
                <c:pt idx="6190">
                  <c:v>1.0929233333333343E-4</c:v>
                </c:pt>
                <c:pt idx="6191">
                  <c:v>1.0975800000000061E-4</c:v>
                </c:pt>
                <c:pt idx="6192">
                  <c:v>1.0929233333333349E-4</c:v>
                </c:pt>
                <c:pt idx="6193">
                  <c:v>1.0952766666666723E-4</c:v>
                </c:pt>
                <c:pt idx="6194">
                  <c:v>1.0952766666666723E-4</c:v>
                </c:pt>
                <c:pt idx="6195">
                  <c:v>1.0953266666666731E-4</c:v>
                </c:pt>
                <c:pt idx="6196">
                  <c:v>1.0953266666666731E-4</c:v>
                </c:pt>
                <c:pt idx="6197">
                  <c:v>1.0976800000000085E-4</c:v>
                </c:pt>
                <c:pt idx="6198">
                  <c:v>1.0976800000000085E-4</c:v>
                </c:pt>
                <c:pt idx="6199">
                  <c:v>1.0882666666666769E-4</c:v>
                </c:pt>
                <c:pt idx="6200">
                  <c:v>1.0906200000000078E-4</c:v>
                </c:pt>
                <c:pt idx="6201">
                  <c:v>1.0952266666666729E-4</c:v>
                </c:pt>
                <c:pt idx="6202">
                  <c:v>1.0906200000000047E-4</c:v>
                </c:pt>
                <c:pt idx="6203">
                  <c:v>1.0906700000000099E-4</c:v>
                </c:pt>
                <c:pt idx="6204">
                  <c:v>1.0906200000000043E-4</c:v>
                </c:pt>
                <c:pt idx="6205">
                  <c:v>1.092923333333342E-4</c:v>
                </c:pt>
                <c:pt idx="6206">
                  <c:v>1.0906200000000047E-4</c:v>
                </c:pt>
                <c:pt idx="6207">
                  <c:v>1.0952766666666737E-4</c:v>
                </c:pt>
                <c:pt idx="6208">
                  <c:v>1.102286666666677E-4</c:v>
                </c:pt>
                <c:pt idx="6209">
                  <c:v>1.0999833333333385E-4</c:v>
                </c:pt>
                <c:pt idx="6210">
                  <c:v>1.1000333333333437E-4</c:v>
                </c:pt>
                <c:pt idx="6211">
                  <c:v>1.0976800000000067E-4</c:v>
                </c:pt>
                <c:pt idx="6212">
                  <c:v>1.0976800000000067E-4</c:v>
                </c:pt>
                <c:pt idx="6213">
                  <c:v>1.1022866666666799E-4</c:v>
                </c:pt>
                <c:pt idx="6214">
                  <c:v>1.0953766666666764E-4</c:v>
                </c:pt>
                <c:pt idx="6215">
                  <c:v>1.0929733333333395E-4</c:v>
                </c:pt>
                <c:pt idx="6216">
                  <c:v>1.0976800000000067E-4</c:v>
                </c:pt>
                <c:pt idx="6217">
                  <c:v>1.1023366666666747E-4</c:v>
                </c:pt>
                <c:pt idx="6218">
                  <c:v>1.1022866666666799E-4</c:v>
                </c:pt>
                <c:pt idx="6219">
                  <c:v>1.1046400000000091E-4</c:v>
                </c:pt>
                <c:pt idx="6220">
                  <c:v>1.1023366666666747E-4</c:v>
                </c:pt>
                <c:pt idx="6221">
                  <c:v>1.1046400000000091E-4</c:v>
                </c:pt>
                <c:pt idx="6222">
                  <c:v>1.1023366666666747E-4</c:v>
                </c:pt>
                <c:pt idx="6223">
                  <c:v>1.1046400000000095E-4</c:v>
                </c:pt>
                <c:pt idx="6224">
                  <c:v>1.1092966666666762E-4</c:v>
                </c:pt>
                <c:pt idx="6225">
                  <c:v>1.1092466666666779E-4</c:v>
                </c:pt>
                <c:pt idx="6226">
                  <c:v>1.109296666666673E-4</c:v>
                </c:pt>
                <c:pt idx="6227">
                  <c:v>1.1092966666666725E-4</c:v>
                </c:pt>
                <c:pt idx="6228">
                  <c:v>1.1070433333333397E-4</c:v>
                </c:pt>
                <c:pt idx="6229">
                  <c:v>1.1092966666666762E-4</c:v>
                </c:pt>
                <c:pt idx="6230">
                  <c:v>1.1069433333333441E-4</c:v>
                </c:pt>
                <c:pt idx="6231">
                  <c:v>1.1046400000000091E-4</c:v>
                </c:pt>
                <c:pt idx="6232">
                  <c:v>1.1022366666666751E-4</c:v>
                </c:pt>
                <c:pt idx="6233">
                  <c:v>1.1069433333333441E-4</c:v>
                </c:pt>
                <c:pt idx="6234">
                  <c:v>1.1045900000000067E-4</c:v>
                </c:pt>
                <c:pt idx="6235">
                  <c:v>1.1045900000000067E-4</c:v>
                </c:pt>
                <c:pt idx="6236">
                  <c:v>1.1045900000000067E-4</c:v>
                </c:pt>
                <c:pt idx="6237">
                  <c:v>1.1046400000000122E-4</c:v>
                </c:pt>
                <c:pt idx="6238">
                  <c:v>1.1046400000000122E-4</c:v>
                </c:pt>
                <c:pt idx="6239">
                  <c:v>1.0975800000000088E-4</c:v>
                </c:pt>
                <c:pt idx="6240">
                  <c:v>1.1022866666666799E-4</c:v>
                </c:pt>
                <c:pt idx="6241">
                  <c:v>1.1068933333333416E-4</c:v>
                </c:pt>
                <c:pt idx="6242">
                  <c:v>1.1022866666666799E-4</c:v>
                </c:pt>
                <c:pt idx="6243">
                  <c:v>1.1022866666666799E-4</c:v>
                </c:pt>
                <c:pt idx="6244">
                  <c:v>1.1045900000000105E-4</c:v>
                </c:pt>
                <c:pt idx="6245">
                  <c:v>1.1022866666666799E-4</c:v>
                </c:pt>
                <c:pt idx="6246">
                  <c:v>1.1046400000000122E-4</c:v>
                </c:pt>
                <c:pt idx="6247">
                  <c:v>1.1092966666666762E-4</c:v>
                </c:pt>
                <c:pt idx="6248">
                  <c:v>1.1022866666666809E-4</c:v>
                </c:pt>
                <c:pt idx="6249">
                  <c:v>1.1023366666666779E-4</c:v>
                </c:pt>
                <c:pt idx="6250">
                  <c:v>1.1046900000000094E-4</c:v>
                </c:pt>
                <c:pt idx="6251">
                  <c:v>1.1046400000000091E-4</c:v>
                </c:pt>
                <c:pt idx="6252">
                  <c:v>1.1046900000000094E-4</c:v>
                </c:pt>
                <c:pt idx="6253">
                  <c:v>1.1046900000000094E-4</c:v>
                </c:pt>
                <c:pt idx="6254">
                  <c:v>1.1023366666666775E-4</c:v>
                </c:pt>
                <c:pt idx="6255">
                  <c:v>1.1046900000000068E-4</c:v>
                </c:pt>
                <c:pt idx="6256">
                  <c:v>1.1070433333333429E-4</c:v>
                </c:pt>
                <c:pt idx="6257">
                  <c:v>1.1070433333333429E-4</c:v>
                </c:pt>
                <c:pt idx="6258">
                  <c:v>1.1070433333333429E-4</c:v>
                </c:pt>
                <c:pt idx="6259">
                  <c:v>1.1070933333333409E-4</c:v>
                </c:pt>
                <c:pt idx="6260">
                  <c:v>1.1047400000000087E-4</c:v>
                </c:pt>
                <c:pt idx="6261">
                  <c:v>1.1093966666666758E-4</c:v>
                </c:pt>
                <c:pt idx="6262">
                  <c:v>1.1093966666666709E-4</c:v>
                </c:pt>
                <c:pt idx="6263">
                  <c:v>1.1070933333333409E-4</c:v>
                </c:pt>
                <c:pt idx="6264">
                  <c:v>1.1047900000000096E-4</c:v>
                </c:pt>
                <c:pt idx="6265">
                  <c:v>1.1070433333333397E-4</c:v>
                </c:pt>
                <c:pt idx="6266">
                  <c:v>1.1047900000000096E-4</c:v>
                </c:pt>
                <c:pt idx="6267">
                  <c:v>1.1047900000000096E-4</c:v>
                </c:pt>
                <c:pt idx="6268">
                  <c:v>1.1070433333333397E-4</c:v>
                </c:pt>
                <c:pt idx="6269">
                  <c:v>1.1093966666666709E-4</c:v>
                </c:pt>
                <c:pt idx="6270">
                  <c:v>1.1047400000000087E-4</c:v>
                </c:pt>
                <c:pt idx="6271">
                  <c:v>1.1093466666666743E-4</c:v>
                </c:pt>
                <c:pt idx="6272">
                  <c:v>1.1046900000000068E-4</c:v>
                </c:pt>
                <c:pt idx="6273">
                  <c:v>1.1069933333333383E-4</c:v>
                </c:pt>
                <c:pt idx="6274">
                  <c:v>1.1093466666666743E-4</c:v>
                </c:pt>
                <c:pt idx="6275">
                  <c:v>1.116356666666679E-4</c:v>
                </c:pt>
                <c:pt idx="6276">
                  <c:v>1.1093466666666743E-4</c:v>
                </c:pt>
                <c:pt idx="6277">
                  <c:v>1.1116500000000084E-4</c:v>
                </c:pt>
                <c:pt idx="6278">
                  <c:v>1.1162566666666777E-4</c:v>
                </c:pt>
                <c:pt idx="6279">
                  <c:v>1.1092966666666725E-4</c:v>
                </c:pt>
                <c:pt idx="6280">
                  <c:v>1.1092966666666725E-4</c:v>
                </c:pt>
                <c:pt idx="6281">
                  <c:v>1.1116500000000084E-4</c:v>
                </c:pt>
                <c:pt idx="6282">
                  <c:v>1.106993333333338E-4</c:v>
                </c:pt>
                <c:pt idx="6283">
                  <c:v>1.106993333333338E-4</c:v>
                </c:pt>
                <c:pt idx="6284">
                  <c:v>1.1092966666666725E-4</c:v>
                </c:pt>
                <c:pt idx="6285">
                  <c:v>1.106993333333338E-4</c:v>
                </c:pt>
                <c:pt idx="6286">
                  <c:v>1.106943333333342E-4</c:v>
                </c:pt>
                <c:pt idx="6287">
                  <c:v>1.1022866666666752E-4</c:v>
                </c:pt>
                <c:pt idx="6288">
                  <c:v>1.1046400000000075E-4</c:v>
                </c:pt>
                <c:pt idx="6289">
                  <c:v>1.1092966666666742E-4</c:v>
                </c:pt>
                <c:pt idx="6290">
                  <c:v>1.106943333333342E-4</c:v>
                </c:pt>
                <c:pt idx="6291">
                  <c:v>1.1092966666666742E-4</c:v>
                </c:pt>
                <c:pt idx="6292">
                  <c:v>1.1092466666666779E-4</c:v>
                </c:pt>
                <c:pt idx="6293">
                  <c:v>1.1068933333333432E-4</c:v>
                </c:pt>
                <c:pt idx="6294">
                  <c:v>1.1045900000000085E-4</c:v>
                </c:pt>
                <c:pt idx="6295">
                  <c:v>1.1091966666666743E-4</c:v>
                </c:pt>
                <c:pt idx="6296">
                  <c:v>1.1115500000000077E-4</c:v>
                </c:pt>
                <c:pt idx="6297">
                  <c:v>1.1068933333333405E-4</c:v>
                </c:pt>
                <c:pt idx="6298">
                  <c:v>1.1045900000000085E-4</c:v>
                </c:pt>
                <c:pt idx="6299">
                  <c:v>1.1092466666666729E-4</c:v>
                </c:pt>
                <c:pt idx="6300">
                  <c:v>1.1115500000000077E-4</c:v>
                </c:pt>
                <c:pt idx="6301">
                  <c:v>1.1068933333333405E-4</c:v>
                </c:pt>
                <c:pt idx="6302">
                  <c:v>1.1092466666666729E-4</c:v>
                </c:pt>
                <c:pt idx="6303">
                  <c:v>1.1115500000000077E-4</c:v>
                </c:pt>
                <c:pt idx="6304">
                  <c:v>1.1092466666666729E-4</c:v>
                </c:pt>
                <c:pt idx="6305">
                  <c:v>1.106943333333342E-4</c:v>
                </c:pt>
                <c:pt idx="6306">
                  <c:v>1.1139033333333372E-4</c:v>
                </c:pt>
                <c:pt idx="6307">
                  <c:v>1.1185100000000076E-4</c:v>
                </c:pt>
                <c:pt idx="6308">
                  <c:v>1.1162566666666777E-4</c:v>
                </c:pt>
                <c:pt idx="6309">
                  <c:v>1.1209133333333433E-4</c:v>
                </c:pt>
                <c:pt idx="6310">
                  <c:v>1.1208633333333425E-4</c:v>
                </c:pt>
                <c:pt idx="6311">
                  <c:v>1.1208633333333425E-4</c:v>
                </c:pt>
                <c:pt idx="6312">
                  <c:v>1.1209133333333411E-4</c:v>
                </c:pt>
                <c:pt idx="6313">
                  <c:v>1.1185600000000086E-4</c:v>
                </c:pt>
                <c:pt idx="6314">
                  <c:v>1.1186100000000087E-4</c:v>
                </c:pt>
                <c:pt idx="6315">
                  <c:v>1.1232166666666774E-4</c:v>
                </c:pt>
                <c:pt idx="6316">
                  <c:v>1.1186100000000071E-4</c:v>
                </c:pt>
                <c:pt idx="6317">
                  <c:v>1.1232166666666763E-4</c:v>
                </c:pt>
                <c:pt idx="6318">
                  <c:v>1.1232166666666787E-4</c:v>
                </c:pt>
                <c:pt idx="6319">
                  <c:v>1.1185600000000086E-4</c:v>
                </c:pt>
                <c:pt idx="6320">
                  <c:v>1.1209133333333433E-4</c:v>
                </c:pt>
                <c:pt idx="6321">
                  <c:v>1.1209133333333411E-4</c:v>
                </c:pt>
                <c:pt idx="6322">
                  <c:v>1.1162566666666777E-4</c:v>
                </c:pt>
                <c:pt idx="6323">
                  <c:v>1.1209633333333381E-4</c:v>
                </c:pt>
                <c:pt idx="6324">
                  <c:v>1.1232666666666723E-4</c:v>
                </c:pt>
                <c:pt idx="6325">
                  <c:v>1.1232666666666744E-4</c:v>
                </c:pt>
                <c:pt idx="6326">
                  <c:v>1.1232666666666752E-4</c:v>
                </c:pt>
                <c:pt idx="6327">
                  <c:v>1.1232666666666752E-4</c:v>
                </c:pt>
                <c:pt idx="6328">
                  <c:v>1.120963333333341E-4</c:v>
                </c:pt>
                <c:pt idx="6329">
                  <c:v>1.120963333333341E-4</c:v>
                </c:pt>
                <c:pt idx="6330">
                  <c:v>1.1255700000000099E-4</c:v>
                </c:pt>
                <c:pt idx="6331">
                  <c:v>1.120963333333341E-4</c:v>
                </c:pt>
                <c:pt idx="6332">
                  <c:v>1.1186100000000105E-4</c:v>
                </c:pt>
                <c:pt idx="6333">
                  <c:v>1.120963333333341E-4</c:v>
                </c:pt>
                <c:pt idx="6334">
                  <c:v>1.1186600000000065E-4</c:v>
                </c:pt>
                <c:pt idx="6335">
                  <c:v>1.1233166666666745E-4</c:v>
                </c:pt>
                <c:pt idx="6336">
                  <c:v>1.1163066666666764E-4</c:v>
                </c:pt>
                <c:pt idx="6337">
                  <c:v>1.1255700000000099E-4</c:v>
                </c:pt>
                <c:pt idx="6338">
                  <c:v>1.120963333333341E-4</c:v>
                </c:pt>
                <c:pt idx="6339">
                  <c:v>1.1255700000000099E-4</c:v>
                </c:pt>
                <c:pt idx="6340">
                  <c:v>1.127923333333338E-4</c:v>
                </c:pt>
                <c:pt idx="6341">
                  <c:v>1.1326300000000109E-4</c:v>
                </c:pt>
                <c:pt idx="6342">
                  <c:v>1.1255700000000099E-4</c:v>
                </c:pt>
                <c:pt idx="6343">
                  <c:v>1.1279233333333404E-4</c:v>
                </c:pt>
                <c:pt idx="6344">
                  <c:v>1.1302766666666802E-4</c:v>
                </c:pt>
                <c:pt idx="6345">
                  <c:v>1.1326800000000125E-4</c:v>
                </c:pt>
                <c:pt idx="6346">
                  <c:v>1.1279233333333404E-4</c:v>
                </c:pt>
                <c:pt idx="6347">
                  <c:v>1.1302766666666785E-4</c:v>
                </c:pt>
                <c:pt idx="6348">
                  <c:v>1.1279233333333404E-4</c:v>
                </c:pt>
                <c:pt idx="6349">
                  <c:v>1.1348833333333439E-4</c:v>
                </c:pt>
                <c:pt idx="6350">
                  <c:v>1.1256200000000055E-4</c:v>
                </c:pt>
                <c:pt idx="6351">
                  <c:v>1.125670000000005E-4</c:v>
                </c:pt>
                <c:pt idx="6352">
                  <c:v>1.1233166666666755E-4</c:v>
                </c:pt>
                <c:pt idx="6353">
                  <c:v>1.123316666666676E-4</c:v>
                </c:pt>
                <c:pt idx="6354">
                  <c:v>1.1256200000000055E-4</c:v>
                </c:pt>
                <c:pt idx="6355">
                  <c:v>1.123316666666676E-4</c:v>
                </c:pt>
                <c:pt idx="6356">
                  <c:v>1.1232166666666763E-4</c:v>
                </c:pt>
                <c:pt idx="6357">
                  <c:v>1.1255700000000065E-4</c:v>
                </c:pt>
                <c:pt idx="6358">
                  <c:v>1.1255700000000065E-4</c:v>
                </c:pt>
                <c:pt idx="6359">
                  <c:v>1.1325800000000081E-4</c:v>
                </c:pt>
                <c:pt idx="6360">
                  <c:v>1.1302266666666751E-4</c:v>
                </c:pt>
                <c:pt idx="6361">
                  <c:v>1.1302266666666751E-4</c:v>
                </c:pt>
                <c:pt idx="6362">
                  <c:v>1.1255700000000065E-4</c:v>
                </c:pt>
                <c:pt idx="6363">
                  <c:v>1.1232666666666723E-4</c:v>
                </c:pt>
                <c:pt idx="6364">
                  <c:v>1.1349333333333423E-4</c:v>
                </c:pt>
                <c:pt idx="6365">
                  <c:v>1.1255700000000065E-4</c:v>
                </c:pt>
                <c:pt idx="6366">
                  <c:v>1.1278733333333403E-4</c:v>
                </c:pt>
                <c:pt idx="6367">
                  <c:v>1.1278733333333403E-4</c:v>
                </c:pt>
                <c:pt idx="6368">
                  <c:v>1.1325300000000101E-4</c:v>
                </c:pt>
                <c:pt idx="6369">
                  <c:v>1.1302266666666751E-4</c:v>
                </c:pt>
                <c:pt idx="6370">
                  <c:v>1.1301766666666789E-4</c:v>
                </c:pt>
                <c:pt idx="6371">
                  <c:v>1.1325800000000101E-4</c:v>
                </c:pt>
                <c:pt idx="6372">
                  <c:v>1.1325300000000097E-4</c:v>
                </c:pt>
                <c:pt idx="6373">
                  <c:v>1.1371866666666756E-4</c:v>
                </c:pt>
                <c:pt idx="6374">
                  <c:v>1.1394900000000049E-4</c:v>
                </c:pt>
                <c:pt idx="6375">
                  <c:v>1.1394900000000049E-4</c:v>
                </c:pt>
                <c:pt idx="6376">
                  <c:v>1.1394900000000049E-4</c:v>
                </c:pt>
                <c:pt idx="6377">
                  <c:v>1.1371866666666756E-4</c:v>
                </c:pt>
                <c:pt idx="6378">
                  <c:v>1.1418433333333419E-4</c:v>
                </c:pt>
                <c:pt idx="6379">
                  <c:v>1.1371866666666738E-4</c:v>
                </c:pt>
                <c:pt idx="6380">
                  <c:v>1.1394900000000067E-4</c:v>
                </c:pt>
                <c:pt idx="6381">
                  <c:v>1.1395400000000077E-4</c:v>
                </c:pt>
                <c:pt idx="6382">
                  <c:v>1.1417933333333411E-4</c:v>
                </c:pt>
                <c:pt idx="6383">
                  <c:v>1.1372866666666765E-4</c:v>
                </c:pt>
                <c:pt idx="6384">
                  <c:v>1.1348333333333417E-4</c:v>
                </c:pt>
                <c:pt idx="6385">
                  <c:v>1.1347833333333451E-4</c:v>
                </c:pt>
                <c:pt idx="6386">
                  <c:v>1.1348333333333417E-4</c:v>
                </c:pt>
                <c:pt idx="6387">
                  <c:v>1.1347833333333451E-4</c:v>
                </c:pt>
                <c:pt idx="6388">
                  <c:v>1.1347833333333451E-4</c:v>
                </c:pt>
                <c:pt idx="6389">
                  <c:v>1.1370866666666789E-4</c:v>
                </c:pt>
                <c:pt idx="6390">
                  <c:v>1.1441466666666741E-4</c:v>
                </c:pt>
                <c:pt idx="6391">
                  <c:v>1.1418433333333364E-4</c:v>
                </c:pt>
                <c:pt idx="6392">
                  <c:v>1.1418433333333364E-4</c:v>
                </c:pt>
                <c:pt idx="6393">
                  <c:v>1.151106666666672E-4</c:v>
                </c:pt>
                <c:pt idx="6394">
                  <c:v>1.1441966666666723E-4</c:v>
                </c:pt>
                <c:pt idx="6395">
                  <c:v>1.1394900000000031E-4</c:v>
                </c:pt>
                <c:pt idx="6396">
                  <c:v>1.1371866666666738E-4</c:v>
                </c:pt>
                <c:pt idx="6397">
                  <c:v>1.1371366666666741E-4</c:v>
                </c:pt>
                <c:pt idx="6398">
                  <c:v>1.1371366666666741E-4</c:v>
                </c:pt>
                <c:pt idx="6399">
                  <c:v>1.1417933333333367E-4</c:v>
                </c:pt>
                <c:pt idx="6400">
                  <c:v>1.1418433333333403E-4</c:v>
                </c:pt>
                <c:pt idx="6401">
                  <c:v>1.1394900000000049E-4</c:v>
                </c:pt>
                <c:pt idx="6402">
                  <c:v>1.1418433333333403E-4</c:v>
                </c:pt>
                <c:pt idx="6403">
                  <c:v>1.1441466666666754E-4</c:v>
                </c:pt>
                <c:pt idx="6404">
                  <c:v>1.1441466666666754E-4</c:v>
                </c:pt>
                <c:pt idx="6405">
                  <c:v>1.1487533333333409E-4</c:v>
                </c:pt>
                <c:pt idx="6406">
                  <c:v>1.1488033333333396E-4</c:v>
                </c:pt>
                <c:pt idx="6407">
                  <c:v>1.1488033333333396E-4</c:v>
                </c:pt>
                <c:pt idx="6408">
                  <c:v>1.1535100000000015E-4</c:v>
                </c:pt>
                <c:pt idx="6409">
                  <c:v>1.1535100000000015E-4</c:v>
                </c:pt>
                <c:pt idx="6410">
                  <c:v>1.153460000000003E-4</c:v>
                </c:pt>
                <c:pt idx="6411">
                  <c:v>1.146500000000006E-4</c:v>
                </c:pt>
                <c:pt idx="6412">
                  <c:v>1.153460000000003E-4</c:v>
                </c:pt>
                <c:pt idx="6413">
                  <c:v>1.1558133333333387E-4</c:v>
                </c:pt>
                <c:pt idx="6414">
                  <c:v>1.151156666666677E-4</c:v>
                </c:pt>
                <c:pt idx="6415">
                  <c:v>1.151156666666677E-4</c:v>
                </c:pt>
                <c:pt idx="6416">
                  <c:v>1.1511566666666798E-4</c:v>
                </c:pt>
                <c:pt idx="6417">
                  <c:v>1.1511066666666764E-4</c:v>
                </c:pt>
                <c:pt idx="6418">
                  <c:v>1.1488533333333456E-4</c:v>
                </c:pt>
                <c:pt idx="6419">
                  <c:v>1.1488533333333443E-4</c:v>
                </c:pt>
                <c:pt idx="6420">
                  <c:v>1.1488533333333456E-4</c:v>
                </c:pt>
                <c:pt idx="6421">
                  <c:v>1.1534600000000069E-4</c:v>
                </c:pt>
                <c:pt idx="6422">
                  <c:v>1.1511066666666747E-4</c:v>
                </c:pt>
                <c:pt idx="6423">
                  <c:v>1.1535600000000072E-4</c:v>
                </c:pt>
                <c:pt idx="6424">
                  <c:v>1.1581666666666747E-4</c:v>
                </c:pt>
                <c:pt idx="6425">
                  <c:v>1.1511566666666755E-4</c:v>
                </c:pt>
                <c:pt idx="6426">
                  <c:v>1.1512066666666744E-4</c:v>
                </c:pt>
                <c:pt idx="6427">
                  <c:v>1.1535600000000072E-4</c:v>
                </c:pt>
                <c:pt idx="6428">
                  <c:v>1.1512066666666744E-4</c:v>
                </c:pt>
                <c:pt idx="6429">
                  <c:v>1.148853333333347E-4</c:v>
                </c:pt>
                <c:pt idx="6430">
                  <c:v>1.155763333333339E-4</c:v>
                </c:pt>
                <c:pt idx="6431">
                  <c:v>1.1489033333333461E-4</c:v>
                </c:pt>
                <c:pt idx="6432">
                  <c:v>1.1489033333333461E-4</c:v>
                </c:pt>
                <c:pt idx="6433">
                  <c:v>1.1489033333333433E-4</c:v>
                </c:pt>
                <c:pt idx="6434">
                  <c:v>1.1512066666666782E-4</c:v>
                </c:pt>
                <c:pt idx="6435">
                  <c:v>1.1489033333333433E-4</c:v>
                </c:pt>
                <c:pt idx="6436">
                  <c:v>1.1489033333333433E-4</c:v>
                </c:pt>
                <c:pt idx="6437">
                  <c:v>1.1535600000000072E-4</c:v>
                </c:pt>
                <c:pt idx="6438">
                  <c:v>1.1489033333333433E-4</c:v>
                </c:pt>
                <c:pt idx="6439">
                  <c:v>1.1512566666666789E-4</c:v>
                </c:pt>
                <c:pt idx="6440">
                  <c:v>1.1489033333333433E-4</c:v>
                </c:pt>
                <c:pt idx="6441">
                  <c:v>1.1512566666666789E-4</c:v>
                </c:pt>
                <c:pt idx="6442">
                  <c:v>1.1535600000000089E-4</c:v>
                </c:pt>
                <c:pt idx="6443">
                  <c:v>1.1535100000000087E-4</c:v>
                </c:pt>
                <c:pt idx="6444">
                  <c:v>1.1628733333333445E-4</c:v>
                </c:pt>
                <c:pt idx="6445">
                  <c:v>1.1558633333333409E-4</c:v>
                </c:pt>
                <c:pt idx="6446">
                  <c:v>1.1628233333333403E-4</c:v>
                </c:pt>
                <c:pt idx="6447">
                  <c:v>1.1628733333333411E-4</c:v>
                </c:pt>
                <c:pt idx="6448">
                  <c:v>1.169683333333342E-4</c:v>
                </c:pt>
                <c:pt idx="6449">
                  <c:v>1.1650766666666764E-4</c:v>
                </c:pt>
                <c:pt idx="6450">
                  <c:v>1.1628233333333403E-4</c:v>
                </c:pt>
                <c:pt idx="6451">
                  <c:v>1.1628233333333403E-4</c:v>
                </c:pt>
                <c:pt idx="6452">
                  <c:v>1.1650766666666733E-4</c:v>
                </c:pt>
                <c:pt idx="6453">
                  <c:v>1.1650766666666733E-4</c:v>
                </c:pt>
                <c:pt idx="6454">
                  <c:v>1.1673800000000075E-4</c:v>
                </c:pt>
                <c:pt idx="6455">
                  <c:v>1.1720866666666795E-4</c:v>
                </c:pt>
                <c:pt idx="6456">
                  <c:v>1.1720866666666795E-4</c:v>
                </c:pt>
                <c:pt idx="6457">
                  <c:v>1.1673800000000109E-4</c:v>
                </c:pt>
                <c:pt idx="6458">
                  <c:v>1.1719866666666795E-4</c:v>
                </c:pt>
                <c:pt idx="6459">
                  <c:v>1.1696833333333447E-4</c:v>
                </c:pt>
                <c:pt idx="6460">
                  <c:v>1.1603200000000078E-4</c:v>
                </c:pt>
                <c:pt idx="6461">
                  <c:v>1.1649766666666783E-4</c:v>
                </c:pt>
                <c:pt idx="6462">
                  <c:v>1.1649766666666783E-4</c:v>
                </c:pt>
                <c:pt idx="6463">
                  <c:v>1.1649766666666765E-4</c:v>
                </c:pt>
                <c:pt idx="6464">
                  <c:v>1.1720366666666786E-4</c:v>
                </c:pt>
                <c:pt idx="6465">
                  <c:v>1.1603700000000104E-4</c:v>
                </c:pt>
                <c:pt idx="6466">
                  <c:v>1.1580166666666821E-4</c:v>
                </c:pt>
                <c:pt idx="6467">
                  <c:v>1.1603200000000088E-4</c:v>
                </c:pt>
                <c:pt idx="6468">
                  <c:v>1.1580166666666821E-4</c:v>
                </c:pt>
                <c:pt idx="6469">
                  <c:v>1.1649266666666782E-4</c:v>
                </c:pt>
                <c:pt idx="6470">
                  <c:v>1.1603200000000088E-4</c:v>
                </c:pt>
                <c:pt idx="6471">
                  <c:v>1.1579666666666729E-4</c:v>
                </c:pt>
                <c:pt idx="6472">
                  <c:v>1.1579666666666729E-4</c:v>
                </c:pt>
                <c:pt idx="6473">
                  <c:v>1.1579666666666729E-4</c:v>
                </c:pt>
                <c:pt idx="6474">
                  <c:v>1.1648766666666776E-4</c:v>
                </c:pt>
                <c:pt idx="6475">
                  <c:v>1.1579166666666751E-4</c:v>
                </c:pt>
                <c:pt idx="6476">
                  <c:v>1.1602700000000081E-4</c:v>
                </c:pt>
                <c:pt idx="6477">
                  <c:v>1.1672300000000085E-4</c:v>
                </c:pt>
                <c:pt idx="6478">
                  <c:v>1.169533333333343E-4</c:v>
                </c:pt>
                <c:pt idx="6479">
                  <c:v>1.1695833333333441E-4</c:v>
                </c:pt>
                <c:pt idx="6480">
                  <c:v>1.1695333333333419E-4</c:v>
                </c:pt>
                <c:pt idx="6481">
                  <c:v>1.1695333333333419E-4</c:v>
                </c:pt>
                <c:pt idx="6482">
                  <c:v>1.1742900000000078E-4</c:v>
                </c:pt>
                <c:pt idx="6483">
                  <c:v>1.1719366666666748E-4</c:v>
                </c:pt>
                <c:pt idx="6484">
                  <c:v>1.1624733333333445E-4</c:v>
                </c:pt>
                <c:pt idx="6485">
                  <c:v>1.1624733333333445E-4</c:v>
                </c:pt>
                <c:pt idx="6486">
                  <c:v>1.1578166666666764E-4</c:v>
                </c:pt>
                <c:pt idx="6487">
                  <c:v>1.164726666666676E-4</c:v>
                </c:pt>
                <c:pt idx="6488">
                  <c:v>1.164726666666676E-4</c:v>
                </c:pt>
                <c:pt idx="6489">
                  <c:v>1.1624733333333461E-4</c:v>
                </c:pt>
                <c:pt idx="6490">
                  <c:v>1.164726666666676E-4</c:v>
                </c:pt>
                <c:pt idx="6491">
                  <c:v>1.1670800000000113E-4</c:v>
                </c:pt>
                <c:pt idx="6492">
                  <c:v>1.1741400000000134E-4</c:v>
                </c:pt>
                <c:pt idx="6493">
                  <c:v>1.1670800000000113E-4</c:v>
                </c:pt>
                <c:pt idx="6494">
                  <c:v>1.1670800000000113E-4</c:v>
                </c:pt>
                <c:pt idx="6495">
                  <c:v>1.1670300000000101E-4</c:v>
                </c:pt>
                <c:pt idx="6496">
                  <c:v>1.1693833333333461E-4</c:v>
                </c:pt>
                <c:pt idx="6497">
                  <c:v>1.1670300000000101E-4</c:v>
                </c:pt>
                <c:pt idx="6498">
                  <c:v>1.1623733333333438E-4</c:v>
                </c:pt>
                <c:pt idx="6499">
                  <c:v>1.1623233333333437E-4</c:v>
                </c:pt>
                <c:pt idx="6500">
                  <c:v>1.1600200000000122E-4</c:v>
                </c:pt>
                <c:pt idx="6501">
                  <c:v>1.1623733333333479E-4</c:v>
                </c:pt>
                <c:pt idx="6502">
                  <c:v>1.1623233333333437E-4</c:v>
                </c:pt>
                <c:pt idx="6503">
                  <c:v>1.1740900000000126E-4</c:v>
                </c:pt>
                <c:pt idx="6504">
                  <c:v>1.1646766666666765E-4</c:v>
                </c:pt>
                <c:pt idx="6505">
                  <c:v>1.1600200000000122E-4</c:v>
                </c:pt>
                <c:pt idx="6506">
                  <c:v>1.1624233333333411E-4</c:v>
                </c:pt>
                <c:pt idx="6507">
                  <c:v>1.1670800000000113E-4</c:v>
                </c:pt>
                <c:pt idx="6508">
                  <c:v>1.1741400000000134E-4</c:v>
                </c:pt>
                <c:pt idx="6509">
                  <c:v>1.1717366666666786E-4</c:v>
                </c:pt>
                <c:pt idx="6510">
                  <c:v>1.169433333333347E-4</c:v>
                </c:pt>
                <c:pt idx="6511">
                  <c:v>1.1717866666666815E-4</c:v>
                </c:pt>
                <c:pt idx="6512">
                  <c:v>1.1717866666666807E-4</c:v>
                </c:pt>
                <c:pt idx="6513">
                  <c:v>1.174140000000013E-4</c:v>
                </c:pt>
                <c:pt idx="6514">
                  <c:v>1.1741400000000099E-4</c:v>
                </c:pt>
                <c:pt idx="6515">
                  <c:v>1.1718366666666743E-4</c:v>
                </c:pt>
                <c:pt idx="6516">
                  <c:v>1.1741400000000099E-4</c:v>
                </c:pt>
                <c:pt idx="6517">
                  <c:v>1.1764433333333409E-4</c:v>
                </c:pt>
                <c:pt idx="6518">
                  <c:v>1.1741400000000099E-4</c:v>
                </c:pt>
                <c:pt idx="6519">
                  <c:v>1.1764933333333404E-4</c:v>
                </c:pt>
                <c:pt idx="6520">
                  <c:v>1.1718366666666743E-4</c:v>
                </c:pt>
                <c:pt idx="6521">
                  <c:v>1.1812000000000087E-4</c:v>
                </c:pt>
                <c:pt idx="6522">
                  <c:v>1.1788466666666772E-4</c:v>
                </c:pt>
                <c:pt idx="6523">
                  <c:v>1.1764933333333444E-4</c:v>
                </c:pt>
                <c:pt idx="6524">
                  <c:v>1.1787966666666764E-4</c:v>
                </c:pt>
                <c:pt idx="6525">
                  <c:v>1.1787966666666764E-4</c:v>
                </c:pt>
                <c:pt idx="6526">
                  <c:v>1.1787966666666764E-4</c:v>
                </c:pt>
                <c:pt idx="6527">
                  <c:v>1.1834533333333436E-4</c:v>
                </c:pt>
                <c:pt idx="6528">
                  <c:v>1.1811500000000122E-4</c:v>
                </c:pt>
                <c:pt idx="6529">
                  <c:v>1.1858566666666767E-4</c:v>
                </c:pt>
                <c:pt idx="6530">
                  <c:v>1.1858566666666767E-4</c:v>
                </c:pt>
                <c:pt idx="6531">
                  <c:v>1.1788466666666772E-4</c:v>
                </c:pt>
                <c:pt idx="6532">
                  <c:v>1.1835033333333429E-4</c:v>
                </c:pt>
                <c:pt idx="6533">
                  <c:v>1.1812000000000077E-4</c:v>
                </c:pt>
                <c:pt idx="6534">
                  <c:v>1.1835033333333387E-4</c:v>
                </c:pt>
                <c:pt idx="6535">
                  <c:v>1.1881100000000074E-4</c:v>
                </c:pt>
                <c:pt idx="6536">
                  <c:v>1.1858566666666776E-4</c:v>
                </c:pt>
                <c:pt idx="6537">
                  <c:v>1.1904633333333405E-4</c:v>
                </c:pt>
                <c:pt idx="6538">
                  <c:v>1.1881600000000089E-4</c:v>
                </c:pt>
                <c:pt idx="6539">
                  <c:v>1.1858066666666728E-4</c:v>
                </c:pt>
                <c:pt idx="6540">
                  <c:v>1.188010000000013E-4</c:v>
                </c:pt>
                <c:pt idx="6541">
                  <c:v>1.1881100000000111E-4</c:v>
                </c:pt>
                <c:pt idx="6542">
                  <c:v>1.1881100000000111E-4</c:v>
                </c:pt>
                <c:pt idx="6543">
                  <c:v>1.1904633333333434E-4</c:v>
                </c:pt>
                <c:pt idx="6544">
                  <c:v>1.1880600000000094E-4</c:v>
                </c:pt>
                <c:pt idx="6545">
                  <c:v>1.1904133333333453E-4</c:v>
                </c:pt>
                <c:pt idx="6546">
                  <c:v>1.183453333333341E-4</c:v>
                </c:pt>
                <c:pt idx="6547">
                  <c:v>1.185806666666676E-4</c:v>
                </c:pt>
                <c:pt idx="6548">
                  <c:v>1.1857566666666776E-4</c:v>
                </c:pt>
                <c:pt idx="6549">
                  <c:v>1.1811500000000101E-4</c:v>
                </c:pt>
                <c:pt idx="6550">
                  <c:v>1.1858566666666776E-4</c:v>
                </c:pt>
                <c:pt idx="6551">
                  <c:v>1.185806666666676E-4</c:v>
                </c:pt>
                <c:pt idx="6552">
                  <c:v>1.185806666666676E-4</c:v>
                </c:pt>
                <c:pt idx="6553">
                  <c:v>1.1904633333333434E-4</c:v>
                </c:pt>
                <c:pt idx="6554">
                  <c:v>1.1858566666666747E-4</c:v>
                </c:pt>
                <c:pt idx="6555">
                  <c:v>1.1858066666666728E-4</c:v>
                </c:pt>
                <c:pt idx="6556">
                  <c:v>1.1904133333333453E-4</c:v>
                </c:pt>
                <c:pt idx="6557">
                  <c:v>1.1881100000000111E-4</c:v>
                </c:pt>
                <c:pt idx="6558">
                  <c:v>1.1858066666666728E-4</c:v>
                </c:pt>
                <c:pt idx="6559">
                  <c:v>1.1881600000000085E-4</c:v>
                </c:pt>
                <c:pt idx="6560">
                  <c:v>1.1858066666666728E-4</c:v>
                </c:pt>
                <c:pt idx="6561">
                  <c:v>1.1858066666666728E-4</c:v>
                </c:pt>
                <c:pt idx="6562">
                  <c:v>1.183453333333341E-4</c:v>
                </c:pt>
                <c:pt idx="6563">
                  <c:v>1.183453333333341E-4</c:v>
                </c:pt>
                <c:pt idx="6564">
                  <c:v>1.1858066666666728E-4</c:v>
                </c:pt>
                <c:pt idx="6565">
                  <c:v>1.1811500000000094E-4</c:v>
                </c:pt>
                <c:pt idx="6566">
                  <c:v>1.183453333333341E-4</c:v>
                </c:pt>
                <c:pt idx="6567">
                  <c:v>1.1811000000000079E-4</c:v>
                </c:pt>
                <c:pt idx="6568">
                  <c:v>1.1858066666666728E-4</c:v>
                </c:pt>
                <c:pt idx="6569">
                  <c:v>1.1858566666666761E-4</c:v>
                </c:pt>
                <c:pt idx="6570">
                  <c:v>1.1858066666666743E-4</c:v>
                </c:pt>
                <c:pt idx="6571">
                  <c:v>1.1881600000000105E-4</c:v>
                </c:pt>
                <c:pt idx="6572">
                  <c:v>1.1858066666666743E-4</c:v>
                </c:pt>
                <c:pt idx="6573">
                  <c:v>1.1904633333333434E-4</c:v>
                </c:pt>
                <c:pt idx="6574">
                  <c:v>1.1905133333333456E-4</c:v>
                </c:pt>
                <c:pt idx="6575">
                  <c:v>1.1858066666666728E-4</c:v>
                </c:pt>
                <c:pt idx="6576">
                  <c:v>1.1905133333333456E-4</c:v>
                </c:pt>
                <c:pt idx="6577">
                  <c:v>1.1904133333333419E-4</c:v>
                </c:pt>
                <c:pt idx="6578">
                  <c:v>1.1882100000000135E-4</c:v>
                </c:pt>
                <c:pt idx="6579">
                  <c:v>1.1905133333333456E-4</c:v>
                </c:pt>
                <c:pt idx="6580">
                  <c:v>1.1858066666666743E-4</c:v>
                </c:pt>
                <c:pt idx="6581">
                  <c:v>1.1811500000000111E-4</c:v>
                </c:pt>
                <c:pt idx="6582">
                  <c:v>1.1811500000000111E-4</c:v>
                </c:pt>
                <c:pt idx="6583">
                  <c:v>1.1857566666666769E-4</c:v>
                </c:pt>
                <c:pt idx="6584">
                  <c:v>1.1834533333333456E-4</c:v>
                </c:pt>
                <c:pt idx="6585">
                  <c:v>1.1858066666666777E-4</c:v>
                </c:pt>
                <c:pt idx="6586">
                  <c:v>1.1880600000000079E-4</c:v>
                </c:pt>
                <c:pt idx="6587">
                  <c:v>1.1881100000000111E-4</c:v>
                </c:pt>
                <c:pt idx="6588">
                  <c:v>1.1858066666666728E-4</c:v>
                </c:pt>
                <c:pt idx="6589">
                  <c:v>1.1903633333333441E-4</c:v>
                </c:pt>
                <c:pt idx="6590">
                  <c:v>1.1904133333333419E-4</c:v>
                </c:pt>
                <c:pt idx="6591">
                  <c:v>1.1928166666666768E-4</c:v>
                </c:pt>
                <c:pt idx="6592">
                  <c:v>1.1881100000000111E-4</c:v>
                </c:pt>
                <c:pt idx="6593">
                  <c:v>1.1927166666666795E-4</c:v>
                </c:pt>
                <c:pt idx="6594">
                  <c:v>1.1880600000000138E-4</c:v>
                </c:pt>
                <c:pt idx="6595">
                  <c:v>1.1857566666666769E-4</c:v>
                </c:pt>
                <c:pt idx="6596">
                  <c:v>1.1904633333333387E-4</c:v>
                </c:pt>
                <c:pt idx="6597">
                  <c:v>1.1881100000000088E-4</c:v>
                </c:pt>
                <c:pt idx="6598">
                  <c:v>1.1881100000000088E-4</c:v>
                </c:pt>
                <c:pt idx="6599">
                  <c:v>1.1881100000000088E-4</c:v>
                </c:pt>
                <c:pt idx="6600">
                  <c:v>1.1881100000000088E-4</c:v>
                </c:pt>
                <c:pt idx="6601">
                  <c:v>1.1881100000000129E-4</c:v>
                </c:pt>
                <c:pt idx="6602">
                  <c:v>1.19046333333334E-4</c:v>
                </c:pt>
                <c:pt idx="6603">
                  <c:v>1.1857566666666769E-4</c:v>
                </c:pt>
                <c:pt idx="6604">
                  <c:v>1.1881100000000088E-4</c:v>
                </c:pt>
                <c:pt idx="6605">
                  <c:v>1.19046333333334E-4</c:v>
                </c:pt>
                <c:pt idx="6606">
                  <c:v>1.1881100000000088E-4</c:v>
                </c:pt>
                <c:pt idx="6607">
                  <c:v>1.1928166666666768E-4</c:v>
                </c:pt>
                <c:pt idx="6608">
                  <c:v>1.19046333333334E-4</c:v>
                </c:pt>
                <c:pt idx="6609">
                  <c:v>1.1904633333333387E-4</c:v>
                </c:pt>
                <c:pt idx="6610">
                  <c:v>1.1905133333333435E-4</c:v>
                </c:pt>
                <c:pt idx="6611">
                  <c:v>1.197423333333339E-4</c:v>
                </c:pt>
                <c:pt idx="6612">
                  <c:v>1.1927666666666733E-4</c:v>
                </c:pt>
                <c:pt idx="6613">
                  <c:v>1.1951200000000052E-4</c:v>
                </c:pt>
                <c:pt idx="6614">
                  <c:v>1.1927666666666733E-4</c:v>
                </c:pt>
                <c:pt idx="6615">
                  <c:v>1.1881600000000105E-4</c:v>
                </c:pt>
                <c:pt idx="6616">
                  <c:v>1.1904633333333451E-4</c:v>
                </c:pt>
                <c:pt idx="6617">
                  <c:v>1.1905133333333456E-4</c:v>
                </c:pt>
                <c:pt idx="6618">
                  <c:v>1.1928166666666745E-4</c:v>
                </c:pt>
                <c:pt idx="6619">
                  <c:v>1.1951200000000052E-4</c:v>
                </c:pt>
                <c:pt idx="6620">
                  <c:v>1.1974733333333397E-4</c:v>
                </c:pt>
                <c:pt idx="6621">
                  <c:v>1.1905133333333456E-4</c:v>
                </c:pt>
                <c:pt idx="6622">
                  <c:v>1.1928166666666797E-4</c:v>
                </c:pt>
                <c:pt idx="6623">
                  <c:v>1.1952200000000065E-4</c:v>
                </c:pt>
                <c:pt idx="6624">
                  <c:v>1.1951700000000039E-4</c:v>
                </c:pt>
                <c:pt idx="6625">
                  <c:v>1.1974733333333397E-4</c:v>
                </c:pt>
                <c:pt idx="6626">
                  <c:v>1.1997766666666745E-4</c:v>
                </c:pt>
                <c:pt idx="6627">
                  <c:v>1.2044333333333378E-4</c:v>
                </c:pt>
                <c:pt idx="6628">
                  <c:v>1.2044333333333378E-4</c:v>
                </c:pt>
                <c:pt idx="6629">
                  <c:v>1.1974233333333383E-4</c:v>
                </c:pt>
                <c:pt idx="6630">
                  <c:v>1.1974233333333383E-4</c:v>
                </c:pt>
                <c:pt idx="6631">
                  <c:v>1.1951200000000063E-4</c:v>
                </c:pt>
                <c:pt idx="6632">
                  <c:v>1.1951700000000039E-4</c:v>
                </c:pt>
                <c:pt idx="6633">
                  <c:v>1.1974233333333383E-4</c:v>
                </c:pt>
                <c:pt idx="6634">
                  <c:v>1.1974733333333397E-4</c:v>
                </c:pt>
                <c:pt idx="6635">
                  <c:v>1.1951200000000052E-4</c:v>
                </c:pt>
                <c:pt idx="6636">
                  <c:v>1.1836033333333383E-4</c:v>
                </c:pt>
                <c:pt idx="6637">
                  <c:v>1.1882600000000053E-4</c:v>
                </c:pt>
                <c:pt idx="6638">
                  <c:v>1.1813500000000087E-4</c:v>
                </c:pt>
                <c:pt idx="6639">
                  <c:v>1.1859566666666745E-4</c:v>
                </c:pt>
                <c:pt idx="6640">
                  <c:v>1.1743900000000045E-4</c:v>
                </c:pt>
                <c:pt idx="6641">
                  <c:v>1.1789466666666747E-4</c:v>
                </c:pt>
                <c:pt idx="6642">
                  <c:v>1.1743900000000045E-4</c:v>
                </c:pt>
                <c:pt idx="6643">
                  <c:v>1.1766433333333434E-4</c:v>
                </c:pt>
                <c:pt idx="6644">
                  <c:v>1.1766933333333418E-4</c:v>
                </c:pt>
                <c:pt idx="6645">
                  <c:v>1.1790466666666743E-4</c:v>
                </c:pt>
                <c:pt idx="6646">
                  <c:v>1.1790466666666743E-4</c:v>
                </c:pt>
                <c:pt idx="6647">
                  <c:v>1.1743400000000106E-4</c:v>
                </c:pt>
                <c:pt idx="6648">
                  <c:v>1.1814000000000064E-4</c:v>
                </c:pt>
                <c:pt idx="6649">
                  <c:v>1.1813500000000087E-4</c:v>
                </c:pt>
                <c:pt idx="6650">
                  <c:v>1.1836033333333401E-4</c:v>
                </c:pt>
                <c:pt idx="6651">
                  <c:v>1.17894666666668E-4</c:v>
                </c:pt>
                <c:pt idx="6652">
                  <c:v>1.1789966666666759E-4</c:v>
                </c:pt>
                <c:pt idx="6653">
                  <c:v>1.1766433333333454E-4</c:v>
                </c:pt>
                <c:pt idx="6654">
                  <c:v>1.1813000000000101E-4</c:v>
                </c:pt>
                <c:pt idx="6655">
                  <c:v>1.1788966666666746E-4</c:v>
                </c:pt>
                <c:pt idx="6656">
                  <c:v>1.1789966666666759E-4</c:v>
                </c:pt>
                <c:pt idx="6657">
                  <c:v>1.1789466666666747E-4</c:v>
                </c:pt>
                <c:pt idx="6658">
                  <c:v>1.1836033333333383E-4</c:v>
                </c:pt>
                <c:pt idx="6659">
                  <c:v>1.1813500000000087E-4</c:v>
                </c:pt>
                <c:pt idx="6660">
                  <c:v>1.1860066666666733E-4</c:v>
                </c:pt>
                <c:pt idx="6661">
                  <c:v>1.1837033333333382E-4</c:v>
                </c:pt>
                <c:pt idx="6662">
                  <c:v>1.1859566666666729E-4</c:v>
                </c:pt>
                <c:pt idx="6663">
                  <c:v>1.1836033333333401E-4</c:v>
                </c:pt>
                <c:pt idx="6664">
                  <c:v>1.1836533333333425E-4</c:v>
                </c:pt>
                <c:pt idx="6665">
                  <c:v>1.1883100000000079E-4</c:v>
                </c:pt>
                <c:pt idx="6666">
                  <c:v>1.1765933333333419E-4</c:v>
                </c:pt>
                <c:pt idx="6667">
                  <c:v>1.1789966666666742E-4</c:v>
                </c:pt>
                <c:pt idx="6668">
                  <c:v>1.1812500000000093E-4</c:v>
                </c:pt>
                <c:pt idx="6669">
                  <c:v>1.1766433333333434E-4</c:v>
                </c:pt>
                <c:pt idx="6670">
                  <c:v>1.1695833333333423E-4</c:v>
                </c:pt>
                <c:pt idx="6671">
                  <c:v>1.167280000000011E-4</c:v>
                </c:pt>
                <c:pt idx="6672">
                  <c:v>1.1625733333333412E-4</c:v>
                </c:pt>
                <c:pt idx="6673">
                  <c:v>1.1626233333333423E-4</c:v>
                </c:pt>
                <c:pt idx="6674">
                  <c:v>1.1578166666666744E-4</c:v>
                </c:pt>
                <c:pt idx="6675">
                  <c:v>1.1671800000000101E-4</c:v>
                </c:pt>
                <c:pt idx="6676">
                  <c:v>1.1647266666666777E-4</c:v>
                </c:pt>
                <c:pt idx="6677">
                  <c:v>1.162523333333339E-4</c:v>
                </c:pt>
                <c:pt idx="6678">
                  <c:v>1.160170000000013E-4</c:v>
                </c:pt>
                <c:pt idx="6679">
                  <c:v>1.1578166666666744E-4</c:v>
                </c:pt>
                <c:pt idx="6680">
                  <c:v>1.160170000000013E-4</c:v>
                </c:pt>
                <c:pt idx="6681">
                  <c:v>1.160170000000013E-4</c:v>
                </c:pt>
                <c:pt idx="6682">
                  <c:v>1.1601700000000103E-4</c:v>
                </c:pt>
                <c:pt idx="6683">
                  <c:v>1.162523333333339E-4</c:v>
                </c:pt>
                <c:pt idx="6684">
                  <c:v>1.1695833333333375E-4</c:v>
                </c:pt>
                <c:pt idx="6685">
                  <c:v>1.1602200000000079E-4</c:v>
                </c:pt>
                <c:pt idx="6686">
                  <c:v>1.1601700000000067E-4</c:v>
                </c:pt>
                <c:pt idx="6687">
                  <c:v>1.1624733333333445E-4</c:v>
                </c:pt>
                <c:pt idx="6688">
                  <c:v>1.1671800000000065E-4</c:v>
                </c:pt>
                <c:pt idx="6689">
                  <c:v>1.1624733333333445E-4</c:v>
                </c:pt>
                <c:pt idx="6690">
                  <c:v>1.1648266666666741E-4</c:v>
                </c:pt>
                <c:pt idx="6691">
                  <c:v>1.1648266666666741E-4</c:v>
                </c:pt>
                <c:pt idx="6692">
                  <c:v>1.1648266666666741E-4</c:v>
                </c:pt>
                <c:pt idx="6693">
                  <c:v>1.1647766666666789E-4</c:v>
                </c:pt>
                <c:pt idx="6694">
                  <c:v>1.1694833333333442E-4</c:v>
                </c:pt>
                <c:pt idx="6695">
                  <c:v>1.1648266666666741E-4</c:v>
                </c:pt>
                <c:pt idx="6696">
                  <c:v>1.1648266666666741E-4</c:v>
                </c:pt>
                <c:pt idx="6697">
                  <c:v>1.1601700000000103E-4</c:v>
                </c:pt>
                <c:pt idx="6698">
                  <c:v>1.1624733333333419E-4</c:v>
                </c:pt>
                <c:pt idx="6699">
                  <c:v>1.1624233333333426E-4</c:v>
                </c:pt>
                <c:pt idx="6700">
                  <c:v>1.1670800000000098E-4</c:v>
                </c:pt>
                <c:pt idx="6701">
                  <c:v>1.1693833333333444E-4</c:v>
                </c:pt>
                <c:pt idx="6702">
                  <c:v>1.1670800000000098E-4</c:v>
                </c:pt>
                <c:pt idx="6703">
                  <c:v>1.1647766666666754E-4</c:v>
                </c:pt>
                <c:pt idx="6704">
                  <c:v>1.1670800000000098E-4</c:v>
                </c:pt>
                <c:pt idx="6705">
                  <c:v>1.1600700000000069E-4</c:v>
                </c:pt>
                <c:pt idx="6706">
                  <c:v>1.1623733333333452E-4</c:v>
                </c:pt>
                <c:pt idx="6707">
                  <c:v>1.1623733333333452E-4</c:v>
                </c:pt>
                <c:pt idx="6708">
                  <c:v>1.1647266666666777E-4</c:v>
                </c:pt>
                <c:pt idx="6709">
                  <c:v>1.1624233333333461E-4</c:v>
                </c:pt>
                <c:pt idx="6710">
                  <c:v>1.1786966666666722E-4</c:v>
                </c:pt>
                <c:pt idx="6711">
                  <c:v>1.1670300000000049E-4</c:v>
                </c:pt>
                <c:pt idx="6712">
                  <c:v>1.1693333333333401E-4</c:v>
                </c:pt>
                <c:pt idx="6713">
                  <c:v>1.1647266666666777E-4</c:v>
                </c:pt>
                <c:pt idx="6714">
                  <c:v>1.1624233333333397E-4</c:v>
                </c:pt>
                <c:pt idx="6715">
                  <c:v>1.1716866666666725E-4</c:v>
                </c:pt>
                <c:pt idx="6716">
                  <c:v>1.1601200000000084E-4</c:v>
                </c:pt>
                <c:pt idx="6717">
                  <c:v>1.1624733333333445E-4</c:v>
                </c:pt>
                <c:pt idx="6718">
                  <c:v>1.1601700000000103E-4</c:v>
                </c:pt>
                <c:pt idx="6719">
                  <c:v>1.1600700000000101E-4</c:v>
                </c:pt>
                <c:pt idx="6720">
                  <c:v>1.1601200000000084E-4</c:v>
                </c:pt>
                <c:pt idx="6721">
                  <c:v>1.1624733333333445E-4</c:v>
                </c:pt>
                <c:pt idx="6722">
                  <c:v>1.169433333333339E-4</c:v>
                </c:pt>
                <c:pt idx="6723">
                  <c:v>1.1671300000000045E-4</c:v>
                </c:pt>
                <c:pt idx="6724">
                  <c:v>1.1693833333333385E-4</c:v>
                </c:pt>
                <c:pt idx="6725">
                  <c:v>1.1717366666666706E-4</c:v>
                </c:pt>
                <c:pt idx="6726">
                  <c:v>1.1717366666666706E-4</c:v>
                </c:pt>
                <c:pt idx="6727">
                  <c:v>1.1764433333333394E-4</c:v>
                </c:pt>
                <c:pt idx="6728">
                  <c:v>1.1786966666666756E-4</c:v>
                </c:pt>
                <c:pt idx="6729">
                  <c:v>1.1810000000000065E-4</c:v>
                </c:pt>
                <c:pt idx="6730">
                  <c:v>1.1763933333333415E-4</c:v>
                </c:pt>
                <c:pt idx="6731">
                  <c:v>1.1740400000000086E-4</c:v>
                </c:pt>
                <c:pt idx="6732">
                  <c:v>1.174040000000009E-4</c:v>
                </c:pt>
                <c:pt idx="6733">
                  <c:v>1.1740900000000073E-4</c:v>
                </c:pt>
                <c:pt idx="6734">
                  <c:v>1.1764433333333394E-4</c:v>
                </c:pt>
                <c:pt idx="6735">
                  <c:v>1.178796666666672E-4</c:v>
                </c:pt>
                <c:pt idx="6736">
                  <c:v>1.178746666666677E-4</c:v>
                </c:pt>
                <c:pt idx="6737">
                  <c:v>1.1694833333333442E-4</c:v>
                </c:pt>
                <c:pt idx="6738">
                  <c:v>1.1695333333333426E-4</c:v>
                </c:pt>
                <c:pt idx="6739">
                  <c:v>1.1741400000000115E-4</c:v>
                </c:pt>
                <c:pt idx="6740">
                  <c:v>1.1717866666666753E-4</c:v>
                </c:pt>
                <c:pt idx="6741">
                  <c:v>1.1717866666666727E-4</c:v>
                </c:pt>
                <c:pt idx="6742">
                  <c:v>1.1718366666666701E-4</c:v>
                </c:pt>
                <c:pt idx="6743">
                  <c:v>1.1740900000000073E-4</c:v>
                </c:pt>
                <c:pt idx="6744">
                  <c:v>1.1788466666666706E-4</c:v>
                </c:pt>
                <c:pt idx="6745">
                  <c:v>1.1695333333333392E-4</c:v>
                </c:pt>
                <c:pt idx="6746">
                  <c:v>1.1764433333333394E-4</c:v>
                </c:pt>
                <c:pt idx="6747">
                  <c:v>1.1741400000000035E-4</c:v>
                </c:pt>
                <c:pt idx="6748">
                  <c:v>1.1717866666666693E-4</c:v>
                </c:pt>
                <c:pt idx="6749">
                  <c:v>1.1764933333333344E-4</c:v>
                </c:pt>
                <c:pt idx="6750">
                  <c:v>1.1694333333333361E-4</c:v>
                </c:pt>
                <c:pt idx="6751">
                  <c:v>1.1670799999999991E-4</c:v>
                </c:pt>
                <c:pt idx="6752">
                  <c:v>1.1624233333333397E-4</c:v>
                </c:pt>
                <c:pt idx="6753">
                  <c:v>1.1717366666666706E-4</c:v>
                </c:pt>
                <c:pt idx="6754">
                  <c:v>1.1647766666666725E-4</c:v>
                </c:pt>
                <c:pt idx="6755">
                  <c:v>1.1647766666666725E-4</c:v>
                </c:pt>
                <c:pt idx="6756">
                  <c:v>1.1694333333333361E-4</c:v>
                </c:pt>
                <c:pt idx="6757">
                  <c:v>1.174040000000009E-4</c:v>
                </c:pt>
                <c:pt idx="6758">
                  <c:v>1.1764433333333394E-4</c:v>
                </c:pt>
                <c:pt idx="6759">
                  <c:v>1.1764433333333394E-4</c:v>
                </c:pt>
                <c:pt idx="6760">
                  <c:v>1.1764433333333394E-4</c:v>
                </c:pt>
                <c:pt idx="6761">
                  <c:v>1.178796666666672E-4</c:v>
                </c:pt>
                <c:pt idx="6762">
                  <c:v>1.178796666666672E-4</c:v>
                </c:pt>
                <c:pt idx="6763">
                  <c:v>1.1835033333333439E-4</c:v>
                </c:pt>
                <c:pt idx="6764">
                  <c:v>1.1857566666666769E-4</c:v>
                </c:pt>
                <c:pt idx="6765">
                  <c:v>1.178796666666672E-4</c:v>
                </c:pt>
                <c:pt idx="6766">
                  <c:v>1.1834533333333425E-4</c:v>
                </c:pt>
                <c:pt idx="6767">
                  <c:v>1.178746666666674E-4</c:v>
                </c:pt>
                <c:pt idx="6768">
                  <c:v>1.178746666666674E-4</c:v>
                </c:pt>
                <c:pt idx="6769">
                  <c:v>1.178746666666674E-4</c:v>
                </c:pt>
                <c:pt idx="6770">
                  <c:v>1.1904133333333405E-4</c:v>
                </c:pt>
                <c:pt idx="6771">
                  <c:v>1.1810000000000097E-4</c:v>
                </c:pt>
                <c:pt idx="6772">
                  <c:v>1.1716366666666743E-4</c:v>
                </c:pt>
                <c:pt idx="6773">
                  <c:v>1.1741400000000115E-4</c:v>
                </c:pt>
                <c:pt idx="6774">
                  <c:v>1.1763933333333415E-4</c:v>
                </c:pt>
                <c:pt idx="6775">
                  <c:v>1.1810500000000081E-4</c:v>
                </c:pt>
                <c:pt idx="6776">
                  <c:v>1.1833533333333429E-4</c:v>
                </c:pt>
                <c:pt idx="6777">
                  <c:v>1.1833533333333429E-4</c:v>
                </c:pt>
                <c:pt idx="6778">
                  <c:v>1.1833033333333445E-4</c:v>
                </c:pt>
                <c:pt idx="6779">
                  <c:v>1.1833033333333445E-4</c:v>
                </c:pt>
                <c:pt idx="6780">
                  <c:v>1.1880100000000097E-4</c:v>
                </c:pt>
                <c:pt idx="6781">
                  <c:v>1.1857066666666719E-4</c:v>
                </c:pt>
                <c:pt idx="6782">
                  <c:v>1.1810000000000097E-4</c:v>
                </c:pt>
                <c:pt idx="6783">
                  <c:v>1.1833533333333429E-4</c:v>
                </c:pt>
                <c:pt idx="6784">
                  <c:v>1.1786966666666756E-4</c:v>
                </c:pt>
                <c:pt idx="6785">
                  <c:v>1.1810500000000115E-4</c:v>
                </c:pt>
                <c:pt idx="6786">
                  <c:v>1.1833533333333429E-4</c:v>
                </c:pt>
                <c:pt idx="6787">
                  <c:v>1.1926666666666731E-4</c:v>
                </c:pt>
                <c:pt idx="6788">
                  <c:v>1.1925666666666738E-4</c:v>
                </c:pt>
                <c:pt idx="6789">
                  <c:v>1.1925666666666776E-4</c:v>
                </c:pt>
                <c:pt idx="6790">
                  <c:v>1.1925666666666776E-4</c:v>
                </c:pt>
                <c:pt idx="6791">
                  <c:v>1.1926166666666753E-4</c:v>
                </c:pt>
                <c:pt idx="6792">
                  <c:v>1.1949200000000035E-4</c:v>
                </c:pt>
                <c:pt idx="6793">
                  <c:v>1.1857066666666719E-4</c:v>
                </c:pt>
                <c:pt idx="6794">
                  <c:v>1.1857066666666719E-4</c:v>
                </c:pt>
                <c:pt idx="6795">
                  <c:v>1.188010000000005E-4</c:v>
                </c:pt>
                <c:pt idx="6796">
                  <c:v>1.1880100000000097E-4</c:v>
                </c:pt>
                <c:pt idx="6797">
                  <c:v>1.185656666666677E-4</c:v>
                </c:pt>
                <c:pt idx="6798">
                  <c:v>1.1857066666666757E-4</c:v>
                </c:pt>
                <c:pt idx="6799">
                  <c:v>1.190313333333341E-4</c:v>
                </c:pt>
                <c:pt idx="6800">
                  <c:v>1.1926666666666731E-4</c:v>
                </c:pt>
                <c:pt idx="6801">
                  <c:v>1.188010000000013E-4</c:v>
                </c:pt>
                <c:pt idx="6802">
                  <c:v>1.1926666666666765E-4</c:v>
                </c:pt>
                <c:pt idx="6803">
                  <c:v>1.1926166666666753E-4</c:v>
                </c:pt>
                <c:pt idx="6804">
                  <c:v>1.1949700000000078E-4</c:v>
                </c:pt>
                <c:pt idx="6805">
                  <c:v>1.197323333333337E-4</c:v>
                </c:pt>
                <c:pt idx="6806">
                  <c:v>1.1926166666666753E-4</c:v>
                </c:pt>
                <c:pt idx="6807">
                  <c:v>1.1925666666666738E-4</c:v>
                </c:pt>
                <c:pt idx="6808">
                  <c:v>1.1903133333333448E-4</c:v>
                </c:pt>
                <c:pt idx="6809">
                  <c:v>1.1926666666666765E-4</c:v>
                </c:pt>
                <c:pt idx="6810">
                  <c:v>1.2019800000000026E-4</c:v>
                </c:pt>
                <c:pt idx="6811">
                  <c:v>1.1996266666666712E-4</c:v>
                </c:pt>
                <c:pt idx="6812">
                  <c:v>1.2019799999999991E-4</c:v>
                </c:pt>
                <c:pt idx="6813">
                  <c:v>1.2019299999999979E-4</c:v>
                </c:pt>
                <c:pt idx="6814">
                  <c:v>1.2018799999999993E-4</c:v>
                </c:pt>
                <c:pt idx="6815">
                  <c:v>1.206536666666676E-4</c:v>
                </c:pt>
                <c:pt idx="6816">
                  <c:v>1.2065366666666718E-4</c:v>
                </c:pt>
                <c:pt idx="6817">
                  <c:v>1.2065366666666728E-4</c:v>
                </c:pt>
                <c:pt idx="6818">
                  <c:v>1.1971733333333425E-4</c:v>
                </c:pt>
                <c:pt idx="6819">
                  <c:v>1.1972233333333403E-4</c:v>
                </c:pt>
                <c:pt idx="6820">
                  <c:v>1.2088900000000001E-4</c:v>
                </c:pt>
                <c:pt idx="6821">
                  <c:v>1.2065866666666744E-4</c:v>
                </c:pt>
                <c:pt idx="6822">
                  <c:v>1.2136466666666711E-4</c:v>
                </c:pt>
                <c:pt idx="6823">
                  <c:v>1.2089900000000017E-4</c:v>
                </c:pt>
                <c:pt idx="6824">
                  <c:v>1.2066866666666742E-4</c:v>
                </c:pt>
                <c:pt idx="6825">
                  <c:v>1.2066866666666742E-4</c:v>
                </c:pt>
                <c:pt idx="6826">
                  <c:v>1.2113933333333341E-4</c:v>
                </c:pt>
                <c:pt idx="6827">
                  <c:v>1.1972733333333413E-4</c:v>
                </c:pt>
                <c:pt idx="6828">
                  <c:v>1.2088900000000001E-4</c:v>
                </c:pt>
                <c:pt idx="6829">
                  <c:v>1.2019300000000025E-4</c:v>
                </c:pt>
                <c:pt idx="6830">
                  <c:v>1.2065366666666728E-4</c:v>
                </c:pt>
                <c:pt idx="6831">
                  <c:v>1.2042833333333429E-4</c:v>
                </c:pt>
                <c:pt idx="6832">
                  <c:v>1.2019800000000046E-4</c:v>
                </c:pt>
                <c:pt idx="6833">
                  <c:v>1.2089400000000026E-4</c:v>
                </c:pt>
                <c:pt idx="6834">
                  <c:v>1.2135966666666683E-4</c:v>
                </c:pt>
                <c:pt idx="6835">
                  <c:v>1.2088900000000043E-4</c:v>
                </c:pt>
                <c:pt idx="6836">
                  <c:v>1.2134966666666701E-4</c:v>
                </c:pt>
                <c:pt idx="6837">
                  <c:v>1.2159000000000021E-4</c:v>
                </c:pt>
                <c:pt idx="6838">
                  <c:v>1.2159000000000021E-4</c:v>
                </c:pt>
                <c:pt idx="6839">
                  <c:v>1.2205566666666767E-4</c:v>
                </c:pt>
                <c:pt idx="6840">
                  <c:v>1.2205566666666782E-4</c:v>
                </c:pt>
                <c:pt idx="6841">
                  <c:v>1.2182533333333429E-4</c:v>
                </c:pt>
                <c:pt idx="6842">
                  <c:v>1.2159000000000021E-4</c:v>
                </c:pt>
                <c:pt idx="6843">
                  <c:v>1.2205566666666745E-4</c:v>
                </c:pt>
                <c:pt idx="6844">
                  <c:v>1.2205566666666763E-4</c:v>
                </c:pt>
                <c:pt idx="6845">
                  <c:v>1.2228600000000061E-4</c:v>
                </c:pt>
                <c:pt idx="6846">
                  <c:v>1.2228600000000061E-4</c:v>
                </c:pt>
                <c:pt idx="6847">
                  <c:v>1.2229100000000072E-4</c:v>
                </c:pt>
                <c:pt idx="6848">
                  <c:v>1.2206066666666734E-4</c:v>
                </c:pt>
                <c:pt idx="6849">
                  <c:v>1.2276166666666752E-4</c:v>
                </c:pt>
                <c:pt idx="6850">
                  <c:v>1.2253133333333375E-4</c:v>
                </c:pt>
                <c:pt idx="6851">
                  <c:v>1.2230100000000044E-4</c:v>
                </c:pt>
                <c:pt idx="6852">
                  <c:v>1.2229600000000058E-4</c:v>
                </c:pt>
                <c:pt idx="6853">
                  <c:v>1.2298700000000007E-4</c:v>
                </c:pt>
                <c:pt idx="6854">
                  <c:v>1.2299200000000002E-4</c:v>
                </c:pt>
                <c:pt idx="6855">
                  <c:v>1.2298699999999972E-4</c:v>
                </c:pt>
                <c:pt idx="6856">
                  <c:v>1.2321733333333385E-4</c:v>
                </c:pt>
                <c:pt idx="6857">
                  <c:v>1.2252133333333381E-4</c:v>
                </c:pt>
                <c:pt idx="6858">
                  <c:v>1.2182033333333428E-4</c:v>
                </c:pt>
                <c:pt idx="6859">
                  <c:v>1.2182033333333428E-4</c:v>
                </c:pt>
                <c:pt idx="6860">
                  <c:v>1.2182033333333395E-4</c:v>
                </c:pt>
                <c:pt idx="6861">
                  <c:v>1.2229600000000001E-4</c:v>
                </c:pt>
                <c:pt idx="6862">
                  <c:v>1.2206566666666751E-4</c:v>
                </c:pt>
                <c:pt idx="6863">
                  <c:v>1.2206066666666734E-4</c:v>
                </c:pt>
                <c:pt idx="6864">
                  <c:v>1.2252633333333321E-4</c:v>
                </c:pt>
                <c:pt idx="6865">
                  <c:v>1.2206066666666734E-4</c:v>
                </c:pt>
                <c:pt idx="6866">
                  <c:v>1.222910000000005E-4</c:v>
                </c:pt>
                <c:pt idx="6867">
                  <c:v>1.2206066666666708E-4</c:v>
                </c:pt>
                <c:pt idx="6868">
                  <c:v>1.2207066666666694E-4</c:v>
                </c:pt>
                <c:pt idx="6869">
                  <c:v>1.2276666666666665E-4</c:v>
                </c:pt>
                <c:pt idx="6870">
                  <c:v>1.2230599999999981E-4</c:v>
                </c:pt>
                <c:pt idx="6871">
                  <c:v>1.2231100000000052E-4</c:v>
                </c:pt>
                <c:pt idx="6872">
                  <c:v>1.2207066666666732E-4</c:v>
                </c:pt>
                <c:pt idx="6873">
                  <c:v>1.2207566666666724E-4</c:v>
                </c:pt>
                <c:pt idx="6874">
                  <c:v>1.2207566666666724E-4</c:v>
                </c:pt>
                <c:pt idx="6875">
                  <c:v>1.2160500000000065E-4</c:v>
                </c:pt>
                <c:pt idx="6876">
                  <c:v>1.2230600000000041E-4</c:v>
                </c:pt>
                <c:pt idx="6877">
                  <c:v>1.2300200000000023E-4</c:v>
                </c:pt>
                <c:pt idx="6878">
                  <c:v>1.2277166666666714E-4</c:v>
                </c:pt>
                <c:pt idx="6879">
                  <c:v>1.2277666666666667E-4</c:v>
                </c:pt>
                <c:pt idx="6880">
                  <c:v>1.2277166666666714E-4</c:v>
                </c:pt>
                <c:pt idx="6881">
                  <c:v>1.2277166666666676E-4</c:v>
                </c:pt>
                <c:pt idx="6882">
                  <c:v>1.2230099999999984E-4</c:v>
                </c:pt>
                <c:pt idx="6883">
                  <c:v>1.2254133333333334E-4</c:v>
                </c:pt>
                <c:pt idx="6884">
                  <c:v>1.2253633333333361E-4</c:v>
                </c:pt>
                <c:pt idx="6885">
                  <c:v>1.2253633333333348E-4</c:v>
                </c:pt>
                <c:pt idx="6886">
                  <c:v>1.2276666666666665E-4</c:v>
                </c:pt>
                <c:pt idx="6887">
                  <c:v>1.2300200000000023E-4</c:v>
                </c:pt>
                <c:pt idx="6888">
                  <c:v>1.2300200000000023E-4</c:v>
                </c:pt>
                <c:pt idx="6889">
                  <c:v>1.2346766666666685E-4</c:v>
                </c:pt>
                <c:pt idx="6890">
                  <c:v>1.2278166666666686E-4</c:v>
                </c:pt>
                <c:pt idx="6891">
                  <c:v>1.2254633333333323E-4</c:v>
                </c:pt>
                <c:pt idx="6892">
                  <c:v>1.2277166666666676E-4</c:v>
                </c:pt>
                <c:pt idx="6893">
                  <c:v>1.2277666666666667E-4</c:v>
                </c:pt>
                <c:pt idx="6894">
                  <c:v>1.2253633333333323E-4</c:v>
                </c:pt>
                <c:pt idx="6895">
                  <c:v>1.2207066666666716E-4</c:v>
                </c:pt>
                <c:pt idx="6896">
                  <c:v>1.2253633333333323E-4</c:v>
                </c:pt>
                <c:pt idx="6897">
                  <c:v>1.2253633333333323E-4</c:v>
                </c:pt>
                <c:pt idx="6898">
                  <c:v>1.2253633333333323E-4</c:v>
                </c:pt>
                <c:pt idx="6899">
                  <c:v>1.2276666666666641E-4</c:v>
                </c:pt>
                <c:pt idx="6900">
                  <c:v>1.2276666666666641E-4</c:v>
                </c:pt>
                <c:pt idx="6901">
                  <c:v>1.2253133333333356E-4</c:v>
                </c:pt>
                <c:pt idx="6902">
                  <c:v>1.2229600000000001E-4</c:v>
                </c:pt>
                <c:pt idx="6903">
                  <c:v>1.2230100000000044E-4</c:v>
                </c:pt>
                <c:pt idx="6904">
                  <c:v>1.2229600000000001E-4</c:v>
                </c:pt>
                <c:pt idx="6905">
                  <c:v>1.2229600000000025E-4</c:v>
                </c:pt>
                <c:pt idx="6906">
                  <c:v>1.2183033333333372E-4</c:v>
                </c:pt>
                <c:pt idx="6907">
                  <c:v>1.2136466666666705E-4</c:v>
                </c:pt>
                <c:pt idx="6908">
                  <c:v>1.2136466666666705E-4</c:v>
                </c:pt>
                <c:pt idx="6909">
                  <c:v>1.215949999999998E-4</c:v>
                </c:pt>
                <c:pt idx="6910">
                  <c:v>1.2183533333333422E-4</c:v>
                </c:pt>
                <c:pt idx="6911">
                  <c:v>1.2160000000000065E-4</c:v>
                </c:pt>
                <c:pt idx="6912">
                  <c:v>1.2183533333333403E-4</c:v>
                </c:pt>
                <c:pt idx="6913">
                  <c:v>1.2183533333333407E-4</c:v>
                </c:pt>
                <c:pt idx="6914">
                  <c:v>1.2160500000000097E-4</c:v>
                </c:pt>
                <c:pt idx="6915">
                  <c:v>1.2136966666666681E-4</c:v>
                </c:pt>
                <c:pt idx="6916">
                  <c:v>1.2136966666666681E-4</c:v>
                </c:pt>
                <c:pt idx="6917">
                  <c:v>1.2206566666666724E-4</c:v>
                </c:pt>
                <c:pt idx="6918">
                  <c:v>1.2136966666666681E-4</c:v>
                </c:pt>
                <c:pt idx="6919">
                  <c:v>1.2183533333333407E-4</c:v>
                </c:pt>
                <c:pt idx="6920">
                  <c:v>1.2184033333333405E-4</c:v>
                </c:pt>
                <c:pt idx="6921">
                  <c:v>1.2276666666666681E-4</c:v>
                </c:pt>
                <c:pt idx="6922">
                  <c:v>1.2183533333333445E-4</c:v>
                </c:pt>
                <c:pt idx="6923">
                  <c:v>1.2229600000000058E-4</c:v>
                </c:pt>
                <c:pt idx="6924">
                  <c:v>1.2159500000000022E-4</c:v>
                </c:pt>
                <c:pt idx="6925">
                  <c:v>1.2182533333333383E-4</c:v>
                </c:pt>
                <c:pt idx="6926">
                  <c:v>1.2135966666666668E-4</c:v>
                </c:pt>
                <c:pt idx="6927">
                  <c:v>1.2182533333333415E-4</c:v>
                </c:pt>
                <c:pt idx="6928">
                  <c:v>1.215999999999998E-4</c:v>
                </c:pt>
                <c:pt idx="6929">
                  <c:v>1.2136466666666747E-4</c:v>
                </c:pt>
                <c:pt idx="6930">
                  <c:v>1.2183033333333423E-4</c:v>
                </c:pt>
                <c:pt idx="6931">
                  <c:v>1.2183033333333392E-4</c:v>
                </c:pt>
                <c:pt idx="6932">
                  <c:v>1.2206566666666724E-4</c:v>
                </c:pt>
                <c:pt idx="6933">
                  <c:v>1.2206566666666751E-4</c:v>
                </c:pt>
                <c:pt idx="6934">
                  <c:v>1.2299699999999966E-4</c:v>
                </c:pt>
                <c:pt idx="6935">
                  <c:v>1.2136966666666723E-4</c:v>
                </c:pt>
                <c:pt idx="6936">
                  <c:v>1.2183033333333423E-4</c:v>
                </c:pt>
                <c:pt idx="6937">
                  <c:v>1.2229600000000001E-4</c:v>
                </c:pt>
                <c:pt idx="6938">
                  <c:v>1.2207066666666732E-4</c:v>
                </c:pt>
                <c:pt idx="6939">
                  <c:v>1.2253133333333375E-4</c:v>
                </c:pt>
                <c:pt idx="6940">
                  <c:v>1.2160000000000114E-4</c:v>
                </c:pt>
                <c:pt idx="6941">
                  <c:v>1.2206066666666734E-4</c:v>
                </c:pt>
                <c:pt idx="6942">
                  <c:v>1.2136466666666711E-4</c:v>
                </c:pt>
                <c:pt idx="6943">
                  <c:v>1.222910000000005E-4</c:v>
                </c:pt>
                <c:pt idx="6944">
                  <c:v>1.21825333333334E-4</c:v>
                </c:pt>
                <c:pt idx="6945">
                  <c:v>1.21825333333334E-4</c:v>
                </c:pt>
                <c:pt idx="6946">
                  <c:v>1.2206066666666692E-4</c:v>
                </c:pt>
                <c:pt idx="6947">
                  <c:v>1.21825333333334E-4</c:v>
                </c:pt>
                <c:pt idx="6948">
                  <c:v>1.21825333333334E-4</c:v>
                </c:pt>
                <c:pt idx="6949">
                  <c:v>1.2206066666666726E-4</c:v>
                </c:pt>
                <c:pt idx="6950">
                  <c:v>1.2252633333333345E-4</c:v>
                </c:pt>
                <c:pt idx="6951">
                  <c:v>1.2229099999999982E-4</c:v>
                </c:pt>
                <c:pt idx="6952">
                  <c:v>1.2206066666666726E-4</c:v>
                </c:pt>
                <c:pt idx="6953">
                  <c:v>1.2229100000000064E-4</c:v>
                </c:pt>
                <c:pt idx="6954">
                  <c:v>1.218303333333341E-4</c:v>
                </c:pt>
                <c:pt idx="6955">
                  <c:v>1.2206066666666726E-4</c:v>
                </c:pt>
                <c:pt idx="6956">
                  <c:v>1.2206066666666726E-4</c:v>
                </c:pt>
                <c:pt idx="6957">
                  <c:v>1.2253133333333375E-4</c:v>
                </c:pt>
                <c:pt idx="6958">
                  <c:v>1.2253133333333375E-4</c:v>
                </c:pt>
                <c:pt idx="6959">
                  <c:v>1.2183533333333422E-4</c:v>
                </c:pt>
                <c:pt idx="6960">
                  <c:v>1.2229600000000025E-4</c:v>
                </c:pt>
                <c:pt idx="6961">
                  <c:v>1.2276166666666668E-4</c:v>
                </c:pt>
                <c:pt idx="6962">
                  <c:v>1.2205566666666725E-4</c:v>
                </c:pt>
                <c:pt idx="6963">
                  <c:v>1.2252133333333354E-4</c:v>
                </c:pt>
                <c:pt idx="6964">
                  <c:v>1.2252633333333345E-4</c:v>
                </c:pt>
                <c:pt idx="6965">
                  <c:v>1.222910000000005E-4</c:v>
                </c:pt>
                <c:pt idx="6966">
                  <c:v>1.2229100000000064E-4</c:v>
                </c:pt>
                <c:pt idx="6967">
                  <c:v>1.2276166666666698E-4</c:v>
                </c:pt>
                <c:pt idx="6968">
                  <c:v>1.2229600000000058E-4</c:v>
                </c:pt>
                <c:pt idx="6969">
                  <c:v>1.2229100000000064E-4</c:v>
                </c:pt>
                <c:pt idx="6970">
                  <c:v>1.2205566666666745E-4</c:v>
                </c:pt>
                <c:pt idx="6971">
                  <c:v>1.2183533333333407E-4</c:v>
                </c:pt>
                <c:pt idx="6972">
                  <c:v>1.2206066666666743E-4</c:v>
                </c:pt>
                <c:pt idx="6973">
                  <c:v>1.2229600000000001E-4</c:v>
                </c:pt>
                <c:pt idx="6974">
                  <c:v>1.2205566666666727E-4</c:v>
                </c:pt>
                <c:pt idx="6975">
                  <c:v>1.222910000000005E-4</c:v>
                </c:pt>
                <c:pt idx="6976">
                  <c:v>1.2229600000000001E-4</c:v>
                </c:pt>
                <c:pt idx="6977">
                  <c:v>1.2206066666666708E-4</c:v>
                </c:pt>
                <c:pt idx="6978">
                  <c:v>1.2206566666666724E-4</c:v>
                </c:pt>
                <c:pt idx="6979">
                  <c:v>1.2252633333333345E-4</c:v>
                </c:pt>
                <c:pt idx="6980">
                  <c:v>1.2252633333333345E-4</c:v>
                </c:pt>
                <c:pt idx="6981">
                  <c:v>1.2229600000000001E-4</c:v>
                </c:pt>
                <c:pt idx="6982">
                  <c:v>1.2275666666666687E-4</c:v>
                </c:pt>
                <c:pt idx="6983">
                  <c:v>1.2229600000000001E-4</c:v>
                </c:pt>
                <c:pt idx="6984">
                  <c:v>1.2253133333333375E-4</c:v>
                </c:pt>
                <c:pt idx="6985">
                  <c:v>1.2276166666666698E-4</c:v>
                </c:pt>
                <c:pt idx="6986">
                  <c:v>1.2229600000000001E-4</c:v>
                </c:pt>
                <c:pt idx="6987">
                  <c:v>1.2275666666666687E-4</c:v>
                </c:pt>
                <c:pt idx="6988">
                  <c:v>1.2252633333333345E-4</c:v>
                </c:pt>
                <c:pt idx="6989">
                  <c:v>1.2252633333333345E-4</c:v>
                </c:pt>
                <c:pt idx="6990">
                  <c:v>1.2253133333333356E-4</c:v>
                </c:pt>
                <c:pt idx="6991">
                  <c:v>1.2253133333333356E-4</c:v>
                </c:pt>
                <c:pt idx="6992">
                  <c:v>1.2206066666666708E-4</c:v>
                </c:pt>
                <c:pt idx="6993">
                  <c:v>1.2182533333333415E-4</c:v>
                </c:pt>
                <c:pt idx="6994">
                  <c:v>1.2229600000000001E-4</c:v>
                </c:pt>
                <c:pt idx="6995">
                  <c:v>1.2230100000000074E-4</c:v>
                </c:pt>
                <c:pt idx="6996">
                  <c:v>1.2300200000000034E-4</c:v>
                </c:pt>
                <c:pt idx="6997">
                  <c:v>1.2276666666666703E-4</c:v>
                </c:pt>
                <c:pt idx="6998">
                  <c:v>1.2323233333333346E-4</c:v>
                </c:pt>
                <c:pt idx="6999">
                  <c:v>1.2276666666666703E-4</c:v>
                </c:pt>
                <c:pt idx="7000">
                  <c:v>1.2253633333333383E-4</c:v>
                </c:pt>
                <c:pt idx="7001">
                  <c:v>1.2277166666666714E-4</c:v>
                </c:pt>
                <c:pt idx="7002">
                  <c:v>1.2277166666666714E-4</c:v>
                </c:pt>
                <c:pt idx="7003">
                  <c:v>1.2254133333333385E-4</c:v>
                </c:pt>
                <c:pt idx="7004">
                  <c:v>1.2253633333333323E-4</c:v>
                </c:pt>
                <c:pt idx="7005">
                  <c:v>1.2207066666666732E-4</c:v>
                </c:pt>
                <c:pt idx="7006">
                  <c:v>1.2207066666666732E-4</c:v>
                </c:pt>
                <c:pt idx="7007">
                  <c:v>1.2207066666666732E-4</c:v>
                </c:pt>
                <c:pt idx="7008">
                  <c:v>1.2230600000000041E-4</c:v>
                </c:pt>
                <c:pt idx="7009">
                  <c:v>1.2207566666666781E-4</c:v>
                </c:pt>
                <c:pt idx="7010">
                  <c:v>1.2161000000000074E-4</c:v>
                </c:pt>
                <c:pt idx="7011">
                  <c:v>1.2207066666666732E-4</c:v>
                </c:pt>
                <c:pt idx="7012">
                  <c:v>1.2253133333333356E-4</c:v>
                </c:pt>
                <c:pt idx="7013">
                  <c:v>1.2299699999999999E-4</c:v>
                </c:pt>
                <c:pt idx="7014">
                  <c:v>1.2253133333333356E-4</c:v>
                </c:pt>
                <c:pt idx="7015">
                  <c:v>1.2299699999999999E-4</c:v>
                </c:pt>
                <c:pt idx="7016">
                  <c:v>1.2369300000000021E-4</c:v>
                </c:pt>
                <c:pt idx="7017">
                  <c:v>1.2299699999999999E-4</c:v>
                </c:pt>
                <c:pt idx="7018">
                  <c:v>1.2299200000000002E-4</c:v>
                </c:pt>
                <c:pt idx="7019">
                  <c:v>1.2345766666666715E-4</c:v>
                </c:pt>
                <c:pt idx="7020">
                  <c:v>1.2322733333333403E-4</c:v>
                </c:pt>
                <c:pt idx="7021">
                  <c:v>1.2322733333333403E-4</c:v>
                </c:pt>
                <c:pt idx="7022">
                  <c:v>1.2369300000000021E-4</c:v>
                </c:pt>
                <c:pt idx="7023">
                  <c:v>1.2392333333333382E-4</c:v>
                </c:pt>
                <c:pt idx="7024">
                  <c:v>1.2392333333333382E-4</c:v>
                </c:pt>
                <c:pt idx="7025">
                  <c:v>1.2415366666666683E-4</c:v>
                </c:pt>
                <c:pt idx="7026">
                  <c:v>1.2391333333333301E-4</c:v>
                </c:pt>
                <c:pt idx="7027">
                  <c:v>1.2368299999999973E-4</c:v>
                </c:pt>
                <c:pt idx="7028">
                  <c:v>1.2368299999999973E-4</c:v>
                </c:pt>
                <c:pt idx="7029">
                  <c:v>1.2368299999999973E-4</c:v>
                </c:pt>
                <c:pt idx="7030">
                  <c:v>1.2391833333333366E-4</c:v>
                </c:pt>
                <c:pt idx="7031">
                  <c:v>1.2437900000000009E-4</c:v>
                </c:pt>
                <c:pt idx="7032">
                  <c:v>1.2391833333333366E-4</c:v>
                </c:pt>
                <c:pt idx="7033">
                  <c:v>1.2391833333333366E-4</c:v>
                </c:pt>
                <c:pt idx="7034">
                  <c:v>1.2414366666666662E-4</c:v>
                </c:pt>
                <c:pt idx="7035">
                  <c:v>1.2391333333333301E-4</c:v>
                </c:pt>
                <c:pt idx="7036">
                  <c:v>1.2345266666666688E-4</c:v>
                </c:pt>
                <c:pt idx="7037">
                  <c:v>1.2413366666666698E-4</c:v>
                </c:pt>
                <c:pt idx="7038">
                  <c:v>1.2344266666666732E-4</c:v>
                </c:pt>
                <c:pt idx="7039">
                  <c:v>1.2367300000000052E-4</c:v>
                </c:pt>
                <c:pt idx="7040">
                  <c:v>1.2344266666666708E-4</c:v>
                </c:pt>
                <c:pt idx="7041">
                  <c:v>1.2413866666666684E-4</c:v>
                </c:pt>
                <c:pt idx="7042">
                  <c:v>1.2344266666666732E-4</c:v>
                </c:pt>
                <c:pt idx="7043">
                  <c:v>1.2413366666666668E-4</c:v>
                </c:pt>
                <c:pt idx="7044">
                  <c:v>1.2412866666666733E-4</c:v>
                </c:pt>
                <c:pt idx="7045">
                  <c:v>1.2390333333333348E-4</c:v>
                </c:pt>
                <c:pt idx="7046">
                  <c:v>1.2413366666666698E-4</c:v>
                </c:pt>
                <c:pt idx="7047">
                  <c:v>1.246043333333337E-4</c:v>
                </c:pt>
                <c:pt idx="7048">
                  <c:v>1.243690000000002E-4</c:v>
                </c:pt>
                <c:pt idx="7049">
                  <c:v>1.246043333333337E-4</c:v>
                </c:pt>
                <c:pt idx="7050">
                  <c:v>1.2483966666666712E-4</c:v>
                </c:pt>
                <c:pt idx="7051">
                  <c:v>1.2436400000000061E-4</c:v>
                </c:pt>
                <c:pt idx="7052">
                  <c:v>1.243739999999998E-4</c:v>
                </c:pt>
                <c:pt idx="7053">
                  <c:v>1.2459933333333327E-4</c:v>
                </c:pt>
                <c:pt idx="7054">
                  <c:v>1.243690000000002E-4</c:v>
                </c:pt>
                <c:pt idx="7055">
                  <c:v>1.2413366666666728E-4</c:v>
                </c:pt>
                <c:pt idx="7056">
                  <c:v>1.243690000000002E-4</c:v>
                </c:pt>
                <c:pt idx="7057">
                  <c:v>1.2413866666666725E-4</c:v>
                </c:pt>
                <c:pt idx="7058">
                  <c:v>1.2436900000000045E-4</c:v>
                </c:pt>
                <c:pt idx="7059">
                  <c:v>1.243739999999998E-4</c:v>
                </c:pt>
                <c:pt idx="7060">
                  <c:v>1.2460933333333375E-4</c:v>
                </c:pt>
                <c:pt idx="7061">
                  <c:v>1.2460933333333375E-4</c:v>
                </c:pt>
                <c:pt idx="7062">
                  <c:v>1.2483466666666736E-4</c:v>
                </c:pt>
                <c:pt idx="7063">
                  <c:v>1.2483966666666712E-4</c:v>
                </c:pt>
                <c:pt idx="7064">
                  <c:v>1.2483966666666712E-4</c:v>
                </c:pt>
                <c:pt idx="7065">
                  <c:v>1.2553566666666769E-4</c:v>
                </c:pt>
                <c:pt idx="7066">
                  <c:v>1.2483466666666772E-4</c:v>
                </c:pt>
                <c:pt idx="7067">
                  <c:v>1.2483466666666745E-4</c:v>
                </c:pt>
                <c:pt idx="7068">
                  <c:v>1.2460933333333413E-4</c:v>
                </c:pt>
                <c:pt idx="7069">
                  <c:v>1.2460933333333413E-4</c:v>
                </c:pt>
                <c:pt idx="7070">
                  <c:v>1.2413866666666752E-4</c:v>
                </c:pt>
                <c:pt idx="7071">
                  <c:v>1.2531533333333419E-4</c:v>
                </c:pt>
                <c:pt idx="7072">
                  <c:v>1.2437400000000042E-4</c:v>
                </c:pt>
                <c:pt idx="7073">
                  <c:v>1.2460933333333413E-4</c:v>
                </c:pt>
                <c:pt idx="7074">
                  <c:v>1.2460433333333392E-4</c:v>
                </c:pt>
                <c:pt idx="7075">
                  <c:v>1.2484466666666766E-4</c:v>
                </c:pt>
                <c:pt idx="7076">
                  <c:v>1.2460933333333413E-4</c:v>
                </c:pt>
                <c:pt idx="7077">
                  <c:v>1.2483966666666712E-4</c:v>
                </c:pt>
                <c:pt idx="7078">
                  <c:v>1.2531033333333368E-4</c:v>
                </c:pt>
                <c:pt idx="7079">
                  <c:v>1.2507000000000059E-4</c:v>
                </c:pt>
                <c:pt idx="7080">
                  <c:v>1.2530533333333425E-4</c:v>
                </c:pt>
                <c:pt idx="7081">
                  <c:v>1.2507500000000108E-4</c:v>
                </c:pt>
                <c:pt idx="7082">
                  <c:v>1.2483966666666736E-4</c:v>
                </c:pt>
                <c:pt idx="7083">
                  <c:v>1.2577100000000046E-4</c:v>
                </c:pt>
                <c:pt idx="7084">
                  <c:v>1.2507500000000075E-4</c:v>
                </c:pt>
                <c:pt idx="7085">
                  <c:v>1.2508000000000086E-4</c:v>
                </c:pt>
                <c:pt idx="7086">
                  <c:v>1.2530033333333374E-4</c:v>
                </c:pt>
                <c:pt idx="7087">
                  <c:v>1.253053333333339E-4</c:v>
                </c:pt>
                <c:pt idx="7088">
                  <c:v>1.250699999999998E-4</c:v>
                </c:pt>
                <c:pt idx="7089">
                  <c:v>1.2506499999999983E-4</c:v>
                </c:pt>
                <c:pt idx="7090">
                  <c:v>1.2459933333333303E-4</c:v>
                </c:pt>
                <c:pt idx="7091">
                  <c:v>1.2436899999999983E-4</c:v>
                </c:pt>
                <c:pt idx="7092">
                  <c:v>1.2530033333333398E-4</c:v>
                </c:pt>
                <c:pt idx="7093">
                  <c:v>1.2530033333333398E-4</c:v>
                </c:pt>
                <c:pt idx="7094">
                  <c:v>1.2576600000000027E-4</c:v>
                </c:pt>
                <c:pt idx="7095">
                  <c:v>1.2530033333333398E-4</c:v>
                </c:pt>
                <c:pt idx="7096">
                  <c:v>1.2600133333333382E-4</c:v>
                </c:pt>
                <c:pt idx="7097">
                  <c:v>1.2576600000000027E-4</c:v>
                </c:pt>
                <c:pt idx="7098">
                  <c:v>1.2530033333333374E-4</c:v>
                </c:pt>
                <c:pt idx="7099">
                  <c:v>1.2484466666666728E-4</c:v>
                </c:pt>
                <c:pt idx="7100">
                  <c:v>1.2460933333333375E-4</c:v>
                </c:pt>
                <c:pt idx="7101">
                  <c:v>1.2483966666666712E-4</c:v>
                </c:pt>
                <c:pt idx="7102">
                  <c:v>1.2437400000000042E-4</c:v>
                </c:pt>
                <c:pt idx="7103">
                  <c:v>1.2483966666666712E-4</c:v>
                </c:pt>
                <c:pt idx="7104">
                  <c:v>1.2483466666666712E-4</c:v>
                </c:pt>
                <c:pt idx="7105">
                  <c:v>1.2437399999999977E-4</c:v>
                </c:pt>
                <c:pt idx="7106">
                  <c:v>1.2413366666666668E-4</c:v>
                </c:pt>
                <c:pt idx="7107">
                  <c:v>1.2483966666666695E-4</c:v>
                </c:pt>
                <c:pt idx="7108">
                  <c:v>1.2483466666666712E-4</c:v>
                </c:pt>
                <c:pt idx="7109">
                  <c:v>1.2483466666666712E-4</c:v>
                </c:pt>
                <c:pt idx="7110">
                  <c:v>1.2483466666666712E-4</c:v>
                </c:pt>
                <c:pt idx="7111">
                  <c:v>1.2529533333333401E-4</c:v>
                </c:pt>
                <c:pt idx="7112">
                  <c:v>1.2553566666666732E-4</c:v>
                </c:pt>
                <c:pt idx="7113">
                  <c:v>1.2576600000000003E-4</c:v>
                </c:pt>
                <c:pt idx="7114">
                  <c:v>1.2600133333333415E-4</c:v>
                </c:pt>
                <c:pt idx="7115">
                  <c:v>1.2600133333333415E-4</c:v>
                </c:pt>
                <c:pt idx="7116">
                  <c:v>1.2622666666666703E-4</c:v>
                </c:pt>
                <c:pt idx="7117">
                  <c:v>1.2531533333333392E-4</c:v>
                </c:pt>
                <c:pt idx="7118">
                  <c:v>1.2507500000000075E-4</c:v>
                </c:pt>
                <c:pt idx="7119">
                  <c:v>1.2461433333333386E-4</c:v>
                </c:pt>
                <c:pt idx="7120">
                  <c:v>1.2554566666666704E-4</c:v>
                </c:pt>
                <c:pt idx="7121">
                  <c:v>1.2484466666666728E-4</c:v>
                </c:pt>
                <c:pt idx="7122">
                  <c:v>1.2507500000000075E-4</c:v>
                </c:pt>
                <c:pt idx="7123">
                  <c:v>1.2484466666666728E-4</c:v>
                </c:pt>
                <c:pt idx="7124">
                  <c:v>1.2531033333333392E-4</c:v>
                </c:pt>
                <c:pt idx="7125">
                  <c:v>1.2507500000000075E-4</c:v>
                </c:pt>
                <c:pt idx="7126">
                  <c:v>1.2577600000000021E-4</c:v>
                </c:pt>
                <c:pt idx="7127">
                  <c:v>1.2531533333333392E-4</c:v>
                </c:pt>
                <c:pt idx="7128">
                  <c:v>1.2508000000000056E-4</c:v>
                </c:pt>
                <c:pt idx="7129">
                  <c:v>1.2508000000000056E-4</c:v>
                </c:pt>
                <c:pt idx="7130">
                  <c:v>1.2554566666666704E-4</c:v>
                </c:pt>
                <c:pt idx="7131">
                  <c:v>1.2554566666666704E-4</c:v>
                </c:pt>
                <c:pt idx="7132">
                  <c:v>1.2554066666666715E-4</c:v>
                </c:pt>
                <c:pt idx="7133">
                  <c:v>1.2507500000000023E-4</c:v>
                </c:pt>
                <c:pt idx="7134">
                  <c:v>1.2530033333333374E-4</c:v>
                </c:pt>
                <c:pt idx="7135">
                  <c:v>1.2507000000000059E-4</c:v>
                </c:pt>
                <c:pt idx="7136">
                  <c:v>1.2530033333333398E-4</c:v>
                </c:pt>
                <c:pt idx="7137">
                  <c:v>1.2576600000000027E-4</c:v>
                </c:pt>
                <c:pt idx="7138">
                  <c:v>1.2576600000000003E-4</c:v>
                </c:pt>
                <c:pt idx="7139">
                  <c:v>1.2576600000000003E-4</c:v>
                </c:pt>
                <c:pt idx="7140">
                  <c:v>1.2599633333333347E-4</c:v>
                </c:pt>
                <c:pt idx="7141">
                  <c:v>1.2576600000000027E-4</c:v>
                </c:pt>
                <c:pt idx="7142">
                  <c:v>1.2599633333333347E-4</c:v>
                </c:pt>
                <c:pt idx="7143">
                  <c:v>1.2599633333333361E-4</c:v>
                </c:pt>
                <c:pt idx="7144">
                  <c:v>1.2623166666666751E-4</c:v>
                </c:pt>
                <c:pt idx="7145">
                  <c:v>1.2623166666666751E-4</c:v>
                </c:pt>
                <c:pt idx="7146">
                  <c:v>1.2646700000000071E-4</c:v>
                </c:pt>
                <c:pt idx="7147">
                  <c:v>1.2692766666666733E-4</c:v>
                </c:pt>
                <c:pt idx="7148">
                  <c:v>1.2693266666666681E-4</c:v>
                </c:pt>
                <c:pt idx="7149">
                  <c:v>1.2693266666666681E-4</c:v>
                </c:pt>
                <c:pt idx="7150">
                  <c:v>1.264620000000002E-4</c:v>
                </c:pt>
                <c:pt idx="7151">
                  <c:v>1.2552566666666743E-4</c:v>
                </c:pt>
                <c:pt idx="7152">
                  <c:v>1.2599133333333372E-4</c:v>
                </c:pt>
                <c:pt idx="7153">
                  <c:v>1.2552566666666708E-4</c:v>
                </c:pt>
                <c:pt idx="7154">
                  <c:v>1.2552566666666708E-4</c:v>
                </c:pt>
                <c:pt idx="7155">
                  <c:v>1.2506000000000054E-4</c:v>
                </c:pt>
                <c:pt idx="7156">
                  <c:v>1.2576100000000052E-4</c:v>
                </c:pt>
                <c:pt idx="7157">
                  <c:v>1.2599133333333372E-4</c:v>
                </c:pt>
                <c:pt idx="7158">
                  <c:v>1.2553066666666721E-4</c:v>
                </c:pt>
                <c:pt idx="7159">
                  <c:v>1.2599133333333372E-4</c:v>
                </c:pt>
                <c:pt idx="7160">
                  <c:v>1.2622166666666757E-4</c:v>
                </c:pt>
                <c:pt idx="7161">
                  <c:v>1.2506000000000054E-4</c:v>
                </c:pt>
                <c:pt idx="7162">
                  <c:v>1.2575600000000025E-4</c:v>
                </c:pt>
                <c:pt idx="7163">
                  <c:v>1.2552066666666716E-4</c:v>
                </c:pt>
                <c:pt idx="7164">
                  <c:v>1.2622166666666757E-4</c:v>
                </c:pt>
                <c:pt idx="7165">
                  <c:v>1.2553066666666721E-4</c:v>
                </c:pt>
                <c:pt idx="7166">
                  <c:v>1.2600133333333415E-4</c:v>
                </c:pt>
                <c:pt idx="7167">
                  <c:v>1.2552566666666767E-4</c:v>
                </c:pt>
                <c:pt idx="7168">
                  <c:v>1.2623666666666724E-4</c:v>
                </c:pt>
                <c:pt idx="7169">
                  <c:v>1.2483966666666712E-4</c:v>
                </c:pt>
                <c:pt idx="7170">
                  <c:v>1.2577600000000021E-4</c:v>
                </c:pt>
                <c:pt idx="7171">
                  <c:v>1.2600633333333388E-4</c:v>
                </c:pt>
                <c:pt idx="7172">
                  <c:v>1.2600633333333388E-4</c:v>
                </c:pt>
                <c:pt idx="7173">
                  <c:v>1.2647200000000022E-4</c:v>
                </c:pt>
                <c:pt idx="7174">
                  <c:v>1.2623666666666705E-4</c:v>
                </c:pt>
                <c:pt idx="7175">
                  <c:v>1.2647200000000041E-4</c:v>
                </c:pt>
                <c:pt idx="7176">
                  <c:v>1.2601633333333384E-4</c:v>
                </c:pt>
                <c:pt idx="7177">
                  <c:v>1.2624666666666726E-4</c:v>
                </c:pt>
                <c:pt idx="7178">
                  <c:v>1.2671733333333374E-4</c:v>
                </c:pt>
                <c:pt idx="7179">
                  <c:v>1.2648200000000008E-4</c:v>
                </c:pt>
                <c:pt idx="7180">
                  <c:v>1.262516666666675E-4</c:v>
                </c:pt>
                <c:pt idx="7181">
                  <c:v>1.2649199999999983E-4</c:v>
                </c:pt>
                <c:pt idx="7182">
                  <c:v>1.2695266666666683E-4</c:v>
                </c:pt>
                <c:pt idx="7183">
                  <c:v>1.2648200000000008E-4</c:v>
                </c:pt>
                <c:pt idx="7184">
                  <c:v>1.2626166666666771E-4</c:v>
                </c:pt>
                <c:pt idx="7185">
                  <c:v>1.2648700000000054E-4</c:v>
                </c:pt>
                <c:pt idx="7186">
                  <c:v>1.2672233333333387E-4</c:v>
                </c:pt>
                <c:pt idx="7187">
                  <c:v>1.2672233333333387E-4</c:v>
                </c:pt>
                <c:pt idx="7188">
                  <c:v>1.2649199999999983E-4</c:v>
                </c:pt>
                <c:pt idx="7189">
                  <c:v>1.2718799999999984E-4</c:v>
                </c:pt>
                <c:pt idx="7190">
                  <c:v>1.2742333333333382E-4</c:v>
                </c:pt>
                <c:pt idx="7191">
                  <c:v>1.2742333333333382E-4</c:v>
                </c:pt>
                <c:pt idx="7192">
                  <c:v>1.2695766666666726E-4</c:v>
                </c:pt>
                <c:pt idx="7193">
                  <c:v>1.2742333333333382E-4</c:v>
                </c:pt>
                <c:pt idx="7194">
                  <c:v>1.2765866666666702E-4</c:v>
                </c:pt>
                <c:pt idx="7195">
                  <c:v>1.2765866666666702E-4</c:v>
                </c:pt>
                <c:pt idx="7196">
                  <c:v>1.2765866666666738E-4</c:v>
                </c:pt>
                <c:pt idx="7197">
                  <c:v>1.2766366666666748E-4</c:v>
                </c:pt>
                <c:pt idx="7198">
                  <c:v>1.2789900000000052E-4</c:v>
                </c:pt>
                <c:pt idx="7199">
                  <c:v>1.2719300000000041E-4</c:v>
                </c:pt>
                <c:pt idx="7200">
                  <c:v>1.2765366666666751E-4</c:v>
                </c:pt>
                <c:pt idx="7201">
                  <c:v>1.2695766666666726E-4</c:v>
                </c:pt>
                <c:pt idx="7202">
                  <c:v>1.2696266666666723E-4</c:v>
                </c:pt>
                <c:pt idx="7203">
                  <c:v>1.2695266666666661E-4</c:v>
                </c:pt>
                <c:pt idx="7204">
                  <c:v>1.2672233333333341E-4</c:v>
                </c:pt>
                <c:pt idx="7205">
                  <c:v>1.2695766666666726E-4</c:v>
                </c:pt>
                <c:pt idx="7206">
                  <c:v>1.2695266666666707E-4</c:v>
                </c:pt>
                <c:pt idx="7207">
                  <c:v>1.2742333333333415E-4</c:v>
                </c:pt>
                <c:pt idx="7208">
                  <c:v>1.2742333333333404E-4</c:v>
                </c:pt>
                <c:pt idx="7209">
                  <c:v>1.2718800000000076E-4</c:v>
                </c:pt>
                <c:pt idx="7210">
                  <c:v>1.2695266666666707E-4</c:v>
                </c:pt>
                <c:pt idx="7211">
                  <c:v>1.2671733333333393E-4</c:v>
                </c:pt>
                <c:pt idx="7212">
                  <c:v>1.2672233333333387E-4</c:v>
                </c:pt>
                <c:pt idx="7213">
                  <c:v>1.2649200000000054E-4</c:v>
                </c:pt>
                <c:pt idx="7214">
                  <c:v>1.2671733333333393E-4</c:v>
                </c:pt>
                <c:pt idx="7215">
                  <c:v>1.2648700000000035E-4</c:v>
                </c:pt>
                <c:pt idx="7216">
                  <c:v>1.2672233333333398E-4</c:v>
                </c:pt>
                <c:pt idx="7217">
                  <c:v>1.2671733333333393E-4</c:v>
                </c:pt>
                <c:pt idx="7218">
                  <c:v>1.2694266666666705E-4</c:v>
                </c:pt>
                <c:pt idx="7219">
                  <c:v>1.2671733333333393E-4</c:v>
                </c:pt>
                <c:pt idx="7220">
                  <c:v>1.2625166666666758E-4</c:v>
                </c:pt>
                <c:pt idx="7221">
                  <c:v>1.2648700000000035E-4</c:v>
                </c:pt>
                <c:pt idx="7222">
                  <c:v>1.2672233333333398E-4</c:v>
                </c:pt>
                <c:pt idx="7223">
                  <c:v>1.2719300000000065E-4</c:v>
                </c:pt>
                <c:pt idx="7224">
                  <c:v>1.2695766666666756E-4</c:v>
                </c:pt>
                <c:pt idx="7225">
                  <c:v>1.2765366666666751E-4</c:v>
                </c:pt>
                <c:pt idx="7226">
                  <c:v>1.2742333333333434E-4</c:v>
                </c:pt>
                <c:pt idx="7227">
                  <c:v>1.276586666666677E-4</c:v>
                </c:pt>
                <c:pt idx="7228">
                  <c:v>1.2742333333333434E-4</c:v>
                </c:pt>
                <c:pt idx="7229">
                  <c:v>1.2719300000000065E-4</c:v>
                </c:pt>
                <c:pt idx="7230">
                  <c:v>1.2719300000000065E-4</c:v>
                </c:pt>
                <c:pt idx="7231">
                  <c:v>1.2718800000000076E-4</c:v>
                </c:pt>
                <c:pt idx="7232">
                  <c:v>1.2719300000000065E-4</c:v>
                </c:pt>
                <c:pt idx="7233">
                  <c:v>1.2696266666666723E-4</c:v>
                </c:pt>
                <c:pt idx="7234">
                  <c:v>1.2719300000000065E-4</c:v>
                </c:pt>
                <c:pt idx="7235">
                  <c:v>1.2695766666666726E-4</c:v>
                </c:pt>
                <c:pt idx="7236">
                  <c:v>1.2649700000000056E-4</c:v>
                </c:pt>
                <c:pt idx="7237">
                  <c:v>1.2719800000000076E-4</c:v>
                </c:pt>
                <c:pt idx="7238">
                  <c:v>1.2695766666666737E-4</c:v>
                </c:pt>
                <c:pt idx="7239">
                  <c:v>1.2742833333333469E-4</c:v>
                </c:pt>
                <c:pt idx="7240">
                  <c:v>1.2766366666666754E-4</c:v>
                </c:pt>
                <c:pt idx="7241">
                  <c:v>1.2766366666666754E-4</c:v>
                </c:pt>
                <c:pt idx="7242">
                  <c:v>1.2766366666666754E-4</c:v>
                </c:pt>
                <c:pt idx="7243">
                  <c:v>1.2766366666666754E-4</c:v>
                </c:pt>
                <c:pt idx="7244">
                  <c:v>1.2696266666666723E-4</c:v>
                </c:pt>
                <c:pt idx="7245">
                  <c:v>1.2649200000000054E-4</c:v>
                </c:pt>
                <c:pt idx="7246">
                  <c:v>1.2695766666666737E-4</c:v>
                </c:pt>
                <c:pt idx="7247">
                  <c:v>1.269576666666671E-4</c:v>
                </c:pt>
                <c:pt idx="7248">
                  <c:v>1.2696766666666712E-4</c:v>
                </c:pt>
                <c:pt idx="7249">
                  <c:v>1.2672733333333406E-4</c:v>
                </c:pt>
                <c:pt idx="7250">
                  <c:v>1.2649700000000056E-4</c:v>
                </c:pt>
                <c:pt idx="7251">
                  <c:v>1.2766366666666732E-4</c:v>
                </c:pt>
                <c:pt idx="7252">
                  <c:v>1.2720300000000075E-4</c:v>
                </c:pt>
                <c:pt idx="7253">
                  <c:v>1.2743333333333423E-4</c:v>
                </c:pt>
                <c:pt idx="7254">
                  <c:v>1.2627166666666766E-4</c:v>
                </c:pt>
                <c:pt idx="7255">
                  <c:v>1.2696766666666772E-4</c:v>
                </c:pt>
                <c:pt idx="7256">
                  <c:v>1.2719800000000076E-4</c:v>
                </c:pt>
                <c:pt idx="7257">
                  <c:v>1.2719800000000076E-4</c:v>
                </c:pt>
                <c:pt idx="7258">
                  <c:v>1.267373333333343E-4</c:v>
                </c:pt>
                <c:pt idx="7259">
                  <c:v>1.2650700000000088E-4</c:v>
                </c:pt>
                <c:pt idx="7260">
                  <c:v>1.2720300000000089E-4</c:v>
                </c:pt>
                <c:pt idx="7261">
                  <c:v>1.2696766666666734E-4</c:v>
                </c:pt>
                <c:pt idx="7262">
                  <c:v>1.267373333333343E-4</c:v>
                </c:pt>
                <c:pt idx="7263">
                  <c:v>1.2627166666666766E-4</c:v>
                </c:pt>
                <c:pt idx="7264">
                  <c:v>1.2650700000000061E-4</c:v>
                </c:pt>
                <c:pt idx="7265">
                  <c:v>1.2650700000000088E-4</c:v>
                </c:pt>
                <c:pt idx="7266">
                  <c:v>1.2604133333333424E-4</c:v>
                </c:pt>
                <c:pt idx="7267">
                  <c:v>1.2650200000000023E-4</c:v>
                </c:pt>
                <c:pt idx="7268">
                  <c:v>1.2604133333333424E-4</c:v>
                </c:pt>
                <c:pt idx="7269">
                  <c:v>1.2627666666666714E-4</c:v>
                </c:pt>
                <c:pt idx="7270">
                  <c:v>1.2603633333333394E-4</c:v>
                </c:pt>
                <c:pt idx="7271">
                  <c:v>1.2627166666666766E-4</c:v>
                </c:pt>
                <c:pt idx="7272">
                  <c:v>1.2651200000000047E-4</c:v>
                </c:pt>
                <c:pt idx="7273">
                  <c:v>1.2650700000000061E-4</c:v>
                </c:pt>
                <c:pt idx="7274">
                  <c:v>1.2650200000000023E-4</c:v>
                </c:pt>
                <c:pt idx="7275">
                  <c:v>1.2720300000000089E-4</c:v>
                </c:pt>
                <c:pt idx="7276">
                  <c:v>1.2743333333333398E-4</c:v>
                </c:pt>
                <c:pt idx="7277">
                  <c:v>1.276586666666677E-4</c:v>
                </c:pt>
                <c:pt idx="7278">
                  <c:v>1.2742333333333415E-4</c:v>
                </c:pt>
                <c:pt idx="7279">
                  <c:v>1.276586666666677E-4</c:v>
                </c:pt>
                <c:pt idx="7280">
                  <c:v>1.2719800000000076E-4</c:v>
                </c:pt>
                <c:pt idx="7281">
                  <c:v>1.2743333333333398E-4</c:v>
                </c:pt>
                <c:pt idx="7282">
                  <c:v>1.2719300000000041E-4</c:v>
                </c:pt>
                <c:pt idx="7283">
                  <c:v>1.2742833333333445E-4</c:v>
                </c:pt>
                <c:pt idx="7284">
                  <c:v>1.2719300000000065E-4</c:v>
                </c:pt>
                <c:pt idx="7285">
                  <c:v>1.2742833333333455E-4</c:v>
                </c:pt>
                <c:pt idx="7286">
                  <c:v>1.2696266666666685E-4</c:v>
                </c:pt>
                <c:pt idx="7287">
                  <c:v>1.2719800000000076E-4</c:v>
                </c:pt>
                <c:pt idx="7288">
                  <c:v>1.2719300000000041E-4</c:v>
                </c:pt>
                <c:pt idx="7289">
                  <c:v>1.2719800000000076E-4</c:v>
                </c:pt>
                <c:pt idx="7290">
                  <c:v>1.2766366666666748E-4</c:v>
                </c:pt>
                <c:pt idx="7291">
                  <c:v>1.2696766666666723E-4</c:v>
                </c:pt>
                <c:pt idx="7292">
                  <c:v>1.2696766666666723E-4</c:v>
                </c:pt>
                <c:pt idx="7293">
                  <c:v>1.2649700000000056E-4</c:v>
                </c:pt>
                <c:pt idx="7294">
                  <c:v>1.2743333333333423E-4</c:v>
                </c:pt>
                <c:pt idx="7295">
                  <c:v>1.2743333333333398E-4</c:v>
                </c:pt>
                <c:pt idx="7296">
                  <c:v>1.2719800000000076E-4</c:v>
                </c:pt>
                <c:pt idx="7297">
                  <c:v>1.2696266666666685E-4</c:v>
                </c:pt>
                <c:pt idx="7298">
                  <c:v>1.2673233333333341E-4</c:v>
                </c:pt>
                <c:pt idx="7299">
                  <c:v>1.2696266666666685E-4</c:v>
                </c:pt>
                <c:pt idx="7300">
                  <c:v>1.2673233333333381E-4</c:v>
                </c:pt>
                <c:pt idx="7301">
                  <c:v>1.2720300000000089E-4</c:v>
                </c:pt>
                <c:pt idx="7302">
                  <c:v>1.2673233333333381E-4</c:v>
                </c:pt>
                <c:pt idx="7303">
                  <c:v>1.2673233333333381E-4</c:v>
                </c:pt>
                <c:pt idx="7304">
                  <c:v>1.2673233333333381E-4</c:v>
                </c:pt>
                <c:pt idx="7305">
                  <c:v>1.2719300000000065E-4</c:v>
                </c:pt>
                <c:pt idx="7306">
                  <c:v>1.2742833333333455E-4</c:v>
                </c:pt>
                <c:pt idx="7307">
                  <c:v>1.2673733333333438E-4</c:v>
                </c:pt>
                <c:pt idx="7308">
                  <c:v>1.2696766666666761E-4</c:v>
                </c:pt>
                <c:pt idx="7309">
                  <c:v>1.2766866666666748E-4</c:v>
                </c:pt>
                <c:pt idx="7310">
                  <c:v>1.2744333333333414E-4</c:v>
                </c:pt>
                <c:pt idx="7311">
                  <c:v>1.2767866666666777E-4</c:v>
                </c:pt>
                <c:pt idx="7312">
                  <c:v>1.2813933333333358E-4</c:v>
                </c:pt>
                <c:pt idx="7313">
                  <c:v>1.2813933333333363E-4</c:v>
                </c:pt>
                <c:pt idx="7314">
                  <c:v>1.2790900000000021E-4</c:v>
                </c:pt>
                <c:pt idx="7315">
                  <c:v>1.2836966666666683E-4</c:v>
                </c:pt>
                <c:pt idx="7316">
                  <c:v>1.2790900000000021E-4</c:v>
                </c:pt>
                <c:pt idx="7317">
                  <c:v>1.2813933333333363E-4</c:v>
                </c:pt>
                <c:pt idx="7318">
                  <c:v>1.2744333333333428E-4</c:v>
                </c:pt>
                <c:pt idx="7319">
                  <c:v>1.2768366666666739E-4</c:v>
                </c:pt>
                <c:pt idx="7320">
                  <c:v>1.2744333333333428E-4</c:v>
                </c:pt>
                <c:pt idx="7321">
                  <c:v>1.2698266666666701E-4</c:v>
                </c:pt>
                <c:pt idx="7322">
                  <c:v>1.2721300000000072E-4</c:v>
                </c:pt>
                <c:pt idx="7323">
                  <c:v>1.2767866666666756E-4</c:v>
                </c:pt>
                <c:pt idx="7324">
                  <c:v>1.2790900000000021E-4</c:v>
                </c:pt>
                <c:pt idx="7325">
                  <c:v>1.2743833333333422E-4</c:v>
                </c:pt>
                <c:pt idx="7326">
                  <c:v>1.2767366666666721E-4</c:v>
                </c:pt>
                <c:pt idx="7327">
                  <c:v>1.2744333333333384E-4</c:v>
                </c:pt>
                <c:pt idx="7328">
                  <c:v>1.2744333333333384E-4</c:v>
                </c:pt>
                <c:pt idx="7329">
                  <c:v>1.276786666666675E-4</c:v>
                </c:pt>
                <c:pt idx="7330">
                  <c:v>1.2790900000000021E-4</c:v>
                </c:pt>
                <c:pt idx="7331">
                  <c:v>1.2743833333333422E-4</c:v>
                </c:pt>
                <c:pt idx="7332">
                  <c:v>1.2743833333333422E-4</c:v>
                </c:pt>
                <c:pt idx="7333">
                  <c:v>1.2790900000000021E-4</c:v>
                </c:pt>
                <c:pt idx="7334">
                  <c:v>1.2720800000000075E-4</c:v>
                </c:pt>
                <c:pt idx="7335">
                  <c:v>1.2744333333333384E-4</c:v>
                </c:pt>
                <c:pt idx="7336">
                  <c:v>1.2813433333333426E-4</c:v>
                </c:pt>
                <c:pt idx="7337">
                  <c:v>1.2790400000000084E-4</c:v>
                </c:pt>
                <c:pt idx="7338">
                  <c:v>1.2836466666666746E-4</c:v>
                </c:pt>
                <c:pt idx="7339">
                  <c:v>1.2860500000000133E-4</c:v>
                </c:pt>
                <c:pt idx="7340">
                  <c:v>1.2883533333333443E-4</c:v>
                </c:pt>
                <c:pt idx="7341">
                  <c:v>1.2789900000000065E-4</c:v>
                </c:pt>
                <c:pt idx="7342">
                  <c:v>1.285950000000005E-4</c:v>
                </c:pt>
                <c:pt idx="7343">
                  <c:v>1.2813433333333393E-4</c:v>
                </c:pt>
                <c:pt idx="7344">
                  <c:v>1.2813433333333393E-4</c:v>
                </c:pt>
                <c:pt idx="7345">
                  <c:v>1.2813433333333393E-4</c:v>
                </c:pt>
                <c:pt idx="7346">
                  <c:v>1.2813933333333363E-4</c:v>
                </c:pt>
                <c:pt idx="7347">
                  <c:v>1.278990000000003E-4</c:v>
                </c:pt>
                <c:pt idx="7348">
                  <c:v>1.2836966666666683E-4</c:v>
                </c:pt>
                <c:pt idx="7349">
                  <c:v>1.288403333333341E-4</c:v>
                </c:pt>
                <c:pt idx="7350">
                  <c:v>1.2836966666666716E-4</c:v>
                </c:pt>
                <c:pt idx="7351">
                  <c:v>1.2836466666666738E-4</c:v>
                </c:pt>
                <c:pt idx="7352">
                  <c:v>1.2790400000000046E-4</c:v>
                </c:pt>
                <c:pt idx="7353">
                  <c:v>1.2766366666666748E-4</c:v>
                </c:pt>
                <c:pt idx="7354">
                  <c:v>1.2743833333333452E-4</c:v>
                </c:pt>
                <c:pt idx="7355">
                  <c:v>1.2743333333333433E-4</c:v>
                </c:pt>
                <c:pt idx="7356">
                  <c:v>1.2790400000000046E-4</c:v>
                </c:pt>
                <c:pt idx="7357">
                  <c:v>1.2767366666666734E-4</c:v>
                </c:pt>
                <c:pt idx="7358">
                  <c:v>1.2860500000000123E-4</c:v>
                </c:pt>
                <c:pt idx="7359">
                  <c:v>1.2837466666666751E-4</c:v>
                </c:pt>
                <c:pt idx="7360">
                  <c:v>1.2836966666666683E-4</c:v>
                </c:pt>
                <c:pt idx="7361">
                  <c:v>1.281393333333335E-4</c:v>
                </c:pt>
                <c:pt idx="7362">
                  <c:v>1.2837466666666724E-4</c:v>
                </c:pt>
                <c:pt idx="7363">
                  <c:v>1.2790400000000084E-4</c:v>
                </c:pt>
                <c:pt idx="7364">
                  <c:v>1.2813933333333401E-4</c:v>
                </c:pt>
                <c:pt idx="7365">
                  <c:v>1.2813933333333401E-4</c:v>
                </c:pt>
                <c:pt idx="7366">
                  <c:v>1.2813933333333401E-4</c:v>
                </c:pt>
                <c:pt idx="7367">
                  <c:v>1.2813933333333401E-4</c:v>
                </c:pt>
                <c:pt idx="7368">
                  <c:v>1.2813933333333401E-4</c:v>
                </c:pt>
                <c:pt idx="7369">
                  <c:v>1.2813433333333426E-4</c:v>
                </c:pt>
                <c:pt idx="7370">
                  <c:v>1.288403333333341E-4</c:v>
                </c:pt>
                <c:pt idx="7371">
                  <c:v>1.2837466666666732E-4</c:v>
                </c:pt>
                <c:pt idx="7372">
                  <c:v>1.2884533333333431E-4</c:v>
                </c:pt>
                <c:pt idx="7373">
                  <c:v>1.2861000000000065E-4</c:v>
                </c:pt>
                <c:pt idx="7374">
                  <c:v>1.2884533333333421E-4</c:v>
                </c:pt>
                <c:pt idx="7375">
                  <c:v>1.2837966666666661E-4</c:v>
                </c:pt>
                <c:pt idx="7376">
                  <c:v>1.2837966666666661E-4</c:v>
                </c:pt>
                <c:pt idx="7377">
                  <c:v>1.2814933333333341E-4</c:v>
                </c:pt>
                <c:pt idx="7378">
                  <c:v>1.2837966666666721E-4</c:v>
                </c:pt>
                <c:pt idx="7379">
                  <c:v>1.2814933333333365E-4</c:v>
                </c:pt>
                <c:pt idx="7380">
                  <c:v>1.2791400000000078E-4</c:v>
                </c:pt>
                <c:pt idx="7381">
                  <c:v>1.2768366666666712E-4</c:v>
                </c:pt>
                <c:pt idx="7382">
                  <c:v>1.2791900000000007E-4</c:v>
                </c:pt>
                <c:pt idx="7383">
                  <c:v>1.2814933333333341E-4</c:v>
                </c:pt>
                <c:pt idx="7384">
                  <c:v>1.2814933333333341E-4</c:v>
                </c:pt>
                <c:pt idx="7385">
                  <c:v>1.2814933333333341E-4</c:v>
                </c:pt>
                <c:pt idx="7386">
                  <c:v>1.2813933333333344E-4</c:v>
                </c:pt>
                <c:pt idx="7387">
                  <c:v>1.2814433333333396E-4</c:v>
                </c:pt>
                <c:pt idx="7388">
                  <c:v>1.2813933333333344E-4</c:v>
                </c:pt>
                <c:pt idx="7389">
                  <c:v>1.2859999999999971E-4</c:v>
                </c:pt>
                <c:pt idx="7390">
                  <c:v>1.2837466666666713E-4</c:v>
                </c:pt>
                <c:pt idx="7391">
                  <c:v>1.2813933333333363E-4</c:v>
                </c:pt>
                <c:pt idx="7392">
                  <c:v>1.2814433333333396E-4</c:v>
                </c:pt>
                <c:pt idx="7393">
                  <c:v>1.2814933333333398E-4</c:v>
                </c:pt>
                <c:pt idx="7394">
                  <c:v>1.2837966666666702E-4</c:v>
                </c:pt>
                <c:pt idx="7395">
                  <c:v>1.2814433333333412E-4</c:v>
                </c:pt>
                <c:pt idx="7396">
                  <c:v>1.2791400000000078E-4</c:v>
                </c:pt>
                <c:pt idx="7397">
                  <c:v>1.2767866666666793E-4</c:v>
                </c:pt>
                <c:pt idx="7398">
                  <c:v>1.2791900000000048E-4</c:v>
                </c:pt>
                <c:pt idx="7399">
                  <c:v>1.2721800000000069E-4</c:v>
                </c:pt>
                <c:pt idx="7400">
                  <c:v>1.2791400000000078E-4</c:v>
                </c:pt>
                <c:pt idx="7401">
                  <c:v>1.2768366666666728E-4</c:v>
                </c:pt>
                <c:pt idx="7402">
                  <c:v>1.2791400000000078E-4</c:v>
                </c:pt>
                <c:pt idx="7403">
                  <c:v>1.2768366666666728E-4</c:v>
                </c:pt>
                <c:pt idx="7404">
                  <c:v>1.2791900000000045E-4</c:v>
                </c:pt>
                <c:pt idx="7405">
                  <c:v>1.2767866666666756E-4</c:v>
                </c:pt>
                <c:pt idx="7406">
                  <c:v>1.2744833333333419E-4</c:v>
                </c:pt>
                <c:pt idx="7407">
                  <c:v>1.2791400000000078E-4</c:v>
                </c:pt>
                <c:pt idx="7408">
                  <c:v>1.2767866666666793E-4</c:v>
                </c:pt>
                <c:pt idx="7409">
                  <c:v>1.2791900000000045E-4</c:v>
                </c:pt>
                <c:pt idx="7410">
                  <c:v>1.2745333333333408E-4</c:v>
                </c:pt>
                <c:pt idx="7411">
                  <c:v>1.2721300000000072E-4</c:v>
                </c:pt>
                <c:pt idx="7412">
                  <c:v>1.2814933333333398E-4</c:v>
                </c:pt>
                <c:pt idx="7413">
                  <c:v>1.2767866666666793E-4</c:v>
                </c:pt>
                <c:pt idx="7414">
                  <c:v>1.2720800000000137E-4</c:v>
                </c:pt>
                <c:pt idx="7415">
                  <c:v>1.2744333333333428E-4</c:v>
                </c:pt>
                <c:pt idx="7416">
                  <c:v>1.2767366666666772E-4</c:v>
                </c:pt>
                <c:pt idx="7417">
                  <c:v>1.2767366666666772E-4</c:v>
                </c:pt>
                <c:pt idx="7418">
                  <c:v>1.2744333333333428E-4</c:v>
                </c:pt>
                <c:pt idx="7419">
                  <c:v>1.2767366666666794E-4</c:v>
                </c:pt>
                <c:pt idx="7420">
                  <c:v>1.2814433333333396E-4</c:v>
                </c:pt>
                <c:pt idx="7421">
                  <c:v>1.2837466666666732E-4</c:v>
                </c:pt>
                <c:pt idx="7422">
                  <c:v>1.2884033333333394E-4</c:v>
                </c:pt>
                <c:pt idx="7423">
                  <c:v>1.2931100000000058E-4</c:v>
                </c:pt>
                <c:pt idx="7424">
                  <c:v>1.288403333333341E-4</c:v>
                </c:pt>
                <c:pt idx="7425">
                  <c:v>1.2860500000000093E-4</c:v>
                </c:pt>
                <c:pt idx="7426">
                  <c:v>1.2860500000000093E-4</c:v>
                </c:pt>
                <c:pt idx="7427">
                  <c:v>1.2861000000000095E-4</c:v>
                </c:pt>
                <c:pt idx="7428">
                  <c:v>1.2791400000000032E-4</c:v>
                </c:pt>
                <c:pt idx="7429">
                  <c:v>1.2814433333333396E-4</c:v>
                </c:pt>
                <c:pt idx="7430">
                  <c:v>1.2791400000000032E-4</c:v>
                </c:pt>
                <c:pt idx="7431">
                  <c:v>1.2767866666666739E-4</c:v>
                </c:pt>
                <c:pt idx="7432">
                  <c:v>1.2721300000000053E-4</c:v>
                </c:pt>
                <c:pt idx="7433">
                  <c:v>1.2721300000000053E-4</c:v>
                </c:pt>
                <c:pt idx="7434">
                  <c:v>1.2814433333333396E-4</c:v>
                </c:pt>
                <c:pt idx="7435">
                  <c:v>1.2790900000000062E-4</c:v>
                </c:pt>
                <c:pt idx="7436">
                  <c:v>1.2744333333333428E-4</c:v>
                </c:pt>
                <c:pt idx="7437">
                  <c:v>1.2767366666666745E-4</c:v>
                </c:pt>
                <c:pt idx="7438">
                  <c:v>1.2767866666666793E-4</c:v>
                </c:pt>
                <c:pt idx="7439">
                  <c:v>1.2814433333333396E-4</c:v>
                </c:pt>
                <c:pt idx="7440">
                  <c:v>1.2790900000000081E-4</c:v>
                </c:pt>
                <c:pt idx="7441">
                  <c:v>1.2814433333333396E-4</c:v>
                </c:pt>
                <c:pt idx="7442">
                  <c:v>1.2813933333333401E-4</c:v>
                </c:pt>
                <c:pt idx="7443">
                  <c:v>1.2814433333333428E-4</c:v>
                </c:pt>
                <c:pt idx="7444">
                  <c:v>1.2813433333333393E-4</c:v>
                </c:pt>
                <c:pt idx="7445">
                  <c:v>1.2813933333333363E-4</c:v>
                </c:pt>
                <c:pt idx="7446">
                  <c:v>1.2744333333333428E-4</c:v>
                </c:pt>
                <c:pt idx="7447">
                  <c:v>1.2790900000000021E-4</c:v>
                </c:pt>
                <c:pt idx="7448">
                  <c:v>1.2767866666666756E-4</c:v>
                </c:pt>
                <c:pt idx="7449">
                  <c:v>1.2744333333333428E-4</c:v>
                </c:pt>
                <c:pt idx="7450">
                  <c:v>1.2767866666666756E-4</c:v>
                </c:pt>
                <c:pt idx="7451">
                  <c:v>1.2721300000000072E-4</c:v>
                </c:pt>
                <c:pt idx="7452">
                  <c:v>1.2675233333333345E-4</c:v>
                </c:pt>
                <c:pt idx="7453">
                  <c:v>1.2698766666666676E-4</c:v>
                </c:pt>
                <c:pt idx="7454">
                  <c:v>1.27453333333334E-4</c:v>
                </c:pt>
                <c:pt idx="7455">
                  <c:v>1.2791900000000045E-4</c:v>
                </c:pt>
                <c:pt idx="7456">
                  <c:v>1.2768866666666752E-4</c:v>
                </c:pt>
                <c:pt idx="7457">
                  <c:v>1.2815933333333381E-4</c:v>
                </c:pt>
                <c:pt idx="7458">
                  <c:v>1.2768866666666752E-4</c:v>
                </c:pt>
                <c:pt idx="7459">
                  <c:v>1.2791900000000056E-4</c:v>
                </c:pt>
                <c:pt idx="7460">
                  <c:v>1.2791900000000056E-4</c:v>
                </c:pt>
                <c:pt idx="7461">
                  <c:v>1.2791900000000056E-4</c:v>
                </c:pt>
                <c:pt idx="7462">
                  <c:v>1.27453333333334E-4</c:v>
                </c:pt>
                <c:pt idx="7463">
                  <c:v>1.2768366666666728E-4</c:v>
                </c:pt>
                <c:pt idx="7464">
                  <c:v>1.27453333333334E-4</c:v>
                </c:pt>
                <c:pt idx="7465">
                  <c:v>1.2745333333333424E-4</c:v>
                </c:pt>
                <c:pt idx="7466">
                  <c:v>1.2698766666666706E-4</c:v>
                </c:pt>
                <c:pt idx="7467">
                  <c:v>1.2744333333333428E-4</c:v>
                </c:pt>
                <c:pt idx="7468">
                  <c:v>1.2721800000000069E-4</c:v>
                </c:pt>
                <c:pt idx="7469">
                  <c:v>1.2721800000000069E-4</c:v>
                </c:pt>
                <c:pt idx="7470">
                  <c:v>1.2744833333333419E-4</c:v>
                </c:pt>
                <c:pt idx="7471">
                  <c:v>1.2791400000000032E-4</c:v>
                </c:pt>
                <c:pt idx="7472">
                  <c:v>1.2768366666666728E-4</c:v>
                </c:pt>
                <c:pt idx="7473">
                  <c:v>1.2768366666666728E-4</c:v>
                </c:pt>
                <c:pt idx="7474">
                  <c:v>1.27453333333334E-4</c:v>
                </c:pt>
                <c:pt idx="7475">
                  <c:v>1.27453333333334E-4</c:v>
                </c:pt>
                <c:pt idx="7476">
                  <c:v>1.2768866666666741E-4</c:v>
                </c:pt>
                <c:pt idx="7477">
                  <c:v>1.27453333333334E-4</c:v>
                </c:pt>
                <c:pt idx="7478">
                  <c:v>1.2745833333333392E-4</c:v>
                </c:pt>
                <c:pt idx="7479">
                  <c:v>1.2746333333333408E-4</c:v>
                </c:pt>
                <c:pt idx="7480">
                  <c:v>1.2722300000000085E-4</c:v>
                </c:pt>
                <c:pt idx="7481">
                  <c:v>1.2699766666666697E-4</c:v>
                </c:pt>
                <c:pt idx="7482">
                  <c:v>1.2699266666666681E-4</c:v>
                </c:pt>
                <c:pt idx="7483">
                  <c:v>1.2675733333333394E-4</c:v>
                </c:pt>
                <c:pt idx="7484">
                  <c:v>1.2698766666666752E-4</c:v>
                </c:pt>
                <c:pt idx="7485">
                  <c:v>1.2675233333333383E-4</c:v>
                </c:pt>
                <c:pt idx="7486">
                  <c:v>1.2605133333333434E-4</c:v>
                </c:pt>
                <c:pt idx="7487">
                  <c:v>1.2628666666666716E-4</c:v>
                </c:pt>
                <c:pt idx="7488">
                  <c:v>1.2628666666666754E-4</c:v>
                </c:pt>
                <c:pt idx="7489">
                  <c:v>1.2652200000000041E-4</c:v>
                </c:pt>
                <c:pt idx="7490">
                  <c:v>1.2605633333333412E-4</c:v>
                </c:pt>
                <c:pt idx="7491">
                  <c:v>1.2629166666666746E-4</c:v>
                </c:pt>
                <c:pt idx="7492">
                  <c:v>1.2583100000000092E-4</c:v>
                </c:pt>
                <c:pt idx="7493">
                  <c:v>1.2582600000000073E-4</c:v>
                </c:pt>
                <c:pt idx="7494">
                  <c:v>1.2629166666666746E-4</c:v>
                </c:pt>
                <c:pt idx="7495">
                  <c:v>1.2652200000000001E-4</c:v>
                </c:pt>
                <c:pt idx="7496">
                  <c:v>1.2628666666666686E-4</c:v>
                </c:pt>
                <c:pt idx="7497">
                  <c:v>1.2675733333333394E-4</c:v>
                </c:pt>
                <c:pt idx="7498">
                  <c:v>1.2605133333333393E-4</c:v>
                </c:pt>
                <c:pt idx="7499">
                  <c:v>1.2629166666666746E-4</c:v>
                </c:pt>
                <c:pt idx="7500">
                  <c:v>1.2559066666666672E-4</c:v>
                </c:pt>
                <c:pt idx="7501">
                  <c:v>1.2652200000000003E-4</c:v>
                </c:pt>
                <c:pt idx="7502">
                  <c:v>1.2651699999999995E-4</c:v>
                </c:pt>
                <c:pt idx="7503">
                  <c:v>1.2651700000000055E-4</c:v>
                </c:pt>
                <c:pt idx="7504">
                  <c:v>1.2652200000000001E-4</c:v>
                </c:pt>
                <c:pt idx="7505">
                  <c:v>1.2698766666666706E-4</c:v>
                </c:pt>
                <c:pt idx="7506">
                  <c:v>1.2606133333333398E-4</c:v>
                </c:pt>
                <c:pt idx="7507">
                  <c:v>1.2606133333333398E-4</c:v>
                </c:pt>
                <c:pt idx="7508">
                  <c:v>1.2605633333333374E-4</c:v>
                </c:pt>
                <c:pt idx="7509">
                  <c:v>1.2582100000000073E-4</c:v>
                </c:pt>
                <c:pt idx="7510">
                  <c:v>1.2674733333333378E-4</c:v>
                </c:pt>
                <c:pt idx="7511">
                  <c:v>1.2582600000000035E-4</c:v>
                </c:pt>
                <c:pt idx="7512">
                  <c:v>1.2535533333333406E-4</c:v>
                </c:pt>
                <c:pt idx="7513">
                  <c:v>1.2535533333333395E-4</c:v>
                </c:pt>
                <c:pt idx="7514">
                  <c:v>1.2581600000000068E-4</c:v>
                </c:pt>
                <c:pt idx="7515">
                  <c:v>1.2581600000000068E-4</c:v>
                </c:pt>
                <c:pt idx="7516">
                  <c:v>1.2535033333333341E-4</c:v>
                </c:pt>
                <c:pt idx="7517">
                  <c:v>1.2581600000000068E-4</c:v>
                </c:pt>
                <c:pt idx="7518">
                  <c:v>1.2559066666666685E-4</c:v>
                </c:pt>
                <c:pt idx="7519">
                  <c:v>1.262816666666673E-4</c:v>
                </c:pt>
                <c:pt idx="7520">
                  <c:v>1.2605133333333423E-4</c:v>
                </c:pt>
                <c:pt idx="7521">
                  <c:v>1.2535033333333341E-4</c:v>
                </c:pt>
                <c:pt idx="7522">
                  <c:v>1.2558566666666732E-4</c:v>
                </c:pt>
                <c:pt idx="7523">
                  <c:v>1.2558566666666732E-4</c:v>
                </c:pt>
                <c:pt idx="7524">
                  <c:v>1.2511500000000065E-4</c:v>
                </c:pt>
                <c:pt idx="7525">
                  <c:v>1.251200000000004E-4</c:v>
                </c:pt>
                <c:pt idx="7526">
                  <c:v>1.2464933333333346E-4</c:v>
                </c:pt>
                <c:pt idx="7527">
                  <c:v>1.246593333333337E-4</c:v>
                </c:pt>
                <c:pt idx="7528">
                  <c:v>1.2395833333333356E-4</c:v>
                </c:pt>
                <c:pt idx="7529">
                  <c:v>1.2443400000000074E-4</c:v>
                </c:pt>
                <c:pt idx="7530">
                  <c:v>1.2443400000000074E-4</c:v>
                </c:pt>
                <c:pt idx="7531">
                  <c:v>1.2466433333333416E-4</c:v>
                </c:pt>
                <c:pt idx="7532">
                  <c:v>1.2466433333333416E-4</c:v>
                </c:pt>
                <c:pt idx="7533">
                  <c:v>1.2465933333333392E-4</c:v>
                </c:pt>
                <c:pt idx="7534">
                  <c:v>1.2349766666666694E-4</c:v>
                </c:pt>
                <c:pt idx="7535">
                  <c:v>1.2396833333333388E-4</c:v>
                </c:pt>
                <c:pt idx="7536">
                  <c:v>1.2420366666666716E-4</c:v>
                </c:pt>
                <c:pt idx="7537">
                  <c:v>1.2513500000000072E-4</c:v>
                </c:pt>
                <c:pt idx="7538">
                  <c:v>1.2466933333333361E-4</c:v>
                </c:pt>
                <c:pt idx="7539">
                  <c:v>1.2513500000000072E-4</c:v>
                </c:pt>
                <c:pt idx="7540">
                  <c:v>1.2488466666666758E-4</c:v>
                </c:pt>
                <c:pt idx="7541">
                  <c:v>1.2582100000000068E-4</c:v>
                </c:pt>
                <c:pt idx="7542">
                  <c:v>1.2465933333333392E-4</c:v>
                </c:pt>
                <c:pt idx="7543">
                  <c:v>1.2466933333333361E-4</c:v>
                </c:pt>
                <c:pt idx="7544">
                  <c:v>1.2513500000000072E-4</c:v>
                </c:pt>
                <c:pt idx="7545">
                  <c:v>1.2396333333333361E-4</c:v>
                </c:pt>
                <c:pt idx="7546">
                  <c:v>1.2396833333333415E-4</c:v>
                </c:pt>
                <c:pt idx="7547">
                  <c:v>1.2396833333333396E-4</c:v>
                </c:pt>
                <c:pt idx="7548">
                  <c:v>1.2466933333333361E-4</c:v>
                </c:pt>
                <c:pt idx="7549">
                  <c:v>1.2374300000000021E-4</c:v>
                </c:pt>
                <c:pt idx="7550">
                  <c:v>1.2373800000000035E-4</c:v>
                </c:pt>
                <c:pt idx="7551">
                  <c:v>1.2397333333333325E-4</c:v>
                </c:pt>
                <c:pt idx="7552">
                  <c:v>1.235026666666671E-4</c:v>
                </c:pt>
                <c:pt idx="7553">
                  <c:v>1.2443399999999987E-4</c:v>
                </c:pt>
                <c:pt idx="7554">
                  <c:v>1.2419866666666743E-4</c:v>
                </c:pt>
                <c:pt idx="7555">
                  <c:v>1.2350766666666764E-4</c:v>
                </c:pt>
                <c:pt idx="7556">
                  <c:v>1.2420366666666743E-4</c:v>
                </c:pt>
                <c:pt idx="7557">
                  <c:v>1.2327233333333365E-4</c:v>
                </c:pt>
                <c:pt idx="7558">
                  <c:v>1.2373300000000041E-4</c:v>
                </c:pt>
                <c:pt idx="7559">
                  <c:v>1.2327233333333365E-4</c:v>
                </c:pt>
                <c:pt idx="7560">
                  <c:v>1.2303700000000064E-4</c:v>
                </c:pt>
                <c:pt idx="7561">
                  <c:v>1.223360000000001E-4</c:v>
                </c:pt>
                <c:pt idx="7562">
                  <c:v>1.223409999999999E-4</c:v>
                </c:pt>
                <c:pt idx="7563">
                  <c:v>1.2163500000000084E-4</c:v>
                </c:pt>
                <c:pt idx="7564">
                  <c:v>1.2186033333333384E-4</c:v>
                </c:pt>
                <c:pt idx="7565">
                  <c:v>1.2139966666666647E-4</c:v>
                </c:pt>
                <c:pt idx="7566">
                  <c:v>1.2116933333333341E-4</c:v>
                </c:pt>
                <c:pt idx="7567">
                  <c:v>1.2163999999999987E-4</c:v>
                </c:pt>
                <c:pt idx="7568">
                  <c:v>1.2116433333333367E-4</c:v>
                </c:pt>
                <c:pt idx="7569">
                  <c:v>1.2139966666666643E-4</c:v>
                </c:pt>
                <c:pt idx="7570">
                  <c:v>1.2139966666666643E-4</c:v>
                </c:pt>
                <c:pt idx="7571">
                  <c:v>1.2186533333333402E-4</c:v>
                </c:pt>
                <c:pt idx="7572">
                  <c:v>1.2139966666666643E-4</c:v>
                </c:pt>
                <c:pt idx="7573">
                  <c:v>1.2187033333333366E-4</c:v>
                </c:pt>
                <c:pt idx="7574">
                  <c:v>1.2257133333333362E-4</c:v>
                </c:pt>
                <c:pt idx="7575">
                  <c:v>1.230369999999998E-4</c:v>
                </c:pt>
                <c:pt idx="7576">
                  <c:v>1.2140466666666727E-4</c:v>
                </c:pt>
                <c:pt idx="7577">
                  <c:v>1.2186533333333417E-4</c:v>
                </c:pt>
                <c:pt idx="7578">
                  <c:v>1.2140466666666727E-4</c:v>
                </c:pt>
                <c:pt idx="7579">
                  <c:v>1.2163000000000072E-4</c:v>
                </c:pt>
                <c:pt idx="7580">
                  <c:v>1.2116433333333371E-4</c:v>
                </c:pt>
                <c:pt idx="7581">
                  <c:v>1.2116433333333367E-4</c:v>
                </c:pt>
                <c:pt idx="7582">
                  <c:v>1.2163500000000069E-4</c:v>
                </c:pt>
                <c:pt idx="7583">
                  <c:v>1.202380000000008E-4</c:v>
                </c:pt>
                <c:pt idx="7584">
                  <c:v>1.202380000000008E-4</c:v>
                </c:pt>
                <c:pt idx="7585">
                  <c:v>1.2069366666666689E-4</c:v>
                </c:pt>
                <c:pt idx="7586">
                  <c:v>1.2093399999999987E-4</c:v>
                </c:pt>
                <c:pt idx="7587">
                  <c:v>1.2047333333333367E-4</c:v>
                </c:pt>
                <c:pt idx="7588">
                  <c:v>1.2024300000000064E-4</c:v>
                </c:pt>
                <c:pt idx="7589">
                  <c:v>1.2046333333333382E-4</c:v>
                </c:pt>
                <c:pt idx="7590">
                  <c:v>1.2024300000000064E-4</c:v>
                </c:pt>
                <c:pt idx="7591">
                  <c:v>1.2046333333333372E-4</c:v>
                </c:pt>
                <c:pt idx="7592">
                  <c:v>1.2070866666666744E-4</c:v>
                </c:pt>
                <c:pt idx="7593">
                  <c:v>1.2022800000000077E-4</c:v>
                </c:pt>
                <c:pt idx="7594">
                  <c:v>1.1976733333333395E-4</c:v>
                </c:pt>
                <c:pt idx="7595">
                  <c:v>1.2069366666666689E-4</c:v>
                </c:pt>
                <c:pt idx="7596">
                  <c:v>1.1999266666666705E-4</c:v>
                </c:pt>
                <c:pt idx="7597">
                  <c:v>1.2045333333333386E-4</c:v>
                </c:pt>
                <c:pt idx="7598">
                  <c:v>1.1998766666666742E-4</c:v>
                </c:pt>
                <c:pt idx="7599">
                  <c:v>1.2044833333333395E-4</c:v>
                </c:pt>
                <c:pt idx="7600">
                  <c:v>1.2021800000000079E-4</c:v>
                </c:pt>
                <c:pt idx="7601">
                  <c:v>1.1998266666666685E-4</c:v>
                </c:pt>
                <c:pt idx="7602">
                  <c:v>1.2044833333333364E-4</c:v>
                </c:pt>
                <c:pt idx="7603">
                  <c:v>1.2067866666666741E-4</c:v>
                </c:pt>
                <c:pt idx="7604">
                  <c:v>1.206786666666672E-4</c:v>
                </c:pt>
                <c:pt idx="7605">
                  <c:v>1.2091400000000042E-4</c:v>
                </c:pt>
                <c:pt idx="7606">
                  <c:v>1.2044333333333343E-4</c:v>
                </c:pt>
                <c:pt idx="7607">
                  <c:v>1.2090400000000054E-4</c:v>
                </c:pt>
                <c:pt idx="7608">
                  <c:v>1.2067366666666723E-4</c:v>
                </c:pt>
                <c:pt idx="7609">
                  <c:v>1.2160500000000083E-4</c:v>
                </c:pt>
                <c:pt idx="7610">
                  <c:v>1.211343333333337E-4</c:v>
                </c:pt>
                <c:pt idx="7611">
                  <c:v>1.2207066666666716E-4</c:v>
                </c:pt>
                <c:pt idx="7612">
                  <c:v>1.2136966666666661E-4</c:v>
                </c:pt>
                <c:pt idx="7613">
                  <c:v>1.2183033333333392E-4</c:v>
                </c:pt>
                <c:pt idx="7614">
                  <c:v>1.2206566666666745E-4</c:v>
                </c:pt>
                <c:pt idx="7615">
                  <c:v>1.2160000000000065E-4</c:v>
                </c:pt>
                <c:pt idx="7616">
                  <c:v>1.2159500000000025E-4</c:v>
                </c:pt>
                <c:pt idx="7617">
                  <c:v>1.2112933333333321E-4</c:v>
                </c:pt>
                <c:pt idx="7618">
                  <c:v>1.2158999999999995E-4</c:v>
                </c:pt>
                <c:pt idx="7619">
                  <c:v>1.2206566666666769E-4</c:v>
                </c:pt>
                <c:pt idx="7620">
                  <c:v>1.2205566666666727E-4</c:v>
                </c:pt>
                <c:pt idx="7621">
                  <c:v>1.2159000000000021E-4</c:v>
                </c:pt>
                <c:pt idx="7622">
                  <c:v>1.2135466666666709E-4</c:v>
                </c:pt>
                <c:pt idx="7623">
                  <c:v>1.2159500000000074E-4</c:v>
                </c:pt>
                <c:pt idx="7624">
                  <c:v>1.2135466666666709E-4</c:v>
                </c:pt>
                <c:pt idx="7625">
                  <c:v>1.2182533333333415E-4</c:v>
                </c:pt>
                <c:pt idx="7626">
                  <c:v>1.2112433333333389E-4</c:v>
                </c:pt>
                <c:pt idx="7627">
                  <c:v>1.2182533333333429E-4</c:v>
                </c:pt>
                <c:pt idx="7628">
                  <c:v>1.220556666666674E-4</c:v>
                </c:pt>
                <c:pt idx="7629">
                  <c:v>1.2182533333333383E-4</c:v>
                </c:pt>
                <c:pt idx="7630">
                  <c:v>1.220556666666674E-4</c:v>
                </c:pt>
                <c:pt idx="7631">
                  <c:v>1.2183533333333445E-4</c:v>
                </c:pt>
                <c:pt idx="7632">
                  <c:v>1.2205566666666725E-4</c:v>
                </c:pt>
                <c:pt idx="7633">
                  <c:v>1.2183033333333423E-4</c:v>
                </c:pt>
                <c:pt idx="7634">
                  <c:v>1.2252633333333345E-4</c:v>
                </c:pt>
                <c:pt idx="7635">
                  <c:v>1.2229600000000001E-4</c:v>
                </c:pt>
                <c:pt idx="7636">
                  <c:v>1.2229600000000001E-4</c:v>
                </c:pt>
                <c:pt idx="7637">
                  <c:v>1.2253633333333361E-4</c:v>
                </c:pt>
                <c:pt idx="7638">
                  <c:v>1.2229600000000025E-4</c:v>
                </c:pt>
                <c:pt idx="7639">
                  <c:v>1.2253133333333356E-4</c:v>
                </c:pt>
                <c:pt idx="7640">
                  <c:v>1.2276666666666703E-4</c:v>
                </c:pt>
                <c:pt idx="7641">
                  <c:v>1.2299699999999999E-4</c:v>
                </c:pt>
                <c:pt idx="7642">
                  <c:v>1.2322733333333403E-4</c:v>
                </c:pt>
                <c:pt idx="7643">
                  <c:v>1.2300200000000058E-4</c:v>
                </c:pt>
                <c:pt idx="7644">
                  <c:v>1.2300700000000058E-4</c:v>
                </c:pt>
                <c:pt idx="7645">
                  <c:v>1.2347766666666728E-4</c:v>
                </c:pt>
                <c:pt idx="7646">
                  <c:v>1.2370800000000034E-4</c:v>
                </c:pt>
                <c:pt idx="7647">
                  <c:v>1.2347766666666728E-4</c:v>
                </c:pt>
                <c:pt idx="7648">
                  <c:v>1.2371299999999982E-4</c:v>
                </c:pt>
                <c:pt idx="7649">
                  <c:v>1.2371299999999982E-4</c:v>
                </c:pt>
                <c:pt idx="7650">
                  <c:v>1.2371299999999982E-4</c:v>
                </c:pt>
                <c:pt idx="7651">
                  <c:v>1.2418366666666698E-4</c:v>
                </c:pt>
                <c:pt idx="7652">
                  <c:v>1.2394833333333375E-4</c:v>
                </c:pt>
                <c:pt idx="7653">
                  <c:v>1.2417866666666712E-4</c:v>
                </c:pt>
                <c:pt idx="7654">
                  <c:v>1.2441400000000067E-4</c:v>
                </c:pt>
                <c:pt idx="7655">
                  <c:v>1.2417866666666712E-4</c:v>
                </c:pt>
                <c:pt idx="7656">
                  <c:v>1.2417866666666712E-4</c:v>
                </c:pt>
                <c:pt idx="7657">
                  <c:v>1.2371799999999982E-4</c:v>
                </c:pt>
                <c:pt idx="7658">
                  <c:v>1.2441400000000083E-4</c:v>
                </c:pt>
                <c:pt idx="7659">
                  <c:v>1.2418366666666698E-4</c:v>
                </c:pt>
                <c:pt idx="7660">
                  <c:v>1.2441400000000083E-4</c:v>
                </c:pt>
                <c:pt idx="7661">
                  <c:v>1.2395333333333345E-4</c:v>
                </c:pt>
                <c:pt idx="7662">
                  <c:v>1.2418366666666698E-4</c:v>
                </c:pt>
                <c:pt idx="7663">
                  <c:v>1.2418366666666698E-4</c:v>
                </c:pt>
                <c:pt idx="7664">
                  <c:v>1.2395333333333345E-4</c:v>
                </c:pt>
                <c:pt idx="7665">
                  <c:v>1.2418366666666698E-4</c:v>
                </c:pt>
                <c:pt idx="7666">
                  <c:v>1.2464933333333395E-4</c:v>
                </c:pt>
                <c:pt idx="7667">
                  <c:v>1.2441900000000056E-4</c:v>
                </c:pt>
                <c:pt idx="7668">
                  <c:v>1.2418366666666698E-4</c:v>
                </c:pt>
                <c:pt idx="7669">
                  <c:v>1.2441900000000056E-4</c:v>
                </c:pt>
                <c:pt idx="7670">
                  <c:v>1.2464933333333395E-4</c:v>
                </c:pt>
                <c:pt idx="7671">
                  <c:v>1.2418366666666698E-4</c:v>
                </c:pt>
                <c:pt idx="7672">
                  <c:v>1.2464933333333395E-4</c:v>
                </c:pt>
                <c:pt idx="7673">
                  <c:v>1.2442400000000058E-4</c:v>
                </c:pt>
                <c:pt idx="7674">
                  <c:v>1.2441900000000056E-4</c:v>
                </c:pt>
                <c:pt idx="7675">
                  <c:v>1.2465933333333354E-4</c:v>
                </c:pt>
                <c:pt idx="7676">
                  <c:v>1.2465433333333392E-4</c:v>
                </c:pt>
                <c:pt idx="7677">
                  <c:v>1.2418866666666676E-4</c:v>
                </c:pt>
                <c:pt idx="7678">
                  <c:v>1.2395333333333345E-4</c:v>
                </c:pt>
                <c:pt idx="7679">
                  <c:v>1.2395333333333345E-4</c:v>
                </c:pt>
                <c:pt idx="7680">
                  <c:v>1.2441900000000026E-4</c:v>
                </c:pt>
                <c:pt idx="7681">
                  <c:v>1.2418366666666665E-4</c:v>
                </c:pt>
                <c:pt idx="7682">
                  <c:v>1.2441900000000026E-4</c:v>
                </c:pt>
                <c:pt idx="7683">
                  <c:v>1.2394833333333392E-4</c:v>
                </c:pt>
                <c:pt idx="7684">
                  <c:v>1.2395333333333321E-4</c:v>
                </c:pt>
                <c:pt idx="7685">
                  <c:v>1.2418366666666665E-4</c:v>
                </c:pt>
                <c:pt idx="7686">
                  <c:v>1.2418366666666665E-4</c:v>
                </c:pt>
                <c:pt idx="7687">
                  <c:v>1.2394833333333392E-4</c:v>
                </c:pt>
                <c:pt idx="7688">
                  <c:v>1.2465433333333392E-4</c:v>
                </c:pt>
                <c:pt idx="7689">
                  <c:v>1.2418366666666665E-4</c:v>
                </c:pt>
                <c:pt idx="7690">
                  <c:v>1.2465433333333403E-4</c:v>
                </c:pt>
                <c:pt idx="7691">
                  <c:v>1.2512000000000046E-4</c:v>
                </c:pt>
                <c:pt idx="7692">
                  <c:v>1.2464933333333395E-4</c:v>
                </c:pt>
                <c:pt idx="7693">
                  <c:v>1.2441900000000034E-4</c:v>
                </c:pt>
                <c:pt idx="7694">
                  <c:v>1.2534033333333358E-4</c:v>
                </c:pt>
                <c:pt idx="7695">
                  <c:v>1.2487966666666672E-4</c:v>
                </c:pt>
                <c:pt idx="7696">
                  <c:v>1.2511499999999967E-4</c:v>
                </c:pt>
                <c:pt idx="7697">
                  <c:v>1.2465433333333403E-4</c:v>
                </c:pt>
                <c:pt idx="7698">
                  <c:v>1.2511499999999967E-4</c:v>
                </c:pt>
                <c:pt idx="7699">
                  <c:v>1.2487966666666672E-4</c:v>
                </c:pt>
                <c:pt idx="7700">
                  <c:v>1.2488466666666704E-4</c:v>
                </c:pt>
                <c:pt idx="7701">
                  <c:v>1.2464933333333346E-4</c:v>
                </c:pt>
                <c:pt idx="7702">
                  <c:v>1.2488466666666704E-4</c:v>
                </c:pt>
                <c:pt idx="7703">
                  <c:v>1.2488466666666704E-4</c:v>
                </c:pt>
                <c:pt idx="7704">
                  <c:v>1.2464933333333338E-4</c:v>
                </c:pt>
                <c:pt idx="7705">
                  <c:v>1.2441900000000026E-4</c:v>
                </c:pt>
                <c:pt idx="7706">
                  <c:v>1.2488466666666704E-4</c:v>
                </c:pt>
                <c:pt idx="7707">
                  <c:v>1.2464933333333346E-4</c:v>
                </c:pt>
                <c:pt idx="7708">
                  <c:v>1.2464933333333338E-4</c:v>
                </c:pt>
                <c:pt idx="7709">
                  <c:v>1.2464933333333346E-4</c:v>
                </c:pt>
                <c:pt idx="7710">
                  <c:v>1.2488466666666704E-4</c:v>
                </c:pt>
                <c:pt idx="7711">
                  <c:v>1.2511499999999981E-4</c:v>
                </c:pt>
                <c:pt idx="7712">
                  <c:v>1.2511499999999967E-4</c:v>
                </c:pt>
                <c:pt idx="7713">
                  <c:v>1.2487966666666672E-4</c:v>
                </c:pt>
                <c:pt idx="7714">
                  <c:v>1.2464933333333346E-4</c:v>
                </c:pt>
                <c:pt idx="7715">
                  <c:v>1.2535033333333328E-4</c:v>
                </c:pt>
                <c:pt idx="7716">
                  <c:v>1.2535033333333328E-4</c:v>
                </c:pt>
                <c:pt idx="7717">
                  <c:v>1.2511500000000024E-4</c:v>
                </c:pt>
                <c:pt idx="7718">
                  <c:v>1.2511999999999986E-4</c:v>
                </c:pt>
                <c:pt idx="7719">
                  <c:v>1.2535033333333328E-4</c:v>
                </c:pt>
                <c:pt idx="7720">
                  <c:v>1.2581600000000044E-4</c:v>
                </c:pt>
                <c:pt idx="7721">
                  <c:v>1.2558566666666694E-4</c:v>
                </c:pt>
                <c:pt idx="7722">
                  <c:v>1.2558566666666694E-4</c:v>
                </c:pt>
                <c:pt idx="7723">
                  <c:v>1.2511999999999986E-4</c:v>
                </c:pt>
                <c:pt idx="7724">
                  <c:v>1.2511500000000035E-4</c:v>
                </c:pt>
                <c:pt idx="7725">
                  <c:v>1.2558566666666694E-4</c:v>
                </c:pt>
                <c:pt idx="7726">
                  <c:v>1.2580600000000044E-4</c:v>
                </c:pt>
                <c:pt idx="7727">
                  <c:v>1.2581100000000052E-4</c:v>
                </c:pt>
                <c:pt idx="7728">
                  <c:v>1.2628666666666686E-4</c:v>
                </c:pt>
                <c:pt idx="7729">
                  <c:v>1.2604633333333388E-4</c:v>
                </c:pt>
                <c:pt idx="7730">
                  <c:v>1.2534533333333374E-4</c:v>
                </c:pt>
                <c:pt idx="7731">
                  <c:v>1.2558066666666661E-4</c:v>
                </c:pt>
                <c:pt idx="7732">
                  <c:v>1.2511999999999986E-4</c:v>
                </c:pt>
                <c:pt idx="7733">
                  <c:v>1.248896666666669E-4</c:v>
                </c:pt>
                <c:pt idx="7734">
                  <c:v>1.2511999999999975E-4</c:v>
                </c:pt>
                <c:pt idx="7735">
                  <c:v>1.248896666666669E-4</c:v>
                </c:pt>
                <c:pt idx="7736">
                  <c:v>1.2488466666666723E-4</c:v>
                </c:pt>
                <c:pt idx="7737">
                  <c:v>1.2558566666666732E-4</c:v>
                </c:pt>
                <c:pt idx="7738">
                  <c:v>1.2465433333333368E-4</c:v>
                </c:pt>
                <c:pt idx="7739">
                  <c:v>1.2442399999999985E-4</c:v>
                </c:pt>
                <c:pt idx="7740">
                  <c:v>1.248896666666669E-4</c:v>
                </c:pt>
                <c:pt idx="7741">
                  <c:v>1.2535533333333395E-4</c:v>
                </c:pt>
                <c:pt idx="7742">
                  <c:v>1.251250000000001E-4</c:v>
                </c:pt>
                <c:pt idx="7743">
                  <c:v>1.2489466666666698E-4</c:v>
                </c:pt>
                <c:pt idx="7744">
                  <c:v>1.2489466666666698E-4</c:v>
                </c:pt>
                <c:pt idx="7745">
                  <c:v>1.2465933333333332E-4</c:v>
                </c:pt>
                <c:pt idx="7746">
                  <c:v>1.2512999999999953E-4</c:v>
                </c:pt>
                <c:pt idx="7747">
                  <c:v>1.2512999999999953E-4</c:v>
                </c:pt>
                <c:pt idx="7748">
                  <c:v>1.2512999999999953E-4</c:v>
                </c:pt>
                <c:pt idx="7749">
                  <c:v>1.2512499999999961E-4</c:v>
                </c:pt>
                <c:pt idx="7750">
                  <c:v>1.2512999999999983E-4</c:v>
                </c:pt>
                <c:pt idx="7751">
                  <c:v>1.2582600000000035E-4</c:v>
                </c:pt>
                <c:pt idx="7752">
                  <c:v>1.253603333333333E-4</c:v>
                </c:pt>
                <c:pt idx="7753">
                  <c:v>1.253603333333333E-4</c:v>
                </c:pt>
                <c:pt idx="7754">
                  <c:v>1.2560066666666739E-4</c:v>
                </c:pt>
                <c:pt idx="7755">
                  <c:v>1.2512999999999953E-4</c:v>
                </c:pt>
                <c:pt idx="7756">
                  <c:v>1.251250000000001E-4</c:v>
                </c:pt>
                <c:pt idx="7757">
                  <c:v>1.2512999999999953E-4</c:v>
                </c:pt>
                <c:pt idx="7758">
                  <c:v>1.2536033333333343E-4</c:v>
                </c:pt>
                <c:pt idx="7759">
                  <c:v>1.2512999999999953E-4</c:v>
                </c:pt>
                <c:pt idx="7760">
                  <c:v>1.2583600000000021E-4</c:v>
                </c:pt>
                <c:pt idx="7761">
                  <c:v>1.2560066666666712E-4</c:v>
                </c:pt>
                <c:pt idx="7762">
                  <c:v>1.2536533333333346E-4</c:v>
                </c:pt>
                <c:pt idx="7763">
                  <c:v>1.2513499999999982E-4</c:v>
                </c:pt>
                <c:pt idx="7764">
                  <c:v>1.2536533333333346E-4</c:v>
                </c:pt>
                <c:pt idx="7765">
                  <c:v>1.2536533333333346E-4</c:v>
                </c:pt>
                <c:pt idx="7766">
                  <c:v>1.2489466666666687E-4</c:v>
                </c:pt>
                <c:pt idx="7767">
                  <c:v>1.2512500000000053E-4</c:v>
                </c:pt>
                <c:pt idx="7768">
                  <c:v>1.2512999999999969E-4</c:v>
                </c:pt>
                <c:pt idx="7769">
                  <c:v>1.2512500000000053E-4</c:v>
                </c:pt>
                <c:pt idx="7770">
                  <c:v>1.2512499999999969E-4</c:v>
                </c:pt>
                <c:pt idx="7771">
                  <c:v>1.2489466666666717E-4</c:v>
                </c:pt>
                <c:pt idx="7772">
                  <c:v>1.2512499999999969E-4</c:v>
                </c:pt>
                <c:pt idx="7773">
                  <c:v>1.2512499999999969E-4</c:v>
                </c:pt>
                <c:pt idx="7774">
                  <c:v>1.2512499999999969E-4</c:v>
                </c:pt>
                <c:pt idx="7775">
                  <c:v>1.2512499999999969E-4</c:v>
                </c:pt>
                <c:pt idx="7776">
                  <c:v>1.2558566666666715E-4</c:v>
                </c:pt>
                <c:pt idx="7777">
                  <c:v>1.2511999999999975E-4</c:v>
                </c:pt>
                <c:pt idx="7778">
                  <c:v>1.2488966666666666E-4</c:v>
                </c:pt>
                <c:pt idx="7779">
                  <c:v>1.2535533333333374E-4</c:v>
                </c:pt>
                <c:pt idx="7780">
                  <c:v>1.2511500000000065E-4</c:v>
                </c:pt>
                <c:pt idx="7781">
                  <c:v>1.2465433333333368E-4</c:v>
                </c:pt>
                <c:pt idx="7782">
                  <c:v>1.2465433333333368E-4</c:v>
                </c:pt>
                <c:pt idx="7783">
                  <c:v>1.2488466666666723E-4</c:v>
                </c:pt>
                <c:pt idx="7784">
                  <c:v>1.2511999999999975E-4</c:v>
                </c:pt>
                <c:pt idx="7785">
                  <c:v>1.253603333333333E-4</c:v>
                </c:pt>
                <c:pt idx="7786">
                  <c:v>1.2535533333333374E-4</c:v>
                </c:pt>
                <c:pt idx="7787">
                  <c:v>1.2535033333333341E-4</c:v>
                </c:pt>
                <c:pt idx="7788">
                  <c:v>1.2535533333333374E-4</c:v>
                </c:pt>
                <c:pt idx="7789">
                  <c:v>1.2511999999999975E-4</c:v>
                </c:pt>
                <c:pt idx="7790">
                  <c:v>1.2535033333333341E-4</c:v>
                </c:pt>
                <c:pt idx="7791">
                  <c:v>1.2535033333333341E-4</c:v>
                </c:pt>
                <c:pt idx="7792">
                  <c:v>1.248896666666669E-4</c:v>
                </c:pt>
                <c:pt idx="7793">
                  <c:v>1.2465933333333354E-4</c:v>
                </c:pt>
                <c:pt idx="7794">
                  <c:v>1.2488966666666666E-4</c:v>
                </c:pt>
                <c:pt idx="7795">
                  <c:v>1.2488466666666723E-4</c:v>
                </c:pt>
                <c:pt idx="7796">
                  <c:v>1.2535533333333374E-4</c:v>
                </c:pt>
                <c:pt idx="7797">
                  <c:v>1.2534533333333404E-4</c:v>
                </c:pt>
                <c:pt idx="7798">
                  <c:v>1.2604133333333386E-4</c:v>
                </c:pt>
                <c:pt idx="7799">
                  <c:v>1.2534533333333404E-4</c:v>
                </c:pt>
                <c:pt idx="7800">
                  <c:v>1.2558066666666661E-4</c:v>
                </c:pt>
                <c:pt idx="7801">
                  <c:v>1.2511999999999975E-4</c:v>
                </c:pt>
                <c:pt idx="7802">
                  <c:v>1.2535033333333341E-4</c:v>
                </c:pt>
                <c:pt idx="7803">
                  <c:v>1.2535533333333374E-4</c:v>
                </c:pt>
                <c:pt idx="7804">
                  <c:v>1.2535033333333322E-4</c:v>
                </c:pt>
                <c:pt idx="7805">
                  <c:v>1.2511500000000065E-4</c:v>
                </c:pt>
                <c:pt idx="7806">
                  <c:v>1.2558066666666661E-4</c:v>
                </c:pt>
                <c:pt idx="7807">
                  <c:v>1.2511999999999975E-4</c:v>
                </c:pt>
                <c:pt idx="7808">
                  <c:v>1.2581600000000027E-4</c:v>
                </c:pt>
                <c:pt idx="7809">
                  <c:v>1.2581600000000027E-4</c:v>
                </c:pt>
                <c:pt idx="7810">
                  <c:v>1.2582600000000035E-4</c:v>
                </c:pt>
                <c:pt idx="7811">
                  <c:v>1.2582099999999981E-4</c:v>
                </c:pt>
                <c:pt idx="7812">
                  <c:v>1.2559066666666685E-4</c:v>
                </c:pt>
                <c:pt idx="7813">
                  <c:v>1.2582099999999981E-4</c:v>
                </c:pt>
                <c:pt idx="7814">
                  <c:v>1.2605633333333336E-4</c:v>
                </c:pt>
                <c:pt idx="7815">
                  <c:v>1.2604633333333372E-4</c:v>
                </c:pt>
                <c:pt idx="7816">
                  <c:v>1.262816666666673E-4</c:v>
                </c:pt>
                <c:pt idx="7817">
                  <c:v>1.2582099999999981E-4</c:v>
                </c:pt>
                <c:pt idx="7818">
                  <c:v>1.2582099999999981E-4</c:v>
                </c:pt>
                <c:pt idx="7819">
                  <c:v>1.262816666666673E-4</c:v>
                </c:pt>
                <c:pt idx="7820">
                  <c:v>1.2605133333333393E-4</c:v>
                </c:pt>
                <c:pt idx="7821">
                  <c:v>1.262816666666673E-4</c:v>
                </c:pt>
                <c:pt idx="7822">
                  <c:v>1.262816666666673E-4</c:v>
                </c:pt>
                <c:pt idx="7823">
                  <c:v>1.2605133333333393E-4</c:v>
                </c:pt>
                <c:pt idx="7824">
                  <c:v>1.2628666666666686E-4</c:v>
                </c:pt>
                <c:pt idx="7825">
                  <c:v>1.2582099999999981E-4</c:v>
                </c:pt>
                <c:pt idx="7826">
                  <c:v>1.2581600000000027E-4</c:v>
                </c:pt>
                <c:pt idx="7827">
                  <c:v>1.2581600000000027E-4</c:v>
                </c:pt>
                <c:pt idx="7828">
                  <c:v>1.2605133333333393E-4</c:v>
                </c:pt>
                <c:pt idx="7829">
                  <c:v>1.2605133333333393E-4</c:v>
                </c:pt>
                <c:pt idx="7830">
                  <c:v>1.262816666666673E-4</c:v>
                </c:pt>
                <c:pt idx="7831">
                  <c:v>1.2651699999999982E-4</c:v>
                </c:pt>
                <c:pt idx="7832">
                  <c:v>1.2745833333333373E-4</c:v>
                </c:pt>
                <c:pt idx="7833">
                  <c:v>1.2652200000000001E-4</c:v>
                </c:pt>
                <c:pt idx="7834">
                  <c:v>1.2628666666666678E-4</c:v>
                </c:pt>
                <c:pt idx="7835">
                  <c:v>1.2628666666666686E-4</c:v>
                </c:pt>
                <c:pt idx="7836">
                  <c:v>1.2698266666666701E-4</c:v>
                </c:pt>
                <c:pt idx="7837">
                  <c:v>1.2697766666666717E-4</c:v>
                </c:pt>
                <c:pt idx="7838">
                  <c:v>1.2698266666666701E-4</c:v>
                </c:pt>
                <c:pt idx="7839">
                  <c:v>1.2697766666666717E-4</c:v>
                </c:pt>
                <c:pt idx="7840">
                  <c:v>1.2674733333333378E-4</c:v>
                </c:pt>
                <c:pt idx="7841">
                  <c:v>1.2651699999999995E-4</c:v>
                </c:pt>
                <c:pt idx="7842">
                  <c:v>1.2698766666666692E-4</c:v>
                </c:pt>
                <c:pt idx="7843">
                  <c:v>1.2721800000000069E-4</c:v>
                </c:pt>
                <c:pt idx="7844">
                  <c:v>1.2605133333333401E-4</c:v>
                </c:pt>
                <c:pt idx="7845">
                  <c:v>1.2628166666666714E-4</c:v>
                </c:pt>
                <c:pt idx="7846">
                  <c:v>1.2628666666666686E-4</c:v>
                </c:pt>
                <c:pt idx="7847">
                  <c:v>1.2605133333333374E-4</c:v>
                </c:pt>
                <c:pt idx="7848">
                  <c:v>1.2721300000000072E-4</c:v>
                </c:pt>
                <c:pt idx="7849">
                  <c:v>1.2628166666666714E-4</c:v>
                </c:pt>
                <c:pt idx="7850">
                  <c:v>1.2699266666666665E-4</c:v>
                </c:pt>
                <c:pt idx="7851">
                  <c:v>1.2675233333333345E-4</c:v>
                </c:pt>
                <c:pt idx="7852">
                  <c:v>1.2674733333333378E-4</c:v>
                </c:pt>
                <c:pt idx="7853">
                  <c:v>1.2744333333333395E-4</c:v>
                </c:pt>
                <c:pt idx="7854">
                  <c:v>1.2721800000000104E-4</c:v>
                </c:pt>
                <c:pt idx="7855">
                  <c:v>1.2698266666666701E-4</c:v>
                </c:pt>
                <c:pt idx="7856">
                  <c:v>1.2675233333333345E-4</c:v>
                </c:pt>
                <c:pt idx="7857">
                  <c:v>1.2674733333333378E-4</c:v>
                </c:pt>
                <c:pt idx="7858">
                  <c:v>1.2651199999999963E-4</c:v>
                </c:pt>
                <c:pt idx="7859">
                  <c:v>1.2628666666666686E-4</c:v>
                </c:pt>
                <c:pt idx="7860">
                  <c:v>1.2698266666666665E-4</c:v>
                </c:pt>
                <c:pt idx="7861">
                  <c:v>1.2674733333333348E-4</c:v>
                </c:pt>
                <c:pt idx="7862">
                  <c:v>1.269776666666669E-4</c:v>
                </c:pt>
                <c:pt idx="7863">
                  <c:v>1.2721300000000053E-4</c:v>
                </c:pt>
                <c:pt idx="7864">
                  <c:v>1.2883033333333383E-4</c:v>
                </c:pt>
                <c:pt idx="7865">
                  <c:v>1.2860000000000066E-4</c:v>
                </c:pt>
                <c:pt idx="7866">
                  <c:v>1.2859999999999968E-4</c:v>
                </c:pt>
                <c:pt idx="7867">
                  <c:v>1.2906066666666725E-4</c:v>
                </c:pt>
                <c:pt idx="7868">
                  <c:v>1.2859999999999971E-4</c:v>
                </c:pt>
                <c:pt idx="7869">
                  <c:v>1.2883033333333383E-4</c:v>
                </c:pt>
                <c:pt idx="7870">
                  <c:v>1.2906066666666755E-4</c:v>
                </c:pt>
                <c:pt idx="7871">
                  <c:v>1.2953633333333346E-4</c:v>
                </c:pt>
                <c:pt idx="7872">
                  <c:v>1.2953133333333365E-4</c:v>
                </c:pt>
                <c:pt idx="7873">
                  <c:v>1.2976166666666704E-4</c:v>
                </c:pt>
                <c:pt idx="7874">
                  <c:v>1.2999200000000027E-4</c:v>
                </c:pt>
                <c:pt idx="7875">
                  <c:v>1.2952133333333387E-4</c:v>
                </c:pt>
                <c:pt idx="7876">
                  <c:v>1.2952633333333365E-4</c:v>
                </c:pt>
                <c:pt idx="7877">
                  <c:v>1.2999200000000027E-4</c:v>
                </c:pt>
                <c:pt idx="7878">
                  <c:v>1.2906066666666712E-4</c:v>
                </c:pt>
                <c:pt idx="7879">
                  <c:v>1.2905566666666734E-4</c:v>
                </c:pt>
                <c:pt idx="7880">
                  <c:v>1.2929600000000026E-4</c:v>
                </c:pt>
                <c:pt idx="7881">
                  <c:v>1.2859500000000055E-4</c:v>
                </c:pt>
                <c:pt idx="7882">
                  <c:v>1.2929600000000026E-4</c:v>
                </c:pt>
                <c:pt idx="7883">
                  <c:v>1.2952633333333368E-4</c:v>
                </c:pt>
                <c:pt idx="7884">
                  <c:v>1.290556666666675E-4</c:v>
                </c:pt>
                <c:pt idx="7885">
                  <c:v>1.2998700000000065E-4</c:v>
                </c:pt>
                <c:pt idx="7886">
                  <c:v>1.2952133333333398E-4</c:v>
                </c:pt>
                <c:pt idx="7887">
                  <c:v>1.306880000000009E-4</c:v>
                </c:pt>
                <c:pt idx="7888">
                  <c:v>1.2998699999999997E-4</c:v>
                </c:pt>
                <c:pt idx="7889">
                  <c:v>1.2998699999999997E-4</c:v>
                </c:pt>
                <c:pt idx="7890">
                  <c:v>1.3021733333333415E-4</c:v>
                </c:pt>
                <c:pt idx="7891">
                  <c:v>1.3022233333333366E-4</c:v>
                </c:pt>
                <c:pt idx="7892">
                  <c:v>1.3045766666666724E-4</c:v>
                </c:pt>
                <c:pt idx="7893">
                  <c:v>1.2998699999999997E-4</c:v>
                </c:pt>
                <c:pt idx="7894">
                  <c:v>1.2998699999999997E-4</c:v>
                </c:pt>
                <c:pt idx="7895">
                  <c:v>1.2975166666666729E-4</c:v>
                </c:pt>
                <c:pt idx="7896">
                  <c:v>1.2998699999999997E-4</c:v>
                </c:pt>
                <c:pt idx="7897">
                  <c:v>1.2951633333333336E-4</c:v>
                </c:pt>
                <c:pt idx="7898">
                  <c:v>1.3092833333333385E-4</c:v>
                </c:pt>
                <c:pt idx="7899">
                  <c:v>1.306880000000009E-4</c:v>
                </c:pt>
                <c:pt idx="7900">
                  <c:v>1.3045266666666716E-4</c:v>
                </c:pt>
                <c:pt idx="7901">
                  <c:v>1.3045766666666746E-4</c:v>
                </c:pt>
                <c:pt idx="7902">
                  <c:v>1.3045266666666716E-4</c:v>
                </c:pt>
                <c:pt idx="7903">
                  <c:v>1.3091333333333413E-4</c:v>
                </c:pt>
                <c:pt idx="7904">
                  <c:v>1.3091333333333413E-4</c:v>
                </c:pt>
                <c:pt idx="7905">
                  <c:v>1.3091833333333361E-4</c:v>
                </c:pt>
                <c:pt idx="7906">
                  <c:v>1.3115366666666684E-4</c:v>
                </c:pt>
                <c:pt idx="7907">
                  <c:v>1.306880000000009E-4</c:v>
                </c:pt>
                <c:pt idx="7908">
                  <c:v>1.3068800000000028E-4</c:v>
                </c:pt>
                <c:pt idx="7909">
                  <c:v>1.3069299999999981E-4</c:v>
                </c:pt>
                <c:pt idx="7910">
                  <c:v>1.3068300000000066E-4</c:v>
                </c:pt>
                <c:pt idx="7911">
                  <c:v>1.3022233333333374E-4</c:v>
                </c:pt>
                <c:pt idx="7912">
                  <c:v>1.3021733333333402E-4</c:v>
                </c:pt>
                <c:pt idx="7913">
                  <c:v>1.3021733333333402E-4</c:v>
                </c:pt>
                <c:pt idx="7914">
                  <c:v>1.3021733333333402E-4</c:v>
                </c:pt>
                <c:pt idx="7915">
                  <c:v>1.3044766666666714E-4</c:v>
                </c:pt>
                <c:pt idx="7916">
                  <c:v>1.3021233333333383E-4</c:v>
                </c:pt>
                <c:pt idx="7917">
                  <c:v>1.3044266666666727E-4</c:v>
                </c:pt>
                <c:pt idx="7918">
                  <c:v>1.3067800000000036E-4</c:v>
                </c:pt>
                <c:pt idx="7919">
                  <c:v>1.3022233333333404E-4</c:v>
                </c:pt>
                <c:pt idx="7920">
                  <c:v>1.3068300000000066E-4</c:v>
                </c:pt>
                <c:pt idx="7921">
                  <c:v>1.3044766666666746E-4</c:v>
                </c:pt>
                <c:pt idx="7922">
                  <c:v>1.3137900000000023E-4</c:v>
                </c:pt>
                <c:pt idx="7923">
                  <c:v>1.306880000000009E-4</c:v>
                </c:pt>
                <c:pt idx="7924">
                  <c:v>1.3068299999999985E-4</c:v>
                </c:pt>
                <c:pt idx="7925">
                  <c:v>1.3068299999999985E-4</c:v>
                </c:pt>
                <c:pt idx="7926">
                  <c:v>1.3045266666666716E-4</c:v>
                </c:pt>
                <c:pt idx="7927">
                  <c:v>1.3044766666666746E-4</c:v>
                </c:pt>
                <c:pt idx="7928">
                  <c:v>1.3021733333333402E-4</c:v>
                </c:pt>
                <c:pt idx="7929">
                  <c:v>1.3067800000000036E-4</c:v>
                </c:pt>
                <c:pt idx="7930">
                  <c:v>1.3044266666666692E-4</c:v>
                </c:pt>
                <c:pt idx="7931">
                  <c:v>1.3044766666666714E-4</c:v>
                </c:pt>
                <c:pt idx="7932">
                  <c:v>1.3044766666666714E-4</c:v>
                </c:pt>
                <c:pt idx="7933">
                  <c:v>1.3044266666666714E-4</c:v>
                </c:pt>
                <c:pt idx="7934">
                  <c:v>1.3021233333333369E-4</c:v>
                </c:pt>
                <c:pt idx="7935">
                  <c:v>1.3067800000000036E-4</c:v>
                </c:pt>
                <c:pt idx="7936">
                  <c:v>1.3067800000000036E-4</c:v>
                </c:pt>
                <c:pt idx="7937">
                  <c:v>1.3114866666666739E-4</c:v>
                </c:pt>
                <c:pt idx="7938">
                  <c:v>1.3114866666666728E-4</c:v>
                </c:pt>
                <c:pt idx="7939">
                  <c:v>1.3114366666666712E-4</c:v>
                </c:pt>
                <c:pt idx="7940">
                  <c:v>1.3091333333333378E-4</c:v>
                </c:pt>
                <c:pt idx="7941">
                  <c:v>1.3044766666666714E-4</c:v>
                </c:pt>
                <c:pt idx="7942">
                  <c:v>1.3021733333333402E-4</c:v>
                </c:pt>
                <c:pt idx="7943">
                  <c:v>1.3044766666666714E-4</c:v>
                </c:pt>
                <c:pt idx="7944">
                  <c:v>1.3021733333333402E-4</c:v>
                </c:pt>
                <c:pt idx="7945">
                  <c:v>1.3021733333333402E-4</c:v>
                </c:pt>
                <c:pt idx="7946">
                  <c:v>1.3021733333333402E-4</c:v>
                </c:pt>
                <c:pt idx="7947">
                  <c:v>1.3045266666666716E-4</c:v>
                </c:pt>
                <c:pt idx="7948">
                  <c:v>1.3045266666666716E-4</c:v>
                </c:pt>
                <c:pt idx="7949">
                  <c:v>1.3068299999999985E-4</c:v>
                </c:pt>
                <c:pt idx="7950">
                  <c:v>1.3114366666666712E-4</c:v>
                </c:pt>
                <c:pt idx="7951">
                  <c:v>1.3114866666666741E-4</c:v>
                </c:pt>
                <c:pt idx="7952">
                  <c:v>1.3114366666666704E-4</c:v>
                </c:pt>
                <c:pt idx="7953">
                  <c:v>1.2997200000000025E-4</c:v>
                </c:pt>
                <c:pt idx="7954">
                  <c:v>1.3067300000000064E-4</c:v>
                </c:pt>
                <c:pt idx="7955">
                  <c:v>1.3021733333333402E-4</c:v>
                </c:pt>
                <c:pt idx="7956">
                  <c:v>1.3114366666666704E-4</c:v>
                </c:pt>
                <c:pt idx="7957">
                  <c:v>1.3044266666666727E-4</c:v>
                </c:pt>
                <c:pt idx="7958">
                  <c:v>1.3067800000000069E-4</c:v>
                </c:pt>
                <c:pt idx="7959">
                  <c:v>1.3044766666666757E-4</c:v>
                </c:pt>
                <c:pt idx="7960">
                  <c:v>1.3021233333333415E-4</c:v>
                </c:pt>
                <c:pt idx="7961">
                  <c:v>1.3044766666666746E-4</c:v>
                </c:pt>
                <c:pt idx="7962">
                  <c:v>1.3021233333333415E-4</c:v>
                </c:pt>
                <c:pt idx="7963">
                  <c:v>1.3021233333333415E-4</c:v>
                </c:pt>
                <c:pt idx="7964">
                  <c:v>1.3044766666666757E-4</c:v>
                </c:pt>
                <c:pt idx="7965">
                  <c:v>1.3067800000000101E-4</c:v>
                </c:pt>
                <c:pt idx="7966">
                  <c:v>1.3044766666666757E-4</c:v>
                </c:pt>
                <c:pt idx="7967">
                  <c:v>1.3091333333333413E-4</c:v>
                </c:pt>
                <c:pt idx="7968">
                  <c:v>1.3090833333333446E-4</c:v>
                </c:pt>
                <c:pt idx="7969">
                  <c:v>1.3091333333333397E-4</c:v>
                </c:pt>
                <c:pt idx="7970">
                  <c:v>1.3091333333333413E-4</c:v>
                </c:pt>
                <c:pt idx="7971">
                  <c:v>1.3160433333333425E-4</c:v>
                </c:pt>
                <c:pt idx="7972">
                  <c:v>1.3137400000000032E-4</c:v>
                </c:pt>
                <c:pt idx="7973">
                  <c:v>1.3114866666666741E-4</c:v>
                </c:pt>
                <c:pt idx="7974">
                  <c:v>1.3160433333333425E-4</c:v>
                </c:pt>
                <c:pt idx="7975">
                  <c:v>1.3090833333333408E-4</c:v>
                </c:pt>
                <c:pt idx="7976">
                  <c:v>1.3090833333333422E-4</c:v>
                </c:pt>
                <c:pt idx="7977">
                  <c:v>1.3090333333333376E-4</c:v>
                </c:pt>
                <c:pt idx="7978">
                  <c:v>1.3067300000000064E-4</c:v>
                </c:pt>
                <c:pt idx="7979">
                  <c:v>1.3113366666666712E-4</c:v>
                </c:pt>
                <c:pt idx="7980">
                  <c:v>1.3090333333333411E-4</c:v>
                </c:pt>
                <c:pt idx="7981">
                  <c:v>1.3090333333333411E-4</c:v>
                </c:pt>
                <c:pt idx="7982">
                  <c:v>1.3113366666666712E-4</c:v>
                </c:pt>
                <c:pt idx="7983">
                  <c:v>1.3067300000000072E-4</c:v>
                </c:pt>
                <c:pt idx="7984">
                  <c:v>1.3136900000000021E-4</c:v>
                </c:pt>
                <c:pt idx="7985">
                  <c:v>1.3113366666666712E-4</c:v>
                </c:pt>
                <c:pt idx="7986">
                  <c:v>1.3113866666666763E-4</c:v>
                </c:pt>
                <c:pt idx="7987">
                  <c:v>1.3067300000000064E-4</c:v>
                </c:pt>
                <c:pt idx="7988">
                  <c:v>1.3113866666666763E-4</c:v>
                </c:pt>
                <c:pt idx="7989">
                  <c:v>1.3113366666666712E-4</c:v>
                </c:pt>
                <c:pt idx="7990">
                  <c:v>1.3137400000000056E-4</c:v>
                </c:pt>
                <c:pt idx="7991">
                  <c:v>1.3113366666666712E-4</c:v>
                </c:pt>
                <c:pt idx="7992">
                  <c:v>1.3137400000000032E-4</c:v>
                </c:pt>
                <c:pt idx="7993">
                  <c:v>1.3136900000000021E-4</c:v>
                </c:pt>
                <c:pt idx="7994">
                  <c:v>1.3113866666666739E-4</c:v>
                </c:pt>
                <c:pt idx="7995">
                  <c:v>1.3159933333333363E-4</c:v>
                </c:pt>
                <c:pt idx="7996">
                  <c:v>1.3113366666666756E-4</c:v>
                </c:pt>
                <c:pt idx="7997">
                  <c:v>1.3206000000000087E-4</c:v>
                </c:pt>
                <c:pt idx="7998">
                  <c:v>1.3090333333333411E-4</c:v>
                </c:pt>
                <c:pt idx="7999">
                  <c:v>1.3136400000000084E-4</c:v>
                </c:pt>
                <c:pt idx="8000">
                  <c:v>1.3182466666666776E-4</c:v>
                </c:pt>
                <c:pt idx="8001">
                  <c:v>1.3206000000000006E-4</c:v>
                </c:pt>
                <c:pt idx="8002">
                  <c:v>1.3252566666666749E-4</c:v>
                </c:pt>
                <c:pt idx="8003">
                  <c:v>1.3182466666666751E-4</c:v>
                </c:pt>
                <c:pt idx="8004">
                  <c:v>1.320650000000009E-4</c:v>
                </c:pt>
                <c:pt idx="8005">
                  <c:v>1.3254066666666716E-4</c:v>
                </c:pt>
                <c:pt idx="8006">
                  <c:v>1.3183466666666781E-4</c:v>
                </c:pt>
                <c:pt idx="8007">
                  <c:v>1.3182966666666764E-4</c:v>
                </c:pt>
                <c:pt idx="8008">
                  <c:v>1.3231033333333409E-4</c:v>
                </c:pt>
                <c:pt idx="8009">
                  <c:v>1.3159933333333341E-4</c:v>
                </c:pt>
                <c:pt idx="8010">
                  <c:v>1.3183466666666743E-4</c:v>
                </c:pt>
                <c:pt idx="8011">
                  <c:v>1.3159933333333363E-4</c:v>
                </c:pt>
                <c:pt idx="8012">
                  <c:v>1.3136400000000046E-4</c:v>
                </c:pt>
                <c:pt idx="8013">
                  <c:v>1.3159933333333363E-4</c:v>
                </c:pt>
                <c:pt idx="8014">
                  <c:v>1.3183466666666743E-4</c:v>
                </c:pt>
                <c:pt idx="8015">
                  <c:v>1.3136900000000021E-4</c:v>
                </c:pt>
                <c:pt idx="8016">
                  <c:v>1.3160433333333433E-4</c:v>
                </c:pt>
                <c:pt idx="8017">
                  <c:v>1.3159933333333341E-4</c:v>
                </c:pt>
                <c:pt idx="8018">
                  <c:v>1.320650000000009E-4</c:v>
                </c:pt>
                <c:pt idx="8019">
                  <c:v>1.3160433333333395E-4</c:v>
                </c:pt>
                <c:pt idx="8020">
                  <c:v>1.3136899999999983E-4</c:v>
                </c:pt>
                <c:pt idx="8021">
                  <c:v>1.3183466666666743E-4</c:v>
                </c:pt>
                <c:pt idx="8022">
                  <c:v>1.3183466666666743E-4</c:v>
                </c:pt>
                <c:pt idx="8023">
                  <c:v>1.3207000000000073E-4</c:v>
                </c:pt>
                <c:pt idx="8024">
                  <c:v>1.3159933333333341E-4</c:v>
                </c:pt>
                <c:pt idx="8025">
                  <c:v>1.320650000000009E-4</c:v>
                </c:pt>
                <c:pt idx="8026">
                  <c:v>1.3136899999999983E-4</c:v>
                </c:pt>
                <c:pt idx="8027">
                  <c:v>1.3160433333333395E-4</c:v>
                </c:pt>
                <c:pt idx="8028">
                  <c:v>1.3183466666666743E-4</c:v>
                </c:pt>
                <c:pt idx="8029">
                  <c:v>1.3183466666666743E-4</c:v>
                </c:pt>
                <c:pt idx="8030">
                  <c:v>1.3160433333333433E-4</c:v>
                </c:pt>
                <c:pt idx="8031">
                  <c:v>1.3207500000000097E-4</c:v>
                </c:pt>
                <c:pt idx="8032">
                  <c:v>1.3207000000000073E-4</c:v>
                </c:pt>
                <c:pt idx="8033">
                  <c:v>1.3230533333333418E-4</c:v>
                </c:pt>
                <c:pt idx="8034">
                  <c:v>1.3277600000000036E-4</c:v>
                </c:pt>
                <c:pt idx="8035">
                  <c:v>1.3300633333333396E-4</c:v>
                </c:pt>
                <c:pt idx="8036">
                  <c:v>1.3370233333333381E-4</c:v>
                </c:pt>
                <c:pt idx="8037">
                  <c:v>1.3300133333333427E-4</c:v>
                </c:pt>
                <c:pt idx="8038">
                  <c:v>1.3276099999999961E-4</c:v>
                </c:pt>
                <c:pt idx="8039">
                  <c:v>1.3368733333333428E-4</c:v>
                </c:pt>
                <c:pt idx="8040">
                  <c:v>1.3299133333333376E-4</c:v>
                </c:pt>
                <c:pt idx="8041">
                  <c:v>1.3299133333333376E-4</c:v>
                </c:pt>
                <c:pt idx="8042">
                  <c:v>1.3252566666666725E-4</c:v>
                </c:pt>
                <c:pt idx="8043">
                  <c:v>1.3299133333333376E-4</c:v>
                </c:pt>
                <c:pt idx="8044">
                  <c:v>1.3275099999999983E-4</c:v>
                </c:pt>
                <c:pt idx="8045">
                  <c:v>1.3298633333333354E-4</c:v>
                </c:pt>
                <c:pt idx="8046">
                  <c:v>1.3322166666666758E-4</c:v>
                </c:pt>
                <c:pt idx="8047">
                  <c:v>1.3298633333333324E-4</c:v>
                </c:pt>
                <c:pt idx="8048">
                  <c:v>1.3345700000000024E-4</c:v>
                </c:pt>
                <c:pt idx="8049">
                  <c:v>1.3298633333333324E-4</c:v>
                </c:pt>
                <c:pt idx="8050">
                  <c:v>1.3275600000000001E-4</c:v>
                </c:pt>
                <c:pt idx="8051">
                  <c:v>1.3299133333333376E-4</c:v>
                </c:pt>
                <c:pt idx="8052">
                  <c:v>1.3299133333333376E-4</c:v>
                </c:pt>
                <c:pt idx="8053">
                  <c:v>1.3275100000000056E-4</c:v>
                </c:pt>
                <c:pt idx="8054">
                  <c:v>1.3275099999999983E-4</c:v>
                </c:pt>
                <c:pt idx="8055">
                  <c:v>1.3275099999999983E-4</c:v>
                </c:pt>
                <c:pt idx="8056">
                  <c:v>1.3298633333333354E-4</c:v>
                </c:pt>
                <c:pt idx="8057">
                  <c:v>1.3344700000000032E-4</c:v>
                </c:pt>
                <c:pt idx="8058">
                  <c:v>1.3322166666666758E-4</c:v>
                </c:pt>
                <c:pt idx="8059">
                  <c:v>1.3299133333333376E-4</c:v>
                </c:pt>
                <c:pt idx="8060">
                  <c:v>1.3298633333333354E-4</c:v>
                </c:pt>
                <c:pt idx="8061">
                  <c:v>1.3275099999999983E-4</c:v>
                </c:pt>
                <c:pt idx="8062">
                  <c:v>1.3252066666666701E-4</c:v>
                </c:pt>
                <c:pt idx="8063">
                  <c:v>1.3275600000000001E-4</c:v>
                </c:pt>
                <c:pt idx="8064">
                  <c:v>1.3298633333333354E-4</c:v>
                </c:pt>
                <c:pt idx="8065">
                  <c:v>1.3322166666666758E-4</c:v>
                </c:pt>
                <c:pt idx="8066">
                  <c:v>1.3299133333333376E-4</c:v>
                </c:pt>
                <c:pt idx="8067">
                  <c:v>1.3299133333333376E-4</c:v>
                </c:pt>
                <c:pt idx="8068">
                  <c:v>1.3345700000000086E-4</c:v>
                </c:pt>
                <c:pt idx="8069">
                  <c:v>1.3276100000000069E-4</c:v>
                </c:pt>
                <c:pt idx="8070">
                  <c:v>1.3299133333333376E-4</c:v>
                </c:pt>
                <c:pt idx="8071">
                  <c:v>1.3253066666666738E-4</c:v>
                </c:pt>
                <c:pt idx="8072">
                  <c:v>1.3299633333333367E-4</c:v>
                </c:pt>
                <c:pt idx="8073">
                  <c:v>1.3462866666666734E-4</c:v>
                </c:pt>
                <c:pt idx="8074">
                  <c:v>1.3369733333333392E-4</c:v>
                </c:pt>
                <c:pt idx="8075">
                  <c:v>1.3323666666666736E-4</c:v>
                </c:pt>
                <c:pt idx="8076">
                  <c:v>1.3299633333333345E-4</c:v>
                </c:pt>
                <c:pt idx="8077">
                  <c:v>1.3323166666666728E-4</c:v>
                </c:pt>
                <c:pt idx="8078">
                  <c:v>1.3323166666666755E-4</c:v>
                </c:pt>
                <c:pt idx="8079">
                  <c:v>1.3323666666666736E-4</c:v>
                </c:pt>
                <c:pt idx="8080">
                  <c:v>1.3300133333333416E-4</c:v>
                </c:pt>
                <c:pt idx="8081">
                  <c:v>1.3276600000000012E-4</c:v>
                </c:pt>
                <c:pt idx="8082">
                  <c:v>1.3323166666666755E-4</c:v>
                </c:pt>
                <c:pt idx="8083">
                  <c:v>1.3299633333333345E-4</c:v>
                </c:pt>
                <c:pt idx="8084">
                  <c:v>1.3276100000000058E-4</c:v>
                </c:pt>
                <c:pt idx="8085">
                  <c:v>1.3322666666666766E-4</c:v>
                </c:pt>
                <c:pt idx="8086">
                  <c:v>1.3299633333333378E-4</c:v>
                </c:pt>
                <c:pt idx="8087">
                  <c:v>1.3323166666666755E-4</c:v>
                </c:pt>
                <c:pt idx="8088">
                  <c:v>1.3345700000000086E-4</c:v>
                </c:pt>
                <c:pt idx="8089">
                  <c:v>1.3323166666666755E-4</c:v>
                </c:pt>
                <c:pt idx="8090">
                  <c:v>1.3322666666666741E-4</c:v>
                </c:pt>
                <c:pt idx="8091">
                  <c:v>1.3370233333333392E-4</c:v>
                </c:pt>
                <c:pt idx="8092">
                  <c:v>1.3346200000000056E-4</c:v>
                </c:pt>
                <c:pt idx="8093">
                  <c:v>1.3323166666666755E-4</c:v>
                </c:pt>
                <c:pt idx="8094">
                  <c:v>1.3369233333333368E-4</c:v>
                </c:pt>
                <c:pt idx="8095">
                  <c:v>1.3299633333333378E-4</c:v>
                </c:pt>
                <c:pt idx="8096">
                  <c:v>1.3323166666666755E-4</c:v>
                </c:pt>
                <c:pt idx="8097">
                  <c:v>1.3276600000000066E-4</c:v>
                </c:pt>
                <c:pt idx="8098">
                  <c:v>1.3323166666666755E-4</c:v>
                </c:pt>
                <c:pt idx="8099">
                  <c:v>1.3392766666666699E-4</c:v>
                </c:pt>
                <c:pt idx="8100">
                  <c:v>1.3345200000000051E-4</c:v>
                </c:pt>
                <c:pt idx="8101">
                  <c:v>1.3368733333333366E-4</c:v>
                </c:pt>
                <c:pt idx="8102">
                  <c:v>1.3299133333333408E-4</c:v>
                </c:pt>
                <c:pt idx="8103">
                  <c:v>1.3345700000000024E-4</c:v>
                </c:pt>
                <c:pt idx="8104">
                  <c:v>1.3345700000000024E-4</c:v>
                </c:pt>
                <c:pt idx="8105">
                  <c:v>1.3275600000000001E-4</c:v>
                </c:pt>
                <c:pt idx="8106">
                  <c:v>1.3345200000000016E-4</c:v>
                </c:pt>
                <c:pt idx="8107">
                  <c:v>1.3345699999999961E-4</c:v>
                </c:pt>
                <c:pt idx="8108">
                  <c:v>1.3321666666666712E-4</c:v>
                </c:pt>
                <c:pt idx="8109">
                  <c:v>1.3298133333333352E-4</c:v>
                </c:pt>
                <c:pt idx="8110">
                  <c:v>1.3321666666666712E-4</c:v>
                </c:pt>
                <c:pt idx="8111">
                  <c:v>1.3322166666666758E-4</c:v>
                </c:pt>
                <c:pt idx="8112">
                  <c:v>1.3345200000000032E-4</c:v>
                </c:pt>
                <c:pt idx="8113">
                  <c:v>1.3298633333333354E-4</c:v>
                </c:pt>
                <c:pt idx="8114">
                  <c:v>1.3275099999999983E-4</c:v>
                </c:pt>
                <c:pt idx="8115">
                  <c:v>1.3344700000000046E-4</c:v>
                </c:pt>
                <c:pt idx="8116">
                  <c:v>1.3321666666666712E-4</c:v>
                </c:pt>
                <c:pt idx="8117">
                  <c:v>1.3368233333333374E-4</c:v>
                </c:pt>
                <c:pt idx="8118">
                  <c:v>1.3345200000000067E-4</c:v>
                </c:pt>
                <c:pt idx="8119">
                  <c:v>1.3368233333333374E-4</c:v>
                </c:pt>
                <c:pt idx="8120">
                  <c:v>1.3344700000000084E-4</c:v>
                </c:pt>
                <c:pt idx="8121">
                  <c:v>1.3414800000000063E-4</c:v>
                </c:pt>
                <c:pt idx="8122">
                  <c:v>1.3415299999999981E-4</c:v>
                </c:pt>
                <c:pt idx="8123">
                  <c:v>1.3391266666666724E-4</c:v>
                </c:pt>
                <c:pt idx="8124">
                  <c:v>1.3414300000000074E-4</c:v>
                </c:pt>
                <c:pt idx="8125">
                  <c:v>1.3391266666666732E-4</c:v>
                </c:pt>
                <c:pt idx="8126">
                  <c:v>1.3414800000000063E-4</c:v>
                </c:pt>
                <c:pt idx="8127">
                  <c:v>1.3460366666666793E-4</c:v>
                </c:pt>
                <c:pt idx="8128">
                  <c:v>1.3460866666666792E-4</c:v>
                </c:pt>
                <c:pt idx="8129">
                  <c:v>1.3413800000000112E-4</c:v>
                </c:pt>
                <c:pt idx="8130">
                  <c:v>1.3390766666666746E-4</c:v>
                </c:pt>
                <c:pt idx="8131">
                  <c:v>1.3413800000000112E-4</c:v>
                </c:pt>
                <c:pt idx="8132">
                  <c:v>1.3367233333333418E-4</c:v>
                </c:pt>
                <c:pt idx="8133">
                  <c:v>1.3461366666666762E-4</c:v>
                </c:pt>
                <c:pt idx="8134">
                  <c:v>1.3414800000000079E-4</c:v>
                </c:pt>
                <c:pt idx="8135">
                  <c:v>1.3437333333333375E-4</c:v>
                </c:pt>
                <c:pt idx="8136">
                  <c:v>1.3460366666666757E-4</c:v>
                </c:pt>
                <c:pt idx="8137">
                  <c:v>1.3414300000000052E-4</c:v>
                </c:pt>
                <c:pt idx="8138">
                  <c:v>1.3461366666666784E-4</c:v>
                </c:pt>
                <c:pt idx="8139">
                  <c:v>1.3460866666666806E-4</c:v>
                </c:pt>
                <c:pt idx="8140">
                  <c:v>1.3483900000000115E-4</c:v>
                </c:pt>
                <c:pt idx="8141">
                  <c:v>1.3461366666666762E-4</c:v>
                </c:pt>
                <c:pt idx="8142">
                  <c:v>1.3438333333333372E-4</c:v>
                </c:pt>
                <c:pt idx="8143">
                  <c:v>1.3460866666666768E-4</c:v>
                </c:pt>
                <c:pt idx="8144">
                  <c:v>1.3460866666666784E-4</c:v>
                </c:pt>
                <c:pt idx="8145">
                  <c:v>1.3460866666666784E-4</c:v>
                </c:pt>
                <c:pt idx="8146">
                  <c:v>1.3461366666666762E-4</c:v>
                </c:pt>
                <c:pt idx="8147">
                  <c:v>1.3460866666666784E-4</c:v>
                </c:pt>
                <c:pt idx="8148">
                  <c:v>1.3484400000000093E-4</c:v>
                </c:pt>
                <c:pt idx="8149">
                  <c:v>1.3460866666666784E-4</c:v>
                </c:pt>
                <c:pt idx="8150">
                  <c:v>1.3483900000000083E-4</c:v>
                </c:pt>
                <c:pt idx="8151">
                  <c:v>1.3506933333333392E-4</c:v>
                </c:pt>
                <c:pt idx="8152">
                  <c:v>1.3506933333333414E-4</c:v>
                </c:pt>
                <c:pt idx="8153">
                  <c:v>1.3530466666666788E-4</c:v>
                </c:pt>
                <c:pt idx="8154">
                  <c:v>1.3461366666666784E-4</c:v>
                </c:pt>
                <c:pt idx="8155">
                  <c:v>1.3460866666666784E-4</c:v>
                </c:pt>
                <c:pt idx="8156">
                  <c:v>1.3507433333333446E-4</c:v>
                </c:pt>
                <c:pt idx="8157">
                  <c:v>1.3530966666666736E-4</c:v>
                </c:pt>
                <c:pt idx="8158">
                  <c:v>1.3508433333333437E-4</c:v>
                </c:pt>
                <c:pt idx="8159">
                  <c:v>1.3484400000000104E-4</c:v>
                </c:pt>
                <c:pt idx="8160">
                  <c:v>1.3530966666666771E-4</c:v>
                </c:pt>
                <c:pt idx="8161">
                  <c:v>1.3578033333333422E-4</c:v>
                </c:pt>
                <c:pt idx="8162">
                  <c:v>1.3554500000000086E-4</c:v>
                </c:pt>
                <c:pt idx="8163">
                  <c:v>1.3554500000000086E-4</c:v>
                </c:pt>
                <c:pt idx="8164">
                  <c:v>1.3577533333333406E-4</c:v>
                </c:pt>
                <c:pt idx="8165">
                  <c:v>1.3554500000000048E-4</c:v>
                </c:pt>
                <c:pt idx="8166">
                  <c:v>1.353146666666679E-4</c:v>
                </c:pt>
                <c:pt idx="8167">
                  <c:v>1.353146666666679E-4</c:v>
                </c:pt>
                <c:pt idx="8168">
                  <c:v>1.3531466666666752E-4</c:v>
                </c:pt>
                <c:pt idx="8169">
                  <c:v>1.3577533333333417E-4</c:v>
                </c:pt>
                <c:pt idx="8170">
                  <c:v>1.3578033333333392E-4</c:v>
                </c:pt>
                <c:pt idx="8171">
                  <c:v>1.3531466666666752E-4</c:v>
                </c:pt>
                <c:pt idx="8172">
                  <c:v>1.3507933333333386E-4</c:v>
                </c:pt>
                <c:pt idx="8173">
                  <c:v>1.3577533333333406E-4</c:v>
                </c:pt>
                <c:pt idx="8174">
                  <c:v>1.3578033333333422E-4</c:v>
                </c:pt>
                <c:pt idx="8175">
                  <c:v>1.3600566666666756E-4</c:v>
                </c:pt>
                <c:pt idx="8176">
                  <c:v>1.3530466666666753E-4</c:v>
                </c:pt>
                <c:pt idx="8177">
                  <c:v>1.3624100000000116E-4</c:v>
                </c:pt>
                <c:pt idx="8178">
                  <c:v>1.3554500000000086E-4</c:v>
                </c:pt>
                <c:pt idx="8179">
                  <c:v>1.353146666666679E-4</c:v>
                </c:pt>
                <c:pt idx="8180">
                  <c:v>1.362460000000007E-4</c:v>
                </c:pt>
                <c:pt idx="8181">
                  <c:v>1.362460000000007E-4</c:v>
                </c:pt>
                <c:pt idx="8182">
                  <c:v>1.362460000000007E-4</c:v>
                </c:pt>
                <c:pt idx="8183">
                  <c:v>1.3647133333333431E-4</c:v>
                </c:pt>
                <c:pt idx="8184">
                  <c:v>1.3624100000000095E-4</c:v>
                </c:pt>
                <c:pt idx="8185">
                  <c:v>1.3647633333333401E-4</c:v>
                </c:pt>
                <c:pt idx="8186">
                  <c:v>1.3578033333333422E-4</c:v>
                </c:pt>
                <c:pt idx="8187">
                  <c:v>1.3601066666666766E-4</c:v>
                </c:pt>
                <c:pt idx="8188">
                  <c:v>1.3577533333333406E-4</c:v>
                </c:pt>
                <c:pt idx="8189">
                  <c:v>1.3577533333333406E-4</c:v>
                </c:pt>
                <c:pt idx="8190">
                  <c:v>1.360156666666678E-4</c:v>
                </c:pt>
                <c:pt idx="8191">
                  <c:v>1.3601066666666791E-4</c:v>
                </c:pt>
                <c:pt idx="8192">
                  <c:v>1.3554500000000145E-4</c:v>
                </c:pt>
                <c:pt idx="8193">
                  <c:v>1.357753333333343E-4</c:v>
                </c:pt>
                <c:pt idx="8194">
                  <c:v>1.3623600000000092E-4</c:v>
                </c:pt>
                <c:pt idx="8195">
                  <c:v>1.3670166666666765E-4</c:v>
                </c:pt>
                <c:pt idx="8196">
                  <c:v>1.3577533333333406E-4</c:v>
                </c:pt>
                <c:pt idx="8197">
                  <c:v>1.3647633333333388E-4</c:v>
                </c:pt>
                <c:pt idx="8198">
                  <c:v>1.3647133333333431E-4</c:v>
                </c:pt>
                <c:pt idx="8199">
                  <c:v>1.3671166666666767E-4</c:v>
                </c:pt>
                <c:pt idx="8200">
                  <c:v>1.3647633333333423E-4</c:v>
                </c:pt>
                <c:pt idx="8201">
                  <c:v>1.3600566666666832E-4</c:v>
                </c:pt>
                <c:pt idx="8202">
                  <c:v>1.3601066666666791E-4</c:v>
                </c:pt>
                <c:pt idx="8203">
                  <c:v>1.3578033333333435E-4</c:v>
                </c:pt>
                <c:pt idx="8204">
                  <c:v>1.3578033333333422E-4</c:v>
                </c:pt>
                <c:pt idx="8205">
                  <c:v>1.3601066666666791E-4</c:v>
                </c:pt>
                <c:pt idx="8206">
                  <c:v>1.3624100000000095E-4</c:v>
                </c:pt>
                <c:pt idx="8207">
                  <c:v>1.3647633333333388E-4</c:v>
                </c:pt>
                <c:pt idx="8208">
                  <c:v>1.357753333333343E-4</c:v>
                </c:pt>
                <c:pt idx="8209">
                  <c:v>1.3670666666666765E-4</c:v>
                </c:pt>
                <c:pt idx="8210">
                  <c:v>1.3624100000000095E-4</c:v>
                </c:pt>
                <c:pt idx="8211">
                  <c:v>1.3694200000000036E-4</c:v>
                </c:pt>
                <c:pt idx="8212">
                  <c:v>1.3624100000000095E-4</c:v>
                </c:pt>
                <c:pt idx="8213">
                  <c:v>1.360056666666678E-4</c:v>
                </c:pt>
                <c:pt idx="8214">
                  <c:v>1.3693700000000006E-4</c:v>
                </c:pt>
                <c:pt idx="8215">
                  <c:v>1.3670166666666751E-4</c:v>
                </c:pt>
                <c:pt idx="8216">
                  <c:v>1.3717233333333342E-4</c:v>
                </c:pt>
                <c:pt idx="8217">
                  <c:v>1.3717233333333372E-4</c:v>
                </c:pt>
                <c:pt idx="8218">
                  <c:v>1.3717733333333369E-4</c:v>
                </c:pt>
                <c:pt idx="8219">
                  <c:v>1.3670666666666719E-4</c:v>
                </c:pt>
                <c:pt idx="8220">
                  <c:v>1.3693700000000049E-4</c:v>
                </c:pt>
                <c:pt idx="8221">
                  <c:v>1.3693700000000006E-4</c:v>
                </c:pt>
                <c:pt idx="8222">
                  <c:v>1.3671166666666748E-4</c:v>
                </c:pt>
                <c:pt idx="8223">
                  <c:v>1.3648133333333387E-4</c:v>
                </c:pt>
                <c:pt idx="8224">
                  <c:v>1.3601566666666766E-4</c:v>
                </c:pt>
                <c:pt idx="8225">
                  <c:v>1.3648133333333401E-4</c:v>
                </c:pt>
                <c:pt idx="8226">
                  <c:v>1.3624600000000089E-4</c:v>
                </c:pt>
                <c:pt idx="8227">
                  <c:v>1.3693700000000049E-4</c:v>
                </c:pt>
                <c:pt idx="8228">
                  <c:v>1.3740766666666762E-4</c:v>
                </c:pt>
                <c:pt idx="8229">
                  <c:v>1.3764300000000066E-4</c:v>
                </c:pt>
                <c:pt idx="8230">
                  <c:v>1.3694700000000087E-4</c:v>
                </c:pt>
                <c:pt idx="8231">
                  <c:v>1.3717733333333399E-4</c:v>
                </c:pt>
                <c:pt idx="8232">
                  <c:v>1.3764300000000101E-4</c:v>
                </c:pt>
                <c:pt idx="8233">
                  <c:v>1.3717733333333407E-4</c:v>
                </c:pt>
                <c:pt idx="8234">
                  <c:v>1.369420000000006E-4</c:v>
                </c:pt>
                <c:pt idx="8235">
                  <c:v>1.369420000000006E-4</c:v>
                </c:pt>
                <c:pt idx="8236">
                  <c:v>1.3670666666666765E-4</c:v>
                </c:pt>
                <c:pt idx="8237">
                  <c:v>1.3670666666666765E-4</c:v>
                </c:pt>
                <c:pt idx="8238">
                  <c:v>1.3647633333333423E-4</c:v>
                </c:pt>
                <c:pt idx="8239">
                  <c:v>1.3648133333333444E-4</c:v>
                </c:pt>
                <c:pt idx="8240">
                  <c:v>1.3740766666666752E-4</c:v>
                </c:pt>
                <c:pt idx="8241">
                  <c:v>1.3717233333333356E-4</c:v>
                </c:pt>
                <c:pt idx="8242">
                  <c:v>1.3741266666666727E-4</c:v>
                </c:pt>
                <c:pt idx="8243">
                  <c:v>1.3741266666666759E-4</c:v>
                </c:pt>
                <c:pt idx="8244">
                  <c:v>1.3810366666666696E-4</c:v>
                </c:pt>
                <c:pt idx="8245">
                  <c:v>1.3764300000000071E-4</c:v>
                </c:pt>
                <c:pt idx="8246">
                  <c:v>1.3763800000000091E-4</c:v>
                </c:pt>
                <c:pt idx="8247">
                  <c:v>1.3740766666666776E-4</c:v>
                </c:pt>
                <c:pt idx="8248">
                  <c:v>1.3833900000000048E-4</c:v>
                </c:pt>
                <c:pt idx="8249">
                  <c:v>1.3787333333333383E-4</c:v>
                </c:pt>
                <c:pt idx="8250">
                  <c:v>1.3787833333333402E-4</c:v>
                </c:pt>
                <c:pt idx="8251">
                  <c:v>1.3787333333333383E-4</c:v>
                </c:pt>
                <c:pt idx="8252">
                  <c:v>1.3787333333333383E-4</c:v>
                </c:pt>
                <c:pt idx="8253">
                  <c:v>1.3740766666666752E-4</c:v>
                </c:pt>
                <c:pt idx="8254">
                  <c:v>1.3787833333333435E-4</c:v>
                </c:pt>
                <c:pt idx="8255">
                  <c:v>1.3741266666666727E-4</c:v>
                </c:pt>
                <c:pt idx="8256">
                  <c:v>1.3694200000000052E-4</c:v>
                </c:pt>
                <c:pt idx="8257">
                  <c:v>1.3694200000000036E-4</c:v>
                </c:pt>
                <c:pt idx="8258">
                  <c:v>1.3670666666666743E-4</c:v>
                </c:pt>
                <c:pt idx="8259">
                  <c:v>1.3647633333333401E-4</c:v>
                </c:pt>
                <c:pt idx="8260">
                  <c:v>1.3763800000000091E-4</c:v>
                </c:pt>
                <c:pt idx="8261">
                  <c:v>1.3763800000000061E-4</c:v>
                </c:pt>
                <c:pt idx="8262">
                  <c:v>1.3763800000000061E-4</c:v>
                </c:pt>
                <c:pt idx="8263">
                  <c:v>1.3764300000000071E-4</c:v>
                </c:pt>
                <c:pt idx="8264">
                  <c:v>1.3717733333333415E-4</c:v>
                </c:pt>
                <c:pt idx="8265">
                  <c:v>1.3787333333333386E-4</c:v>
                </c:pt>
                <c:pt idx="8266">
                  <c:v>1.3811366666666752E-4</c:v>
                </c:pt>
                <c:pt idx="8267">
                  <c:v>1.376480000000012E-4</c:v>
                </c:pt>
                <c:pt idx="8268">
                  <c:v>1.3740766666666762E-4</c:v>
                </c:pt>
                <c:pt idx="8269">
                  <c:v>1.3740766666666762E-4</c:v>
                </c:pt>
                <c:pt idx="8270">
                  <c:v>1.3717733333333415E-4</c:v>
                </c:pt>
                <c:pt idx="8271">
                  <c:v>1.3740766666666762E-4</c:v>
                </c:pt>
                <c:pt idx="8272">
                  <c:v>1.3717233333333356E-4</c:v>
                </c:pt>
                <c:pt idx="8273">
                  <c:v>1.3740266666666749E-4</c:v>
                </c:pt>
                <c:pt idx="8274">
                  <c:v>1.3810366666666733E-4</c:v>
                </c:pt>
                <c:pt idx="8275">
                  <c:v>1.3786833333333422E-4</c:v>
                </c:pt>
                <c:pt idx="8276">
                  <c:v>1.3764300000000071E-4</c:v>
                </c:pt>
                <c:pt idx="8277">
                  <c:v>1.3717733333333399E-4</c:v>
                </c:pt>
                <c:pt idx="8278">
                  <c:v>1.3787833333333427E-4</c:v>
                </c:pt>
                <c:pt idx="8279">
                  <c:v>1.3764300000000077E-4</c:v>
                </c:pt>
                <c:pt idx="8280">
                  <c:v>1.3857933333333392E-4</c:v>
                </c:pt>
                <c:pt idx="8281">
                  <c:v>1.3810866666666771E-4</c:v>
                </c:pt>
                <c:pt idx="8282">
                  <c:v>1.3857433333333438E-4</c:v>
                </c:pt>
                <c:pt idx="8283">
                  <c:v>1.3787333333333408E-4</c:v>
                </c:pt>
                <c:pt idx="8284">
                  <c:v>1.3810366666666763E-4</c:v>
                </c:pt>
                <c:pt idx="8285">
                  <c:v>1.3810866666666766E-4</c:v>
                </c:pt>
                <c:pt idx="8286">
                  <c:v>1.3810366666666742E-4</c:v>
                </c:pt>
                <c:pt idx="8287">
                  <c:v>1.3810866666666766E-4</c:v>
                </c:pt>
                <c:pt idx="8288">
                  <c:v>1.3764300000000077E-4</c:v>
                </c:pt>
                <c:pt idx="8289">
                  <c:v>1.3717233333333372E-4</c:v>
                </c:pt>
                <c:pt idx="8290">
                  <c:v>1.3740266666666768E-4</c:v>
                </c:pt>
                <c:pt idx="8291">
                  <c:v>1.3763800000000126E-4</c:v>
                </c:pt>
                <c:pt idx="8292">
                  <c:v>1.3763800000000126E-4</c:v>
                </c:pt>
                <c:pt idx="8293">
                  <c:v>1.3740266666666768E-4</c:v>
                </c:pt>
                <c:pt idx="8294">
                  <c:v>1.3787833333333456E-4</c:v>
                </c:pt>
                <c:pt idx="8295">
                  <c:v>1.3787833333333456E-4</c:v>
                </c:pt>
                <c:pt idx="8296">
                  <c:v>1.3810366666666766E-4</c:v>
                </c:pt>
                <c:pt idx="8297">
                  <c:v>1.3764800000000085E-4</c:v>
                </c:pt>
                <c:pt idx="8298">
                  <c:v>1.3810866666666785E-4</c:v>
                </c:pt>
                <c:pt idx="8299">
                  <c:v>1.3810866666666785E-4</c:v>
                </c:pt>
                <c:pt idx="8300">
                  <c:v>1.3787833333333427E-4</c:v>
                </c:pt>
                <c:pt idx="8301">
                  <c:v>1.3787333333333408E-4</c:v>
                </c:pt>
                <c:pt idx="8302">
                  <c:v>1.3787333333333421E-4</c:v>
                </c:pt>
                <c:pt idx="8303">
                  <c:v>1.3810866666666785E-4</c:v>
                </c:pt>
                <c:pt idx="8304">
                  <c:v>1.3833900000000075E-4</c:v>
                </c:pt>
                <c:pt idx="8305">
                  <c:v>1.3810866666666785E-4</c:v>
                </c:pt>
                <c:pt idx="8306">
                  <c:v>1.3810366666666766E-4</c:v>
                </c:pt>
                <c:pt idx="8307">
                  <c:v>1.3833900000000056E-4</c:v>
                </c:pt>
                <c:pt idx="8308">
                  <c:v>1.3857433333333414E-4</c:v>
                </c:pt>
                <c:pt idx="8309">
                  <c:v>1.3833900000000075E-4</c:v>
                </c:pt>
                <c:pt idx="8310">
                  <c:v>1.3833900000000075E-4</c:v>
                </c:pt>
                <c:pt idx="8311">
                  <c:v>1.3809866666666769E-4</c:v>
                </c:pt>
                <c:pt idx="8312">
                  <c:v>1.3833900000000075E-4</c:v>
                </c:pt>
                <c:pt idx="8313">
                  <c:v>1.3741266666666759E-4</c:v>
                </c:pt>
                <c:pt idx="8314">
                  <c:v>1.3811366666666741E-4</c:v>
                </c:pt>
                <c:pt idx="8315">
                  <c:v>1.3718733333333404E-4</c:v>
                </c:pt>
                <c:pt idx="8316">
                  <c:v>1.3788833333333467E-4</c:v>
                </c:pt>
                <c:pt idx="8317">
                  <c:v>1.3741766666666789E-4</c:v>
                </c:pt>
                <c:pt idx="8318">
                  <c:v>1.3742266666666773E-4</c:v>
                </c:pt>
                <c:pt idx="8319">
                  <c:v>1.3765800000000098E-4</c:v>
                </c:pt>
                <c:pt idx="8320">
                  <c:v>1.383490000000005E-4</c:v>
                </c:pt>
                <c:pt idx="8321">
                  <c:v>1.3811366666666741E-4</c:v>
                </c:pt>
                <c:pt idx="8322">
                  <c:v>1.3764800000000066E-4</c:v>
                </c:pt>
                <c:pt idx="8323">
                  <c:v>1.3764800000000109E-4</c:v>
                </c:pt>
                <c:pt idx="8324">
                  <c:v>1.3811366666666728E-4</c:v>
                </c:pt>
                <c:pt idx="8325">
                  <c:v>1.3811366666666728E-4</c:v>
                </c:pt>
                <c:pt idx="8326">
                  <c:v>1.3857433333333414E-4</c:v>
                </c:pt>
                <c:pt idx="8327">
                  <c:v>1.3834900000000072E-4</c:v>
                </c:pt>
                <c:pt idx="8328">
                  <c:v>1.3811366666666728E-4</c:v>
                </c:pt>
                <c:pt idx="8329">
                  <c:v>1.3787833333333402E-4</c:v>
                </c:pt>
                <c:pt idx="8330">
                  <c:v>1.3811366666666728E-4</c:v>
                </c:pt>
                <c:pt idx="8331">
                  <c:v>1.3718233333333358E-4</c:v>
                </c:pt>
                <c:pt idx="8332">
                  <c:v>1.3788333333333416E-4</c:v>
                </c:pt>
                <c:pt idx="8333">
                  <c:v>1.3741766666666803E-4</c:v>
                </c:pt>
                <c:pt idx="8334">
                  <c:v>1.3765300000000093E-4</c:v>
                </c:pt>
                <c:pt idx="8335">
                  <c:v>1.3742266666666754E-4</c:v>
                </c:pt>
                <c:pt idx="8336">
                  <c:v>1.3765300000000093E-4</c:v>
                </c:pt>
                <c:pt idx="8337">
                  <c:v>1.3788333333333445E-4</c:v>
                </c:pt>
                <c:pt idx="8338">
                  <c:v>1.3788333333333445E-4</c:v>
                </c:pt>
                <c:pt idx="8339">
                  <c:v>1.3718733333333388E-4</c:v>
                </c:pt>
                <c:pt idx="8340">
                  <c:v>1.3834900000000034E-4</c:v>
                </c:pt>
                <c:pt idx="8341">
                  <c:v>1.3858433333333403E-4</c:v>
                </c:pt>
                <c:pt idx="8342">
                  <c:v>1.383540000000012E-4</c:v>
                </c:pt>
                <c:pt idx="8343">
                  <c:v>1.3834900000000072E-4</c:v>
                </c:pt>
                <c:pt idx="8344">
                  <c:v>1.3812366666666781E-4</c:v>
                </c:pt>
                <c:pt idx="8345">
                  <c:v>1.3835400000000088E-4</c:v>
                </c:pt>
                <c:pt idx="8346">
                  <c:v>1.3788333333333416E-4</c:v>
                </c:pt>
                <c:pt idx="8347">
                  <c:v>1.3763800000000107E-4</c:v>
                </c:pt>
                <c:pt idx="8348">
                  <c:v>1.3764300000000077E-4</c:v>
                </c:pt>
                <c:pt idx="8349">
                  <c:v>1.3786833333333422E-4</c:v>
                </c:pt>
                <c:pt idx="8350">
                  <c:v>1.3717233333333356E-4</c:v>
                </c:pt>
                <c:pt idx="8351">
                  <c:v>1.3694200000000052E-4</c:v>
                </c:pt>
                <c:pt idx="8352">
                  <c:v>1.3739766666666739E-4</c:v>
                </c:pt>
                <c:pt idx="8353">
                  <c:v>1.3740266666666768E-4</c:v>
                </c:pt>
                <c:pt idx="8354">
                  <c:v>1.3810866666666793E-4</c:v>
                </c:pt>
                <c:pt idx="8355">
                  <c:v>1.3811366666666752E-4</c:v>
                </c:pt>
                <c:pt idx="8356">
                  <c:v>1.3764300000000101E-4</c:v>
                </c:pt>
                <c:pt idx="8357">
                  <c:v>1.3763800000000107E-4</c:v>
                </c:pt>
                <c:pt idx="8358">
                  <c:v>1.3787833333333402E-4</c:v>
                </c:pt>
                <c:pt idx="8359">
                  <c:v>1.3765300000000093E-4</c:v>
                </c:pt>
                <c:pt idx="8360">
                  <c:v>1.3811866666666806E-4</c:v>
                </c:pt>
                <c:pt idx="8361">
                  <c:v>1.3765300000000093E-4</c:v>
                </c:pt>
                <c:pt idx="8362">
                  <c:v>1.3764800000000085E-4</c:v>
                </c:pt>
                <c:pt idx="8363">
                  <c:v>1.376480000000012E-4</c:v>
                </c:pt>
                <c:pt idx="8364">
                  <c:v>1.3718233333333401E-4</c:v>
                </c:pt>
                <c:pt idx="8365">
                  <c:v>1.3694700000000049E-4</c:v>
                </c:pt>
                <c:pt idx="8366">
                  <c:v>1.3717733333333431E-4</c:v>
                </c:pt>
                <c:pt idx="8367">
                  <c:v>1.3717233333333356E-4</c:v>
                </c:pt>
                <c:pt idx="8368">
                  <c:v>1.3717233333333356E-4</c:v>
                </c:pt>
                <c:pt idx="8369">
                  <c:v>1.3716733333333391E-4</c:v>
                </c:pt>
                <c:pt idx="8370">
                  <c:v>1.3717233333333386E-4</c:v>
                </c:pt>
                <c:pt idx="8371">
                  <c:v>1.3740266666666749E-4</c:v>
                </c:pt>
                <c:pt idx="8372">
                  <c:v>1.3787333333333386E-4</c:v>
                </c:pt>
                <c:pt idx="8373">
                  <c:v>1.3693700000000071E-4</c:v>
                </c:pt>
                <c:pt idx="8374">
                  <c:v>1.376429999999999E-4</c:v>
                </c:pt>
                <c:pt idx="8375">
                  <c:v>1.3718233333333366E-4</c:v>
                </c:pt>
                <c:pt idx="8376">
                  <c:v>1.3740766666666752E-4</c:v>
                </c:pt>
                <c:pt idx="8377">
                  <c:v>1.3741266666666727E-4</c:v>
                </c:pt>
                <c:pt idx="8378">
                  <c:v>1.3670666666666765E-4</c:v>
                </c:pt>
                <c:pt idx="8379">
                  <c:v>1.3787333333333446E-4</c:v>
                </c:pt>
                <c:pt idx="8380">
                  <c:v>1.3741266666666759E-4</c:v>
                </c:pt>
                <c:pt idx="8381">
                  <c:v>1.3764800000000085E-4</c:v>
                </c:pt>
                <c:pt idx="8382">
                  <c:v>1.3764800000000085E-4</c:v>
                </c:pt>
                <c:pt idx="8383">
                  <c:v>1.3764800000000085E-4</c:v>
                </c:pt>
                <c:pt idx="8384">
                  <c:v>1.3764800000000085E-4</c:v>
                </c:pt>
                <c:pt idx="8385">
                  <c:v>1.3741266666666759E-4</c:v>
                </c:pt>
                <c:pt idx="8386">
                  <c:v>1.3811866666666749E-4</c:v>
                </c:pt>
                <c:pt idx="8387">
                  <c:v>1.3764800000000085E-4</c:v>
                </c:pt>
                <c:pt idx="8388">
                  <c:v>1.3741266666666759E-4</c:v>
                </c:pt>
                <c:pt idx="8389">
                  <c:v>1.369470000000009E-4</c:v>
                </c:pt>
                <c:pt idx="8390">
                  <c:v>1.3765299999999998E-4</c:v>
                </c:pt>
                <c:pt idx="8391">
                  <c:v>1.3695700000000078E-4</c:v>
                </c:pt>
                <c:pt idx="8392">
                  <c:v>1.3671666666666737E-4</c:v>
                </c:pt>
                <c:pt idx="8393">
                  <c:v>1.3625100000000092E-4</c:v>
                </c:pt>
                <c:pt idx="8394">
                  <c:v>1.3648633333333387E-4</c:v>
                </c:pt>
                <c:pt idx="8395">
                  <c:v>1.3671166666666743E-4</c:v>
                </c:pt>
                <c:pt idx="8396">
                  <c:v>1.3671166666666767E-4</c:v>
                </c:pt>
                <c:pt idx="8397">
                  <c:v>1.3717233333333372E-4</c:v>
                </c:pt>
                <c:pt idx="8398">
                  <c:v>1.3717733333333383E-4</c:v>
                </c:pt>
                <c:pt idx="8399">
                  <c:v>1.3717233333333386E-4</c:v>
                </c:pt>
                <c:pt idx="8400">
                  <c:v>1.3740766666666762E-4</c:v>
                </c:pt>
                <c:pt idx="8401">
                  <c:v>1.3717733333333399E-4</c:v>
                </c:pt>
                <c:pt idx="8402">
                  <c:v>1.3740766666666752E-4</c:v>
                </c:pt>
                <c:pt idx="8403">
                  <c:v>1.3810866666666712E-4</c:v>
                </c:pt>
                <c:pt idx="8404">
                  <c:v>1.3740766666666752E-4</c:v>
                </c:pt>
                <c:pt idx="8405">
                  <c:v>1.3764800000000085E-4</c:v>
                </c:pt>
                <c:pt idx="8406">
                  <c:v>1.3787833333333402E-4</c:v>
                </c:pt>
                <c:pt idx="8407">
                  <c:v>1.3718233333333396E-4</c:v>
                </c:pt>
                <c:pt idx="8408">
                  <c:v>1.3741766666666803E-4</c:v>
                </c:pt>
                <c:pt idx="8409">
                  <c:v>1.3718233333333396E-4</c:v>
                </c:pt>
                <c:pt idx="8410">
                  <c:v>1.3787833333333456E-4</c:v>
                </c:pt>
                <c:pt idx="8411">
                  <c:v>1.3741766666666803E-4</c:v>
                </c:pt>
                <c:pt idx="8412">
                  <c:v>1.3695200000000054E-4</c:v>
                </c:pt>
                <c:pt idx="8413">
                  <c:v>1.3671666666666737E-4</c:v>
                </c:pt>
                <c:pt idx="8414">
                  <c:v>1.3671666666666737E-4</c:v>
                </c:pt>
                <c:pt idx="8415">
                  <c:v>1.3672166666666788E-4</c:v>
                </c:pt>
                <c:pt idx="8416">
                  <c:v>1.3695700000000078E-4</c:v>
                </c:pt>
                <c:pt idx="8417">
                  <c:v>1.3695200000000038E-4</c:v>
                </c:pt>
                <c:pt idx="8418">
                  <c:v>1.3742266666666754E-4</c:v>
                </c:pt>
                <c:pt idx="8419">
                  <c:v>1.3695200000000076E-4</c:v>
                </c:pt>
                <c:pt idx="8420">
                  <c:v>1.3718233333333388E-4</c:v>
                </c:pt>
                <c:pt idx="8421">
                  <c:v>1.3741266666666759E-4</c:v>
                </c:pt>
                <c:pt idx="8422">
                  <c:v>1.3741266666666759E-4</c:v>
                </c:pt>
                <c:pt idx="8423">
                  <c:v>1.369470000000009E-4</c:v>
                </c:pt>
                <c:pt idx="8424">
                  <c:v>1.3648133333333433E-4</c:v>
                </c:pt>
                <c:pt idx="8425">
                  <c:v>1.3624600000000089E-4</c:v>
                </c:pt>
                <c:pt idx="8426">
                  <c:v>1.3648133333333444E-4</c:v>
                </c:pt>
                <c:pt idx="8427">
                  <c:v>1.3578033333333384E-4</c:v>
                </c:pt>
                <c:pt idx="8428">
                  <c:v>1.3624600000000089E-4</c:v>
                </c:pt>
                <c:pt idx="8429">
                  <c:v>1.3625100000000092E-4</c:v>
                </c:pt>
                <c:pt idx="8430">
                  <c:v>1.3695200000000076E-4</c:v>
                </c:pt>
                <c:pt idx="8431">
                  <c:v>1.3695200000000054E-4</c:v>
                </c:pt>
                <c:pt idx="8432">
                  <c:v>1.3718233333333388E-4</c:v>
                </c:pt>
                <c:pt idx="8433">
                  <c:v>1.3649133333333449E-4</c:v>
                </c:pt>
                <c:pt idx="8434">
                  <c:v>1.3695700000000078E-4</c:v>
                </c:pt>
                <c:pt idx="8435">
                  <c:v>1.3648633333333414E-4</c:v>
                </c:pt>
                <c:pt idx="8436">
                  <c:v>1.3695200000000076E-4</c:v>
                </c:pt>
                <c:pt idx="8437">
                  <c:v>1.3672666666666769E-4</c:v>
                </c:pt>
                <c:pt idx="8438">
                  <c:v>1.3649133333333436E-4</c:v>
                </c:pt>
                <c:pt idx="8439">
                  <c:v>1.362560000000007E-4</c:v>
                </c:pt>
                <c:pt idx="8440">
                  <c:v>1.3625600000000108E-4</c:v>
                </c:pt>
                <c:pt idx="8441">
                  <c:v>1.3649133333333436E-4</c:v>
                </c:pt>
                <c:pt idx="8442">
                  <c:v>1.3672166666666777E-4</c:v>
                </c:pt>
                <c:pt idx="8443">
                  <c:v>1.3672166666666777E-4</c:v>
                </c:pt>
                <c:pt idx="8444">
                  <c:v>1.3672666666666755E-4</c:v>
                </c:pt>
                <c:pt idx="8445">
                  <c:v>1.3648633333333428E-4</c:v>
                </c:pt>
                <c:pt idx="8446">
                  <c:v>1.3624600000000089E-4</c:v>
                </c:pt>
                <c:pt idx="8447">
                  <c:v>1.3602066666666798E-4</c:v>
                </c:pt>
                <c:pt idx="8448">
                  <c:v>1.3602066666666798E-4</c:v>
                </c:pt>
                <c:pt idx="8449">
                  <c:v>1.3625100000000108E-4</c:v>
                </c:pt>
                <c:pt idx="8450">
                  <c:v>1.360156666666678E-4</c:v>
                </c:pt>
                <c:pt idx="8451">
                  <c:v>1.3602066666666761E-4</c:v>
                </c:pt>
                <c:pt idx="8452">
                  <c:v>1.3649133333333436E-4</c:v>
                </c:pt>
                <c:pt idx="8453">
                  <c:v>1.3695200000000076E-4</c:v>
                </c:pt>
                <c:pt idx="8454">
                  <c:v>1.3695200000000054E-4</c:v>
                </c:pt>
                <c:pt idx="8455">
                  <c:v>1.3695700000000078E-4</c:v>
                </c:pt>
                <c:pt idx="8456">
                  <c:v>1.3695700000000078E-4</c:v>
                </c:pt>
                <c:pt idx="8457">
                  <c:v>1.3626100000000115E-4</c:v>
                </c:pt>
                <c:pt idx="8458">
                  <c:v>1.3602566666666744E-4</c:v>
                </c:pt>
                <c:pt idx="8459">
                  <c:v>1.3625600000000056E-4</c:v>
                </c:pt>
                <c:pt idx="8460">
                  <c:v>1.3695700000000078E-4</c:v>
                </c:pt>
                <c:pt idx="8461">
                  <c:v>1.362560000000007E-4</c:v>
                </c:pt>
                <c:pt idx="8462">
                  <c:v>1.3602066666666761E-4</c:v>
                </c:pt>
                <c:pt idx="8463">
                  <c:v>1.3602066666666761E-4</c:v>
                </c:pt>
                <c:pt idx="8464">
                  <c:v>1.3695200000000054E-4</c:v>
                </c:pt>
                <c:pt idx="8465">
                  <c:v>1.3672166666666777E-4</c:v>
                </c:pt>
                <c:pt idx="8466">
                  <c:v>1.362560000000007E-4</c:v>
                </c:pt>
                <c:pt idx="8467">
                  <c:v>1.3625100000000108E-4</c:v>
                </c:pt>
                <c:pt idx="8468">
                  <c:v>1.3648633333333414E-4</c:v>
                </c:pt>
                <c:pt idx="8469">
                  <c:v>1.3649133333333436E-4</c:v>
                </c:pt>
                <c:pt idx="8470">
                  <c:v>1.3602066666666761E-4</c:v>
                </c:pt>
                <c:pt idx="8471">
                  <c:v>1.362560000000007E-4</c:v>
                </c:pt>
                <c:pt idx="8472">
                  <c:v>1.3625100000000108E-4</c:v>
                </c:pt>
                <c:pt idx="8473">
                  <c:v>1.3579033333333383E-4</c:v>
                </c:pt>
                <c:pt idx="8474">
                  <c:v>1.3531966666666727E-4</c:v>
                </c:pt>
                <c:pt idx="8475">
                  <c:v>1.3579033333333351E-4</c:v>
                </c:pt>
                <c:pt idx="8476">
                  <c:v>1.3602566666666782E-4</c:v>
                </c:pt>
                <c:pt idx="8477">
                  <c:v>1.3579033333333383E-4</c:v>
                </c:pt>
                <c:pt idx="8478">
                  <c:v>1.3579033333333383E-4</c:v>
                </c:pt>
                <c:pt idx="8479">
                  <c:v>1.3602066666666761E-4</c:v>
                </c:pt>
                <c:pt idx="8480">
                  <c:v>1.3602066666666761E-4</c:v>
                </c:pt>
                <c:pt idx="8481">
                  <c:v>1.3579533333333408E-4</c:v>
                </c:pt>
                <c:pt idx="8482">
                  <c:v>1.3602566666666782E-4</c:v>
                </c:pt>
                <c:pt idx="8483">
                  <c:v>1.3602566666666793E-4</c:v>
                </c:pt>
                <c:pt idx="8484">
                  <c:v>1.3602566666666782E-4</c:v>
                </c:pt>
                <c:pt idx="8485">
                  <c:v>1.3626100000000091E-4</c:v>
                </c:pt>
                <c:pt idx="8486">
                  <c:v>1.3603066666666736E-4</c:v>
                </c:pt>
                <c:pt idx="8487">
                  <c:v>1.3580033333333421E-4</c:v>
                </c:pt>
                <c:pt idx="8488">
                  <c:v>1.3649133333333425E-4</c:v>
                </c:pt>
                <c:pt idx="8489">
                  <c:v>1.3603066666666763E-4</c:v>
                </c:pt>
                <c:pt idx="8490">
                  <c:v>1.3603066666666763E-4</c:v>
                </c:pt>
                <c:pt idx="8491">
                  <c:v>1.3555500000000074E-4</c:v>
                </c:pt>
                <c:pt idx="8492">
                  <c:v>1.3602566666666782E-4</c:v>
                </c:pt>
                <c:pt idx="8493">
                  <c:v>1.3603066666666763E-4</c:v>
                </c:pt>
                <c:pt idx="8494">
                  <c:v>1.3602566666666782E-4</c:v>
                </c:pt>
                <c:pt idx="8495">
                  <c:v>1.3533466666666708E-4</c:v>
                </c:pt>
                <c:pt idx="8496">
                  <c:v>1.3603066666666763E-4</c:v>
                </c:pt>
                <c:pt idx="8497">
                  <c:v>1.3580033333333421E-4</c:v>
                </c:pt>
                <c:pt idx="8498">
                  <c:v>1.3649133333333449E-4</c:v>
                </c:pt>
                <c:pt idx="8499">
                  <c:v>1.3602066666666785E-4</c:v>
                </c:pt>
                <c:pt idx="8500">
                  <c:v>1.3556500000000087E-4</c:v>
                </c:pt>
                <c:pt idx="8501">
                  <c:v>1.3579533333333432E-4</c:v>
                </c:pt>
                <c:pt idx="8502">
                  <c:v>1.3602566666666806E-4</c:v>
                </c:pt>
                <c:pt idx="8503">
                  <c:v>1.3579033333333408E-4</c:v>
                </c:pt>
                <c:pt idx="8504">
                  <c:v>1.3625600000000086E-4</c:v>
                </c:pt>
                <c:pt idx="8505">
                  <c:v>1.3625600000000086E-4</c:v>
                </c:pt>
                <c:pt idx="8506">
                  <c:v>1.3602066666666785E-4</c:v>
                </c:pt>
                <c:pt idx="8507">
                  <c:v>1.3602066666666761E-4</c:v>
                </c:pt>
                <c:pt idx="8508">
                  <c:v>1.3602066666666785E-4</c:v>
                </c:pt>
                <c:pt idx="8509">
                  <c:v>1.362510000000007E-4</c:v>
                </c:pt>
                <c:pt idx="8510">
                  <c:v>1.362510000000007E-4</c:v>
                </c:pt>
                <c:pt idx="8511">
                  <c:v>1.3579033333333351E-4</c:v>
                </c:pt>
                <c:pt idx="8512">
                  <c:v>1.3602566666666782E-4</c:v>
                </c:pt>
                <c:pt idx="8513">
                  <c:v>1.3578533333333405E-4</c:v>
                </c:pt>
                <c:pt idx="8514">
                  <c:v>1.360156666666678E-4</c:v>
                </c:pt>
                <c:pt idx="8515">
                  <c:v>1.362510000000007E-4</c:v>
                </c:pt>
                <c:pt idx="8516">
                  <c:v>1.3555500000000093E-4</c:v>
                </c:pt>
                <c:pt idx="8517">
                  <c:v>1.3648133333333387E-4</c:v>
                </c:pt>
                <c:pt idx="8518">
                  <c:v>1.3602066666666731E-4</c:v>
                </c:pt>
                <c:pt idx="8519">
                  <c:v>1.3601566666666766E-4</c:v>
                </c:pt>
                <c:pt idx="8520">
                  <c:v>1.3601066666666756E-4</c:v>
                </c:pt>
                <c:pt idx="8521">
                  <c:v>1.3601066666666766E-4</c:v>
                </c:pt>
                <c:pt idx="8522">
                  <c:v>1.3672166666666758E-4</c:v>
                </c:pt>
                <c:pt idx="8523">
                  <c:v>1.3578533333333392E-4</c:v>
                </c:pt>
                <c:pt idx="8524">
                  <c:v>1.3624600000000057E-4</c:v>
                </c:pt>
                <c:pt idx="8525">
                  <c:v>1.3625100000000108E-4</c:v>
                </c:pt>
                <c:pt idx="8526">
                  <c:v>1.3625100000000108E-4</c:v>
                </c:pt>
                <c:pt idx="8527">
                  <c:v>1.3601066666666766E-4</c:v>
                </c:pt>
                <c:pt idx="8528">
                  <c:v>1.3648133333333444E-4</c:v>
                </c:pt>
                <c:pt idx="8529">
                  <c:v>1.3624600000000105E-4</c:v>
                </c:pt>
                <c:pt idx="8530">
                  <c:v>1.362460000000007E-4</c:v>
                </c:pt>
                <c:pt idx="8531">
                  <c:v>1.3647633333333434E-4</c:v>
                </c:pt>
                <c:pt idx="8532">
                  <c:v>1.369420000000006E-4</c:v>
                </c:pt>
                <c:pt idx="8533">
                  <c:v>1.3740766666666776E-4</c:v>
                </c:pt>
                <c:pt idx="8534">
                  <c:v>1.369420000000006E-4</c:v>
                </c:pt>
                <c:pt idx="8535">
                  <c:v>1.3693700000000071E-4</c:v>
                </c:pt>
                <c:pt idx="8536">
                  <c:v>1.369420000000006E-4</c:v>
                </c:pt>
                <c:pt idx="8537">
                  <c:v>1.3833900000000048E-4</c:v>
                </c:pt>
                <c:pt idx="8538">
                  <c:v>1.3740766666666752E-4</c:v>
                </c:pt>
                <c:pt idx="8539">
                  <c:v>1.3764300000000071E-4</c:v>
                </c:pt>
                <c:pt idx="8540">
                  <c:v>1.3833900000000048E-4</c:v>
                </c:pt>
                <c:pt idx="8541">
                  <c:v>1.3787333333333383E-4</c:v>
                </c:pt>
                <c:pt idx="8542">
                  <c:v>1.3763800000000091E-4</c:v>
                </c:pt>
                <c:pt idx="8543">
                  <c:v>1.3810366666666733E-4</c:v>
                </c:pt>
                <c:pt idx="8544">
                  <c:v>1.378683333333343E-4</c:v>
                </c:pt>
                <c:pt idx="8545">
                  <c:v>1.3763300000000031E-4</c:v>
                </c:pt>
                <c:pt idx="8546">
                  <c:v>1.3763800000000126E-4</c:v>
                </c:pt>
                <c:pt idx="8547">
                  <c:v>1.3718233333333366E-4</c:v>
                </c:pt>
                <c:pt idx="8548">
                  <c:v>1.3694700000000087E-4</c:v>
                </c:pt>
                <c:pt idx="8549">
                  <c:v>1.3763800000000126E-4</c:v>
                </c:pt>
                <c:pt idx="8550">
                  <c:v>1.3671666666666737E-4</c:v>
                </c:pt>
                <c:pt idx="8551">
                  <c:v>1.3742266666666716E-4</c:v>
                </c:pt>
                <c:pt idx="8552">
                  <c:v>1.3672166666666729E-4</c:v>
                </c:pt>
                <c:pt idx="8553">
                  <c:v>1.3649133333333384E-4</c:v>
                </c:pt>
                <c:pt idx="8554">
                  <c:v>1.3695699999999967E-4</c:v>
                </c:pt>
                <c:pt idx="8555">
                  <c:v>1.3719233333333328E-4</c:v>
                </c:pt>
                <c:pt idx="8556">
                  <c:v>1.3695699999999967E-4</c:v>
                </c:pt>
                <c:pt idx="8557">
                  <c:v>1.3672666666666685E-4</c:v>
                </c:pt>
                <c:pt idx="8558">
                  <c:v>1.3672666666666685E-4</c:v>
                </c:pt>
                <c:pt idx="8559">
                  <c:v>1.3718733333333355E-4</c:v>
                </c:pt>
                <c:pt idx="8560">
                  <c:v>1.3742766666666742E-4</c:v>
                </c:pt>
                <c:pt idx="8561">
                  <c:v>1.3696199999999961E-4</c:v>
                </c:pt>
                <c:pt idx="8562">
                  <c:v>1.371973333333336E-4</c:v>
                </c:pt>
                <c:pt idx="8563">
                  <c:v>1.3742766666666729E-4</c:v>
                </c:pt>
                <c:pt idx="8564">
                  <c:v>1.3719733333333395E-4</c:v>
                </c:pt>
                <c:pt idx="8565">
                  <c:v>1.3719733333333395E-4</c:v>
                </c:pt>
                <c:pt idx="8566">
                  <c:v>1.3766300000000057E-4</c:v>
                </c:pt>
                <c:pt idx="8567">
                  <c:v>1.3790333333333387E-4</c:v>
                </c:pt>
                <c:pt idx="8568">
                  <c:v>1.3789833333333371E-4</c:v>
                </c:pt>
                <c:pt idx="8569">
                  <c:v>1.3812866666666713E-4</c:v>
                </c:pt>
                <c:pt idx="8570">
                  <c:v>1.3812866666666746E-4</c:v>
                </c:pt>
                <c:pt idx="8571">
                  <c:v>1.3836899999999992E-4</c:v>
                </c:pt>
                <c:pt idx="8572">
                  <c:v>1.3882966666666749E-4</c:v>
                </c:pt>
                <c:pt idx="8573">
                  <c:v>1.3836400000000006E-4</c:v>
                </c:pt>
                <c:pt idx="8574">
                  <c:v>1.3883466666666757E-4</c:v>
                </c:pt>
                <c:pt idx="8575">
                  <c:v>1.3813866666666742E-4</c:v>
                </c:pt>
                <c:pt idx="8576">
                  <c:v>1.3790833333333433E-4</c:v>
                </c:pt>
                <c:pt idx="8577">
                  <c:v>1.381386666666678E-4</c:v>
                </c:pt>
                <c:pt idx="8578">
                  <c:v>1.3813866666666742E-4</c:v>
                </c:pt>
                <c:pt idx="8579">
                  <c:v>1.3790833333333406E-4</c:v>
                </c:pt>
                <c:pt idx="8580">
                  <c:v>1.3790833333333406E-4</c:v>
                </c:pt>
                <c:pt idx="8581">
                  <c:v>1.3743766666666745E-4</c:v>
                </c:pt>
                <c:pt idx="8582">
                  <c:v>1.3743766666666769E-4</c:v>
                </c:pt>
                <c:pt idx="8583">
                  <c:v>1.3744266666666739E-4</c:v>
                </c:pt>
                <c:pt idx="8584">
                  <c:v>1.3719233333333366E-4</c:v>
                </c:pt>
                <c:pt idx="8585">
                  <c:v>1.3742766666666778E-4</c:v>
                </c:pt>
                <c:pt idx="8586">
                  <c:v>1.3696200000000032E-4</c:v>
                </c:pt>
                <c:pt idx="8587">
                  <c:v>1.3696200000000032E-4</c:v>
                </c:pt>
                <c:pt idx="8588">
                  <c:v>1.3695700000000032E-4</c:v>
                </c:pt>
                <c:pt idx="8589">
                  <c:v>1.3719733333333395E-4</c:v>
                </c:pt>
                <c:pt idx="8590">
                  <c:v>1.3719733333333395E-4</c:v>
                </c:pt>
                <c:pt idx="8591">
                  <c:v>1.3719233333333366E-4</c:v>
                </c:pt>
                <c:pt idx="8592">
                  <c:v>1.3672666666666709E-4</c:v>
                </c:pt>
                <c:pt idx="8593">
                  <c:v>1.3743266666666783E-4</c:v>
                </c:pt>
                <c:pt idx="8594">
                  <c:v>1.371923333333339E-4</c:v>
                </c:pt>
                <c:pt idx="8595">
                  <c:v>1.3719733333333414E-4</c:v>
                </c:pt>
                <c:pt idx="8596">
                  <c:v>1.3673166666666752E-4</c:v>
                </c:pt>
                <c:pt idx="8597">
                  <c:v>1.3742766666666805E-4</c:v>
                </c:pt>
                <c:pt idx="8598">
                  <c:v>1.3719233333333412E-4</c:v>
                </c:pt>
                <c:pt idx="8599">
                  <c:v>1.3650133333333424E-4</c:v>
                </c:pt>
                <c:pt idx="8600">
                  <c:v>1.3697200000000018E-4</c:v>
                </c:pt>
                <c:pt idx="8601">
                  <c:v>1.3696700000000064E-4</c:v>
                </c:pt>
                <c:pt idx="8602">
                  <c:v>1.3673666666666736E-4</c:v>
                </c:pt>
                <c:pt idx="8603">
                  <c:v>1.3743766666666783E-4</c:v>
                </c:pt>
                <c:pt idx="8604">
                  <c:v>1.3743766666666783E-4</c:v>
                </c:pt>
                <c:pt idx="8605">
                  <c:v>1.3719733333333414E-4</c:v>
                </c:pt>
                <c:pt idx="8606">
                  <c:v>1.3743766666666769E-4</c:v>
                </c:pt>
                <c:pt idx="8607">
                  <c:v>1.3720233333333436E-4</c:v>
                </c:pt>
                <c:pt idx="8608">
                  <c:v>1.3696700000000075E-4</c:v>
                </c:pt>
                <c:pt idx="8609">
                  <c:v>1.3649633333333427E-4</c:v>
                </c:pt>
                <c:pt idx="8610">
                  <c:v>1.3627100000000055E-4</c:v>
                </c:pt>
                <c:pt idx="8611">
                  <c:v>1.3650133333333413E-4</c:v>
                </c:pt>
                <c:pt idx="8612">
                  <c:v>1.3626600000000083E-4</c:v>
                </c:pt>
                <c:pt idx="8613">
                  <c:v>1.3580533333333426E-4</c:v>
                </c:pt>
                <c:pt idx="8614">
                  <c:v>1.3580533333333426E-4</c:v>
                </c:pt>
                <c:pt idx="8615">
                  <c:v>1.3604066666666789E-4</c:v>
                </c:pt>
                <c:pt idx="8616">
                  <c:v>1.3580533333333464E-4</c:v>
                </c:pt>
                <c:pt idx="8617">
                  <c:v>1.3580033333333453E-4</c:v>
                </c:pt>
                <c:pt idx="8618">
                  <c:v>1.3650633333333419E-4</c:v>
                </c:pt>
                <c:pt idx="8619">
                  <c:v>1.3650633333333432E-4</c:v>
                </c:pt>
                <c:pt idx="8620">
                  <c:v>1.3604066666666789E-4</c:v>
                </c:pt>
                <c:pt idx="8621">
                  <c:v>1.3627600000000088E-4</c:v>
                </c:pt>
                <c:pt idx="8622">
                  <c:v>1.3674666666666727E-4</c:v>
                </c:pt>
                <c:pt idx="8623">
                  <c:v>1.3650633333333419E-4</c:v>
                </c:pt>
                <c:pt idx="8624">
                  <c:v>1.358103333333341E-4</c:v>
                </c:pt>
                <c:pt idx="8625">
                  <c:v>1.358103333333341E-4</c:v>
                </c:pt>
                <c:pt idx="8626">
                  <c:v>1.3557500000000076E-4</c:v>
                </c:pt>
                <c:pt idx="8627">
                  <c:v>1.3558000000000076E-4</c:v>
                </c:pt>
                <c:pt idx="8628">
                  <c:v>1.3604066666666773E-4</c:v>
                </c:pt>
                <c:pt idx="8629">
                  <c:v>1.3604566666666784E-4</c:v>
                </c:pt>
                <c:pt idx="8630">
                  <c:v>1.3557500000000076E-4</c:v>
                </c:pt>
                <c:pt idx="8631">
                  <c:v>1.3627600000000055E-4</c:v>
                </c:pt>
                <c:pt idx="8632">
                  <c:v>1.3627600000000055E-4</c:v>
                </c:pt>
                <c:pt idx="8633">
                  <c:v>1.3557500000000076E-4</c:v>
                </c:pt>
                <c:pt idx="8634">
                  <c:v>1.3580533333333464E-4</c:v>
                </c:pt>
                <c:pt idx="8635">
                  <c:v>1.365113333333341E-4</c:v>
                </c:pt>
                <c:pt idx="8636">
                  <c:v>1.3580533333333426E-4</c:v>
                </c:pt>
                <c:pt idx="8637">
                  <c:v>1.3627100000000093E-4</c:v>
                </c:pt>
                <c:pt idx="8638">
                  <c:v>1.3581533333333415E-4</c:v>
                </c:pt>
                <c:pt idx="8639">
                  <c:v>1.3627600000000055E-4</c:v>
                </c:pt>
                <c:pt idx="8640">
                  <c:v>1.3628100000000085E-4</c:v>
                </c:pt>
                <c:pt idx="8641">
                  <c:v>1.3582033333333409E-4</c:v>
                </c:pt>
                <c:pt idx="8642">
                  <c:v>1.3628600000000049E-4</c:v>
                </c:pt>
                <c:pt idx="8643">
                  <c:v>1.3651633333333388E-4</c:v>
                </c:pt>
                <c:pt idx="8644">
                  <c:v>1.3581533333333415E-4</c:v>
                </c:pt>
                <c:pt idx="8645">
                  <c:v>1.3605066666666737E-4</c:v>
                </c:pt>
                <c:pt idx="8646">
                  <c:v>1.3605066666666716E-4</c:v>
                </c:pt>
                <c:pt idx="8647">
                  <c:v>1.3581533333333428E-4</c:v>
                </c:pt>
                <c:pt idx="8648">
                  <c:v>1.3604566666666762E-4</c:v>
                </c:pt>
                <c:pt idx="8649">
                  <c:v>1.360456666666677E-4</c:v>
                </c:pt>
                <c:pt idx="8650">
                  <c:v>1.3581033333333431E-4</c:v>
                </c:pt>
                <c:pt idx="8651">
                  <c:v>1.3558499999999983E-4</c:v>
                </c:pt>
                <c:pt idx="8652">
                  <c:v>1.3628100000000095E-4</c:v>
                </c:pt>
                <c:pt idx="8653">
                  <c:v>1.3581033333333426E-4</c:v>
                </c:pt>
                <c:pt idx="8654">
                  <c:v>1.3534966666666696E-4</c:v>
                </c:pt>
                <c:pt idx="8655">
                  <c:v>1.360456666666677E-4</c:v>
                </c:pt>
                <c:pt idx="8656">
                  <c:v>1.3558499999999983E-4</c:v>
                </c:pt>
                <c:pt idx="8657">
                  <c:v>1.3581533333333428E-4</c:v>
                </c:pt>
                <c:pt idx="8658">
                  <c:v>1.3534466666666753E-4</c:v>
                </c:pt>
                <c:pt idx="8659">
                  <c:v>1.3511433333333401E-4</c:v>
                </c:pt>
                <c:pt idx="8660">
                  <c:v>1.3488400000000086E-4</c:v>
                </c:pt>
                <c:pt idx="8661">
                  <c:v>1.3535466666666739E-4</c:v>
                </c:pt>
                <c:pt idx="8662">
                  <c:v>1.3535466666666755E-4</c:v>
                </c:pt>
                <c:pt idx="8663">
                  <c:v>1.3558000000000076E-4</c:v>
                </c:pt>
                <c:pt idx="8664">
                  <c:v>1.3534966666666726E-4</c:v>
                </c:pt>
                <c:pt idx="8665">
                  <c:v>1.3511933333333357E-4</c:v>
                </c:pt>
                <c:pt idx="8666">
                  <c:v>1.3558499999999983E-4</c:v>
                </c:pt>
                <c:pt idx="8667">
                  <c:v>1.3488900000000034E-4</c:v>
                </c:pt>
                <c:pt idx="8668">
                  <c:v>1.3512433333333419E-4</c:v>
                </c:pt>
                <c:pt idx="8669">
                  <c:v>1.3605066666666751E-4</c:v>
                </c:pt>
                <c:pt idx="8670">
                  <c:v>1.3605066666666748E-4</c:v>
                </c:pt>
                <c:pt idx="8671">
                  <c:v>1.3628600000000049E-4</c:v>
                </c:pt>
                <c:pt idx="8672">
                  <c:v>1.3558000000000035E-4</c:v>
                </c:pt>
                <c:pt idx="8673">
                  <c:v>1.3605066666666716E-4</c:v>
                </c:pt>
                <c:pt idx="8674">
                  <c:v>1.360456666666677E-4</c:v>
                </c:pt>
                <c:pt idx="8675">
                  <c:v>1.3604066666666751E-4</c:v>
                </c:pt>
                <c:pt idx="8676">
                  <c:v>1.3604066666666751E-4</c:v>
                </c:pt>
                <c:pt idx="8677">
                  <c:v>1.3627600000000055E-4</c:v>
                </c:pt>
                <c:pt idx="8678">
                  <c:v>1.3604566666666762E-4</c:v>
                </c:pt>
                <c:pt idx="8679">
                  <c:v>1.3604566666666762E-4</c:v>
                </c:pt>
                <c:pt idx="8680">
                  <c:v>1.3604566666666762E-4</c:v>
                </c:pt>
                <c:pt idx="8681">
                  <c:v>1.3581533333333415E-4</c:v>
                </c:pt>
                <c:pt idx="8682">
                  <c:v>1.3581533333333428E-4</c:v>
                </c:pt>
                <c:pt idx="8683">
                  <c:v>1.360456666666677E-4</c:v>
                </c:pt>
                <c:pt idx="8684">
                  <c:v>1.365113333333341E-4</c:v>
                </c:pt>
                <c:pt idx="8685">
                  <c:v>1.3558000000000054E-4</c:v>
                </c:pt>
                <c:pt idx="8686">
                  <c:v>1.3581033333333445E-4</c:v>
                </c:pt>
                <c:pt idx="8687">
                  <c:v>1.3558500000000078E-4</c:v>
                </c:pt>
                <c:pt idx="8688">
                  <c:v>1.3534966666666726E-4</c:v>
                </c:pt>
                <c:pt idx="8689">
                  <c:v>1.3582033333333433E-4</c:v>
                </c:pt>
                <c:pt idx="8690">
                  <c:v>1.3558499999999983E-4</c:v>
                </c:pt>
                <c:pt idx="8691">
                  <c:v>1.3558000000000035E-4</c:v>
                </c:pt>
                <c:pt idx="8692">
                  <c:v>1.3558000000000035E-4</c:v>
                </c:pt>
                <c:pt idx="8693">
                  <c:v>1.3581533333333415E-4</c:v>
                </c:pt>
                <c:pt idx="8694">
                  <c:v>1.3557500000000044E-4</c:v>
                </c:pt>
                <c:pt idx="8695">
                  <c:v>1.3603566666666771E-4</c:v>
                </c:pt>
                <c:pt idx="8696">
                  <c:v>1.3581033333333382E-4</c:v>
                </c:pt>
                <c:pt idx="8697">
                  <c:v>1.3558000000000054E-4</c:v>
                </c:pt>
                <c:pt idx="8698">
                  <c:v>1.3580533333333426E-4</c:v>
                </c:pt>
                <c:pt idx="8699">
                  <c:v>1.3604066666666773E-4</c:v>
                </c:pt>
                <c:pt idx="8700">
                  <c:v>1.3581033333333393E-4</c:v>
                </c:pt>
                <c:pt idx="8701">
                  <c:v>1.3557500000000076E-4</c:v>
                </c:pt>
                <c:pt idx="8702">
                  <c:v>1.3557000000000095E-4</c:v>
                </c:pt>
                <c:pt idx="8703">
                  <c:v>1.3604066666666773E-4</c:v>
                </c:pt>
                <c:pt idx="8704">
                  <c:v>1.3604566666666794E-4</c:v>
                </c:pt>
                <c:pt idx="8705">
                  <c:v>1.360456666666677E-4</c:v>
                </c:pt>
                <c:pt idx="8706">
                  <c:v>1.3558000000000076E-4</c:v>
                </c:pt>
                <c:pt idx="8707">
                  <c:v>1.3605066666666786E-4</c:v>
                </c:pt>
                <c:pt idx="8708">
                  <c:v>1.3605066666666729E-4</c:v>
                </c:pt>
                <c:pt idx="8709">
                  <c:v>1.3652133333333374E-4</c:v>
                </c:pt>
                <c:pt idx="8710">
                  <c:v>1.3628600000000049E-4</c:v>
                </c:pt>
                <c:pt idx="8711">
                  <c:v>1.3628600000000049E-4</c:v>
                </c:pt>
                <c:pt idx="8712">
                  <c:v>1.3628600000000049E-4</c:v>
                </c:pt>
                <c:pt idx="8713">
                  <c:v>1.3628100000000044E-4</c:v>
                </c:pt>
                <c:pt idx="8714">
                  <c:v>1.3582533333333455E-4</c:v>
                </c:pt>
                <c:pt idx="8715">
                  <c:v>1.3605566666666797E-4</c:v>
                </c:pt>
                <c:pt idx="8716">
                  <c:v>1.355900000000007E-4</c:v>
                </c:pt>
                <c:pt idx="8717">
                  <c:v>1.3582533333333455E-4</c:v>
                </c:pt>
                <c:pt idx="8718">
                  <c:v>1.3606066666666777E-4</c:v>
                </c:pt>
                <c:pt idx="8719">
                  <c:v>1.3582533333333455E-4</c:v>
                </c:pt>
                <c:pt idx="8720">
                  <c:v>1.355900000000007E-4</c:v>
                </c:pt>
                <c:pt idx="8721">
                  <c:v>1.3488900000000056E-4</c:v>
                </c:pt>
                <c:pt idx="8722">
                  <c:v>1.3535466666666755E-4</c:v>
                </c:pt>
                <c:pt idx="8723">
                  <c:v>1.3582533333333455E-4</c:v>
                </c:pt>
                <c:pt idx="8724">
                  <c:v>1.3535966666666728E-4</c:v>
                </c:pt>
                <c:pt idx="8725">
                  <c:v>1.3606066666666777E-4</c:v>
                </c:pt>
                <c:pt idx="8726">
                  <c:v>1.3582533333333425E-4</c:v>
                </c:pt>
                <c:pt idx="8727">
                  <c:v>1.3559000000000054E-4</c:v>
                </c:pt>
                <c:pt idx="8728">
                  <c:v>1.3582533333333425E-4</c:v>
                </c:pt>
                <c:pt idx="8729">
                  <c:v>1.3629100000000073E-4</c:v>
                </c:pt>
                <c:pt idx="8730">
                  <c:v>1.3606066666666739E-4</c:v>
                </c:pt>
                <c:pt idx="8731">
                  <c:v>1.3582533333333466E-4</c:v>
                </c:pt>
                <c:pt idx="8732">
                  <c:v>1.3536466666666744E-4</c:v>
                </c:pt>
                <c:pt idx="8733">
                  <c:v>1.3606066666666758E-4</c:v>
                </c:pt>
                <c:pt idx="8734">
                  <c:v>1.3606566666666783E-4</c:v>
                </c:pt>
                <c:pt idx="8735">
                  <c:v>1.3583533333333465E-4</c:v>
                </c:pt>
                <c:pt idx="8736">
                  <c:v>1.3606566666666783E-4</c:v>
                </c:pt>
                <c:pt idx="8737">
                  <c:v>1.3583533333333465E-4</c:v>
                </c:pt>
                <c:pt idx="8738">
                  <c:v>1.3560000000000129E-4</c:v>
                </c:pt>
                <c:pt idx="8739">
                  <c:v>1.3560000000000143E-4</c:v>
                </c:pt>
                <c:pt idx="8740">
                  <c:v>1.3559500000000108E-4</c:v>
                </c:pt>
                <c:pt idx="8741">
                  <c:v>1.3559500000000108E-4</c:v>
                </c:pt>
                <c:pt idx="8742">
                  <c:v>1.3536466666666763E-4</c:v>
                </c:pt>
                <c:pt idx="8743">
                  <c:v>1.3583033333333449E-4</c:v>
                </c:pt>
                <c:pt idx="8744">
                  <c:v>1.3583033333333425E-4</c:v>
                </c:pt>
                <c:pt idx="8745">
                  <c:v>1.3582533333333425E-4</c:v>
                </c:pt>
                <c:pt idx="8746">
                  <c:v>1.3582533333333444E-4</c:v>
                </c:pt>
                <c:pt idx="8747">
                  <c:v>1.3606066666666758E-4</c:v>
                </c:pt>
                <c:pt idx="8748">
                  <c:v>1.3536466666666763E-4</c:v>
                </c:pt>
                <c:pt idx="8749">
                  <c:v>1.360556666666677E-4</c:v>
                </c:pt>
                <c:pt idx="8750">
                  <c:v>1.3535466666666772E-4</c:v>
                </c:pt>
                <c:pt idx="8751">
                  <c:v>1.3535466666666755E-4</c:v>
                </c:pt>
                <c:pt idx="8752">
                  <c:v>1.3535466666666785E-4</c:v>
                </c:pt>
                <c:pt idx="8753">
                  <c:v>1.3559000000000032E-4</c:v>
                </c:pt>
                <c:pt idx="8754">
                  <c:v>1.358153333333348E-4</c:v>
                </c:pt>
                <c:pt idx="8755">
                  <c:v>1.3559000000000032E-4</c:v>
                </c:pt>
                <c:pt idx="8756">
                  <c:v>1.355900000000007E-4</c:v>
                </c:pt>
                <c:pt idx="8757">
                  <c:v>1.3582033333333423E-4</c:v>
                </c:pt>
                <c:pt idx="8758">
                  <c:v>1.355900000000007E-4</c:v>
                </c:pt>
                <c:pt idx="8759">
                  <c:v>1.3605066666666786E-4</c:v>
                </c:pt>
                <c:pt idx="8760">
                  <c:v>1.3582533333333466E-4</c:v>
                </c:pt>
                <c:pt idx="8761">
                  <c:v>1.3582033333333433E-4</c:v>
                </c:pt>
                <c:pt idx="8762">
                  <c:v>1.3605066666666786E-4</c:v>
                </c:pt>
                <c:pt idx="8763">
                  <c:v>1.3651633333333394E-4</c:v>
                </c:pt>
                <c:pt idx="8764">
                  <c:v>1.3581533333333442E-4</c:v>
                </c:pt>
                <c:pt idx="8765">
                  <c:v>1.3581533333333442E-4</c:v>
                </c:pt>
                <c:pt idx="8766">
                  <c:v>1.351243333333343E-4</c:v>
                </c:pt>
                <c:pt idx="8767">
                  <c:v>1.3582033333333433E-4</c:v>
                </c:pt>
                <c:pt idx="8768">
                  <c:v>1.3582033333333433E-4</c:v>
                </c:pt>
                <c:pt idx="8769">
                  <c:v>1.358153333333348E-4</c:v>
                </c:pt>
                <c:pt idx="8770">
                  <c:v>1.3582033333333433E-4</c:v>
                </c:pt>
                <c:pt idx="8771">
                  <c:v>1.358153333333348E-4</c:v>
                </c:pt>
                <c:pt idx="8772">
                  <c:v>1.3558500000000092E-4</c:v>
                </c:pt>
                <c:pt idx="8773">
                  <c:v>1.3558500000000092E-4</c:v>
                </c:pt>
                <c:pt idx="8774">
                  <c:v>1.3582033333333409E-4</c:v>
                </c:pt>
                <c:pt idx="8775">
                  <c:v>1.3581533333333442E-4</c:v>
                </c:pt>
                <c:pt idx="8776">
                  <c:v>1.3558500000000057E-4</c:v>
                </c:pt>
                <c:pt idx="8777">
                  <c:v>1.3559000000000054E-4</c:v>
                </c:pt>
                <c:pt idx="8778">
                  <c:v>1.3582033333333433E-4</c:v>
                </c:pt>
                <c:pt idx="8779">
                  <c:v>1.3605566666666797E-4</c:v>
                </c:pt>
                <c:pt idx="8780">
                  <c:v>1.3559000000000054E-4</c:v>
                </c:pt>
                <c:pt idx="8781">
                  <c:v>1.3512433333333405E-4</c:v>
                </c:pt>
                <c:pt idx="8782">
                  <c:v>1.3535966666666712E-4</c:v>
                </c:pt>
                <c:pt idx="8783">
                  <c:v>1.3583033333333449E-4</c:v>
                </c:pt>
                <c:pt idx="8784">
                  <c:v>1.3582533333333444E-4</c:v>
                </c:pt>
                <c:pt idx="8785">
                  <c:v>1.3628600000000073E-4</c:v>
                </c:pt>
                <c:pt idx="8786">
                  <c:v>1.3697700000000072E-4</c:v>
                </c:pt>
                <c:pt idx="8787">
                  <c:v>1.3651633333333415E-4</c:v>
                </c:pt>
                <c:pt idx="8788">
                  <c:v>1.3651633333333415E-4</c:v>
                </c:pt>
                <c:pt idx="8789">
                  <c:v>1.3628600000000073E-4</c:v>
                </c:pt>
                <c:pt idx="8790">
                  <c:v>1.367516666666676E-4</c:v>
                </c:pt>
                <c:pt idx="8791">
                  <c:v>1.367516666666676E-4</c:v>
                </c:pt>
                <c:pt idx="8792">
                  <c:v>1.3674666666666749E-4</c:v>
                </c:pt>
                <c:pt idx="8793">
                  <c:v>1.3698200000000009E-4</c:v>
                </c:pt>
                <c:pt idx="8794">
                  <c:v>1.3652133333333388E-4</c:v>
                </c:pt>
                <c:pt idx="8795">
                  <c:v>1.3675666666666686E-4</c:v>
                </c:pt>
                <c:pt idx="8796">
                  <c:v>1.3675666666666716E-4</c:v>
                </c:pt>
                <c:pt idx="8797">
                  <c:v>1.3652633333333396E-4</c:v>
                </c:pt>
                <c:pt idx="8798">
                  <c:v>1.3652633333333396E-4</c:v>
                </c:pt>
                <c:pt idx="8799">
                  <c:v>1.3699200000000028E-4</c:v>
                </c:pt>
                <c:pt idx="8800">
                  <c:v>1.3652133333333412E-4</c:v>
                </c:pt>
                <c:pt idx="8801">
                  <c:v>1.3698700000000044E-4</c:v>
                </c:pt>
                <c:pt idx="8802">
                  <c:v>1.3699199999999998E-4</c:v>
                </c:pt>
                <c:pt idx="8803">
                  <c:v>1.3675666666666732E-4</c:v>
                </c:pt>
                <c:pt idx="8804">
                  <c:v>1.3605566666666797E-4</c:v>
                </c:pt>
                <c:pt idx="8805">
                  <c:v>1.3676166666666724E-4</c:v>
                </c:pt>
                <c:pt idx="8806">
                  <c:v>1.3652133333333412E-4</c:v>
                </c:pt>
                <c:pt idx="8807">
                  <c:v>1.367516666666676E-4</c:v>
                </c:pt>
                <c:pt idx="8808">
                  <c:v>1.3652133333333412E-4</c:v>
                </c:pt>
                <c:pt idx="8809">
                  <c:v>1.3652633333333396E-4</c:v>
                </c:pt>
                <c:pt idx="8810">
                  <c:v>1.3675666666666732E-4</c:v>
                </c:pt>
                <c:pt idx="8811">
                  <c:v>1.3652133333333412E-4</c:v>
                </c:pt>
                <c:pt idx="8812">
                  <c:v>1.3652133333333412E-4</c:v>
                </c:pt>
                <c:pt idx="8813">
                  <c:v>1.3652133333333412E-4</c:v>
                </c:pt>
                <c:pt idx="8814">
                  <c:v>1.367516666666676E-4</c:v>
                </c:pt>
                <c:pt idx="8815">
                  <c:v>1.3628600000000073E-4</c:v>
                </c:pt>
                <c:pt idx="8816">
                  <c:v>1.3628600000000098E-4</c:v>
                </c:pt>
                <c:pt idx="8817">
                  <c:v>1.3628600000000073E-4</c:v>
                </c:pt>
                <c:pt idx="8818">
                  <c:v>1.3675666666666732E-4</c:v>
                </c:pt>
                <c:pt idx="8819">
                  <c:v>1.3653133333333417E-4</c:v>
                </c:pt>
                <c:pt idx="8820">
                  <c:v>1.3746766666666751E-4</c:v>
                </c:pt>
                <c:pt idx="8821">
                  <c:v>1.3653133333333433E-4</c:v>
                </c:pt>
                <c:pt idx="8822">
                  <c:v>1.3699200000000066E-4</c:v>
                </c:pt>
                <c:pt idx="8823">
                  <c:v>1.3746266666666741E-4</c:v>
                </c:pt>
                <c:pt idx="8824">
                  <c:v>1.3722233333333416E-4</c:v>
                </c:pt>
                <c:pt idx="8825">
                  <c:v>1.3699200000000041E-4</c:v>
                </c:pt>
                <c:pt idx="8826">
                  <c:v>1.3723733333333415E-4</c:v>
                </c:pt>
                <c:pt idx="8827">
                  <c:v>1.3746266666666705E-4</c:v>
                </c:pt>
                <c:pt idx="8828">
                  <c:v>1.3745766666666741E-4</c:v>
                </c:pt>
                <c:pt idx="8829">
                  <c:v>1.3722733333333404E-4</c:v>
                </c:pt>
                <c:pt idx="8830">
                  <c:v>1.3699699999999981E-4</c:v>
                </c:pt>
                <c:pt idx="8831">
                  <c:v>1.3699200000000011E-4</c:v>
                </c:pt>
                <c:pt idx="8832">
                  <c:v>1.3675666666666732E-4</c:v>
                </c:pt>
                <c:pt idx="8833">
                  <c:v>1.3699200000000041E-4</c:v>
                </c:pt>
                <c:pt idx="8834">
                  <c:v>1.3676166666666745E-4</c:v>
                </c:pt>
                <c:pt idx="8835">
                  <c:v>1.3676166666666745E-4</c:v>
                </c:pt>
                <c:pt idx="8836">
                  <c:v>1.3676666666666705E-4</c:v>
                </c:pt>
                <c:pt idx="8837">
                  <c:v>1.3700200000000052E-4</c:v>
                </c:pt>
                <c:pt idx="8838">
                  <c:v>1.3630100000000108E-4</c:v>
                </c:pt>
                <c:pt idx="8839">
                  <c:v>1.3630100000000108E-4</c:v>
                </c:pt>
                <c:pt idx="8840">
                  <c:v>1.367666666666674E-4</c:v>
                </c:pt>
                <c:pt idx="8841">
                  <c:v>1.3700200000000068E-4</c:v>
                </c:pt>
                <c:pt idx="8842">
                  <c:v>1.3653633333333417E-4</c:v>
                </c:pt>
                <c:pt idx="8843">
                  <c:v>1.3700200000000068E-4</c:v>
                </c:pt>
                <c:pt idx="8844">
                  <c:v>1.3699700000000036E-4</c:v>
                </c:pt>
                <c:pt idx="8845">
                  <c:v>1.3699200000000041E-4</c:v>
                </c:pt>
                <c:pt idx="8846">
                  <c:v>1.3699700000000036E-4</c:v>
                </c:pt>
                <c:pt idx="8847">
                  <c:v>1.3722733333333432E-4</c:v>
                </c:pt>
                <c:pt idx="8848">
                  <c:v>1.3723233333333396E-4</c:v>
                </c:pt>
                <c:pt idx="8849">
                  <c:v>1.3746266666666705E-4</c:v>
                </c:pt>
                <c:pt idx="8850">
                  <c:v>1.3746266666666741E-4</c:v>
                </c:pt>
                <c:pt idx="8851">
                  <c:v>1.3746266666666705E-4</c:v>
                </c:pt>
                <c:pt idx="8852">
                  <c:v>1.3722733333333413E-4</c:v>
                </c:pt>
                <c:pt idx="8853">
                  <c:v>1.3652633333333412E-4</c:v>
                </c:pt>
                <c:pt idx="8854">
                  <c:v>1.3653133333333417E-4</c:v>
                </c:pt>
                <c:pt idx="8855">
                  <c:v>1.3653133333333417E-4</c:v>
                </c:pt>
                <c:pt idx="8856">
                  <c:v>1.3700200000000081E-4</c:v>
                </c:pt>
                <c:pt idx="8857">
                  <c:v>1.3723233333333423E-4</c:v>
                </c:pt>
                <c:pt idx="8858">
                  <c:v>1.3653633333333406E-4</c:v>
                </c:pt>
                <c:pt idx="8859">
                  <c:v>1.3722733333333413E-4</c:v>
                </c:pt>
                <c:pt idx="8860">
                  <c:v>1.3745766666666763E-4</c:v>
                </c:pt>
                <c:pt idx="8861">
                  <c:v>1.3745766666666741E-4</c:v>
                </c:pt>
                <c:pt idx="8862">
                  <c:v>1.3769300000000034E-4</c:v>
                </c:pt>
                <c:pt idx="8863">
                  <c:v>1.3698700000000074E-4</c:v>
                </c:pt>
                <c:pt idx="8864">
                  <c:v>1.3722233333333416E-4</c:v>
                </c:pt>
                <c:pt idx="8865">
                  <c:v>1.3746266666666705E-4</c:v>
                </c:pt>
                <c:pt idx="8866">
                  <c:v>1.3722733333333413E-4</c:v>
                </c:pt>
                <c:pt idx="8867">
                  <c:v>1.3722733333333413E-4</c:v>
                </c:pt>
                <c:pt idx="8868">
                  <c:v>1.3723233333333396E-4</c:v>
                </c:pt>
                <c:pt idx="8869">
                  <c:v>1.3676166666666724E-4</c:v>
                </c:pt>
                <c:pt idx="8870">
                  <c:v>1.3676166666666745E-4</c:v>
                </c:pt>
                <c:pt idx="8871">
                  <c:v>1.3675666666666732E-4</c:v>
                </c:pt>
                <c:pt idx="8872">
                  <c:v>1.3629100000000073E-4</c:v>
                </c:pt>
                <c:pt idx="8873">
                  <c:v>1.3652633333333385E-4</c:v>
                </c:pt>
                <c:pt idx="8874">
                  <c:v>1.3629100000000073E-4</c:v>
                </c:pt>
                <c:pt idx="8875">
                  <c:v>1.3675666666666732E-4</c:v>
                </c:pt>
                <c:pt idx="8876">
                  <c:v>1.3629100000000073E-4</c:v>
                </c:pt>
                <c:pt idx="8877">
                  <c:v>1.3699699999999981E-4</c:v>
                </c:pt>
                <c:pt idx="8878">
                  <c:v>1.3722733333333413E-4</c:v>
                </c:pt>
                <c:pt idx="8879">
                  <c:v>1.3699700000000068E-4</c:v>
                </c:pt>
                <c:pt idx="8880">
                  <c:v>1.3676166666666759E-4</c:v>
                </c:pt>
                <c:pt idx="8881">
                  <c:v>1.3699200000000028E-4</c:v>
                </c:pt>
                <c:pt idx="8882">
                  <c:v>1.3676666666666729E-4</c:v>
                </c:pt>
                <c:pt idx="8883">
                  <c:v>1.3676666666666753E-4</c:v>
                </c:pt>
                <c:pt idx="8884">
                  <c:v>1.3676166666666745E-4</c:v>
                </c:pt>
                <c:pt idx="8885">
                  <c:v>1.3699200000000028E-4</c:v>
                </c:pt>
                <c:pt idx="8886">
                  <c:v>1.3746266666666741E-4</c:v>
                </c:pt>
                <c:pt idx="8887">
                  <c:v>1.3698700000000044E-4</c:v>
                </c:pt>
                <c:pt idx="8888">
                  <c:v>1.3652633333333396E-4</c:v>
                </c:pt>
                <c:pt idx="8889">
                  <c:v>1.3652633333333396E-4</c:v>
                </c:pt>
                <c:pt idx="8890">
                  <c:v>1.3629600000000054E-4</c:v>
                </c:pt>
                <c:pt idx="8891">
                  <c:v>1.3675666666666732E-4</c:v>
                </c:pt>
                <c:pt idx="8892">
                  <c:v>1.3629600000000089E-4</c:v>
                </c:pt>
                <c:pt idx="8893">
                  <c:v>1.3699699999999981E-4</c:v>
                </c:pt>
                <c:pt idx="8894">
                  <c:v>1.3699700000000036E-4</c:v>
                </c:pt>
                <c:pt idx="8895">
                  <c:v>1.372323333333341E-4</c:v>
                </c:pt>
                <c:pt idx="8896">
                  <c:v>1.3746766666666765E-4</c:v>
                </c:pt>
                <c:pt idx="8897">
                  <c:v>1.3723733333333461E-4</c:v>
                </c:pt>
                <c:pt idx="8898">
                  <c:v>1.3723733333333445E-4</c:v>
                </c:pt>
                <c:pt idx="8899">
                  <c:v>1.3700200000000092E-4</c:v>
                </c:pt>
                <c:pt idx="8900">
                  <c:v>1.3769300000000034E-4</c:v>
                </c:pt>
                <c:pt idx="8901">
                  <c:v>1.3699700000000044E-4</c:v>
                </c:pt>
                <c:pt idx="8902">
                  <c:v>1.3699700000000044E-4</c:v>
                </c:pt>
                <c:pt idx="8903">
                  <c:v>1.3699700000000044E-4</c:v>
                </c:pt>
                <c:pt idx="8904">
                  <c:v>1.3699700000000044E-4</c:v>
                </c:pt>
                <c:pt idx="8905">
                  <c:v>1.3746266666666719E-4</c:v>
                </c:pt>
                <c:pt idx="8906">
                  <c:v>1.3722733333333404E-4</c:v>
                </c:pt>
                <c:pt idx="8907">
                  <c:v>1.3722733333333404E-4</c:v>
                </c:pt>
                <c:pt idx="8908">
                  <c:v>1.3722733333333404E-4</c:v>
                </c:pt>
                <c:pt idx="8909">
                  <c:v>1.372323333333341E-4</c:v>
                </c:pt>
                <c:pt idx="8910">
                  <c:v>1.3699700000000036E-4</c:v>
                </c:pt>
                <c:pt idx="8911">
                  <c:v>1.3653133333333396E-4</c:v>
                </c:pt>
                <c:pt idx="8912">
                  <c:v>1.3653633333333352E-4</c:v>
                </c:pt>
                <c:pt idx="8913">
                  <c:v>1.367666666666674E-4</c:v>
                </c:pt>
                <c:pt idx="8914">
                  <c:v>1.3700200000000068E-4</c:v>
                </c:pt>
                <c:pt idx="8915">
                  <c:v>1.3677166666666726E-4</c:v>
                </c:pt>
                <c:pt idx="8916">
                  <c:v>1.3630100000000065E-4</c:v>
                </c:pt>
                <c:pt idx="8917">
                  <c:v>1.3677166666666726E-4</c:v>
                </c:pt>
                <c:pt idx="8918">
                  <c:v>1.367666666666674E-4</c:v>
                </c:pt>
                <c:pt idx="8919">
                  <c:v>1.367666666666674E-4</c:v>
                </c:pt>
                <c:pt idx="8920">
                  <c:v>1.3700200000000068E-4</c:v>
                </c:pt>
                <c:pt idx="8921">
                  <c:v>1.3723733333333428E-4</c:v>
                </c:pt>
                <c:pt idx="8922">
                  <c:v>1.367666666666674E-4</c:v>
                </c:pt>
                <c:pt idx="8923">
                  <c:v>1.3699700000000044E-4</c:v>
                </c:pt>
                <c:pt idx="8924">
                  <c:v>1.3653133333333417E-4</c:v>
                </c:pt>
                <c:pt idx="8925">
                  <c:v>1.3723733333333431E-4</c:v>
                </c:pt>
                <c:pt idx="8926">
                  <c:v>1.3653133333333417E-4</c:v>
                </c:pt>
                <c:pt idx="8927">
                  <c:v>1.367666666666674E-4</c:v>
                </c:pt>
                <c:pt idx="8928">
                  <c:v>1.367666666666674E-4</c:v>
                </c:pt>
                <c:pt idx="8929">
                  <c:v>1.3676666666666705E-4</c:v>
                </c:pt>
                <c:pt idx="8930">
                  <c:v>1.3653633333333352E-4</c:v>
                </c:pt>
                <c:pt idx="8931">
                  <c:v>1.3653633333333379E-4</c:v>
                </c:pt>
                <c:pt idx="8932">
                  <c:v>1.3700200000000068E-4</c:v>
                </c:pt>
                <c:pt idx="8933">
                  <c:v>1.367666666666674E-4</c:v>
                </c:pt>
                <c:pt idx="8934">
                  <c:v>1.3677166666666748E-4</c:v>
                </c:pt>
                <c:pt idx="8935">
                  <c:v>1.3746766666666776E-4</c:v>
                </c:pt>
                <c:pt idx="8936">
                  <c:v>1.367666666666674E-4</c:v>
                </c:pt>
                <c:pt idx="8937">
                  <c:v>1.3723733333333431E-4</c:v>
                </c:pt>
                <c:pt idx="8938">
                  <c:v>1.367666666666674E-4</c:v>
                </c:pt>
                <c:pt idx="8939">
                  <c:v>1.367666666666674E-4</c:v>
                </c:pt>
                <c:pt idx="8940">
                  <c:v>1.3676666666666764E-4</c:v>
                </c:pt>
                <c:pt idx="8941">
                  <c:v>1.3700200000000068E-4</c:v>
                </c:pt>
                <c:pt idx="8942">
                  <c:v>1.3700200000000068E-4</c:v>
                </c:pt>
                <c:pt idx="8943">
                  <c:v>1.367666666666674E-4</c:v>
                </c:pt>
                <c:pt idx="8944">
                  <c:v>1.367666666666674E-4</c:v>
                </c:pt>
                <c:pt idx="8945">
                  <c:v>1.3630100000000065E-4</c:v>
                </c:pt>
                <c:pt idx="8946">
                  <c:v>1.3629600000000054E-4</c:v>
                </c:pt>
                <c:pt idx="8947">
                  <c:v>1.3675666666666716E-4</c:v>
                </c:pt>
                <c:pt idx="8948">
                  <c:v>1.3722233333333416E-4</c:v>
                </c:pt>
                <c:pt idx="8949">
                  <c:v>1.3675666666666732E-4</c:v>
                </c:pt>
                <c:pt idx="8950">
                  <c:v>1.3653133333333417E-4</c:v>
                </c:pt>
                <c:pt idx="8951">
                  <c:v>1.3652633333333396E-4</c:v>
                </c:pt>
                <c:pt idx="8952">
                  <c:v>1.3652633333333412E-4</c:v>
                </c:pt>
                <c:pt idx="8953">
                  <c:v>1.3699200000000041E-4</c:v>
                </c:pt>
                <c:pt idx="8954">
                  <c:v>1.3722233333333416E-4</c:v>
                </c:pt>
                <c:pt idx="8955">
                  <c:v>1.3722233333333416E-4</c:v>
                </c:pt>
                <c:pt idx="8956">
                  <c:v>1.3698700000000044E-4</c:v>
                </c:pt>
                <c:pt idx="8957">
                  <c:v>1.3699700000000036E-4</c:v>
                </c:pt>
                <c:pt idx="8958">
                  <c:v>1.3722233333333416E-4</c:v>
                </c:pt>
                <c:pt idx="8959">
                  <c:v>1.3722233333333386E-4</c:v>
                </c:pt>
                <c:pt idx="8960">
                  <c:v>1.3722233333333386E-4</c:v>
                </c:pt>
                <c:pt idx="8961">
                  <c:v>1.3698699999999985E-4</c:v>
                </c:pt>
                <c:pt idx="8962">
                  <c:v>1.3722233333333386E-4</c:v>
                </c:pt>
                <c:pt idx="8963">
                  <c:v>1.3745266666666728E-4</c:v>
                </c:pt>
                <c:pt idx="8964">
                  <c:v>1.3745266666666728E-4</c:v>
                </c:pt>
                <c:pt idx="8965">
                  <c:v>1.3698699999999985E-4</c:v>
                </c:pt>
                <c:pt idx="8966">
                  <c:v>1.3722233333333386E-4</c:v>
                </c:pt>
                <c:pt idx="8967">
                  <c:v>1.3745266666666728E-4</c:v>
                </c:pt>
                <c:pt idx="8968">
                  <c:v>1.3698700000000044E-4</c:v>
                </c:pt>
                <c:pt idx="8969">
                  <c:v>1.3768800000000083E-4</c:v>
                </c:pt>
                <c:pt idx="8970">
                  <c:v>1.3745266666666752E-4</c:v>
                </c:pt>
                <c:pt idx="8971">
                  <c:v>1.3768300000000072E-4</c:v>
                </c:pt>
                <c:pt idx="8972">
                  <c:v>1.3745266666666752E-4</c:v>
                </c:pt>
                <c:pt idx="8973">
                  <c:v>1.3722233333333399E-4</c:v>
                </c:pt>
                <c:pt idx="8974">
                  <c:v>1.3722233333333416E-4</c:v>
                </c:pt>
                <c:pt idx="8975">
                  <c:v>1.376880000000011E-4</c:v>
                </c:pt>
                <c:pt idx="8976">
                  <c:v>1.3768800000000083E-4</c:v>
                </c:pt>
                <c:pt idx="8977">
                  <c:v>1.3768800000000083E-4</c:v>
                </c:pt>
                <c:pt idx="8978">
                  <c:v>1.3768800000000083E-4</c:v>
                </c:pt>
                <c:pt idx="8979">
                  <c:v>1.3745266666666728E-4</c:v>
                </c:pt>
                <c:pt idx="8980">
                  <c:v>1.3745266666666728E-4</c:v>
                </c:pt>
                <c:pt idx="8981">
                  <c:v>1.3768800000000031E-4</c:v>
                </c:pt>
                <c:pt idx="8982">
                  <c:v>1.3792333333333367E-4</c:v>
                </c:pt>
                <c:pt idx="8983">
                  <c:v>1.3792333333333378E-4</c:v>
                </c:pt>
                <c:pt idx="8984">
                  <c:v>1.3792333333333378E-4</c:v>
                </c:pt>
                <c:pt idx="8985">
                  <c:v>1.3815366666666698E-4</c:v>
                </c:pt>
                <c:pt idx="8986">
                  <c:v>1.3769300000000066E-4</c:v>
                </c:pt>
                <c:pt idx="8987">
                  <c:v>1.3816366666666725E-4</c:v>
                </c:pt>
                <c:pt idx="8988">
                  <c:v>1.3815866666666744E-4</c:v>
                </c:pt>
                <c:pt idx="8989">
                  <c:v>1.3815866666666728E-4</c:v>
                </c:pt>
                <c:pt idx="8990">
                  <c:v>1.3769800000000061E-4</c:v>
                </c:pt>
                <c:pt idx="8991">
                  <c:v>1.3699700000000068E-4</c:v>
                </c:pt>
                <c:pt idx="8992">
                  <c:v>1.3746266666666719E-4</c:v>
                </c:pt>
                <c:pt idx="8993">
                  <c:v>1.3769800000000023E-4</c:v>
                </c:pt>
                <c:pt idx="8994">
                  <c:v>1.3816866666666736E-4</c:v>
                </c:pt>
                <c:pt idx="8995">
                  <c:v>1.3793333333333364E-4</c:v>
                </c:pt>
                <c:pt idx="8996">
                  <c:v>1.3723733333333399E-4</c:v>
                </c:pt>
                <c:pt idx="8997">
                  <c:v>1.3724233333333409E-4</c:v>
                </c:pt>
                <c:pt idx="8998">
                  <c:v>1.3723733333333399E-4</c:v>
                </c:pt>
                <c:pt idx="8999">
                  <c:v>1.3770299999999998E-4</c:v>
                </c:pt>
                <c:pt idx="9000">
                  <c:v>1.3747266666666721E-4</c:v>
                </c:pt>
                <c:pt idx="9001">
                  <c:v>1.3839900000000001E-4</c:v>
                </c:pt>
                <c:pt idx="9002">
                  <c:v>1.3816866666666736E-4</c:v>
                </c:pt>
                <c:pt idx="9003">
                  <c:v>1.3816866666666736E-4</c:v>
                </c:pt>
                <c:pt idx="9004">
                  <c:v>1.3770800000000074E-4</c:v>
                </c:pt>
                <c:pt idx="9005">
                  <c:v>1.3770800000000106E-4</c:v>
                </c:pt>
                <c:pt idx="9006">
                  <c:v>1.3724733333333422E-4</c:v>
                </c:pt>
                <c:pt idx="9007">
                  <c:v>1.3701200000000092E-4</c:v>
                </c:pt>
                <c:pt idx="9008">
                  <c:v>1.372473333333346E-4</c:v>
                </c:pt>
                <c:pt idx="9009">
                  <c:v>1.3701200000000092E-4</c:v>
                </c:pt>
                <c:pt idx="9010">
                  <c:v>1.3747266666666754E-4</c:v>
                </c:pt>
                <c:pt idx="9011">
                  <c:v>1.3724733333333422E-4</c:v>
                </c:pt>
                <c:pt idx="9012">
                  <c:v>1.367816666666675E-4</c:v>
                </c:pt>
                <c:pt idx="9013">
                  <c:v>1.367816666666675E-4</c:v>
                </c:pt>
                <c:pt idx="9014">
                  <c:v>1.3678666666666695E-4</c:v>
                </c:pt>
                <c:pt idx="9015">
                  <c:v>1.3678666666666695E-4</c:v>
                </c:pt>
                <c:pt idx="9016">
                  <c:v>1.3725233333333395E-4</c:v>
                </c:pt>
                <c:pt idx="9017">
                  <c:v>1.3748266666666721E-4</c:v>
                </c:pt>
                <c:pt idx="9018">
                  <c:v>1.3748266666666721E-4</c:v>
                </c:pt>
                <c:pt idx="9019">
                  <c:v>1.3771300000000052E-4</c:v>
                </c:pt>
                <c:pt idx="9020">
                  <c:v>1.3747766666666743E-4</c:v>
                </c:pt>
                <c:pt idx="9021">
                  <c:v>1.3701700000000067E-4</c:v>
                </c:pt>
                <c:pt idx="9022">
                  <c:v>1.3678166666666734E-4</c:v>
                </c:pt>
                <c:pt idx="9023">
                  <c:v>1.3748266666666721E-4</c:v>
                </c:pt>
                <c:pt idx="9024">
                  <c:v>1.3678166666666701E-4</c:v>
                </c:pt>
                <c:pt idx="9025">
                  <c:v>1.3654633333333354E-4</c:v>
                </c:pt>
                <c:pt idx="9026">
                  <c:v>1.3654633333333354E-4</c:v>
                </c:pt>
                <c:pt idx="9027">
                  <c:v>1.3678166666666734E-4</c:v>
                </c:pt>
                <c:pt idx="9028">
                  <c:v>1.3631600000000047E-4</c:v>
                </c:pt>
                <c:pt idx="9029">
                  <c:v>1.3654633333333384E-4</c:v>
                </c:pt>
                <c:pt idx="9030">
                  <c:v>1.3631100000000099E-4</c:v>
                </c:pt>
                <c:pt idx="9031">
                  <c:v>1.3631100000000099E-4</c:v>
                </c:pt>
                <c:pt idx="9032">
                  <c:v>1.3654133333333444E-4</c:v>
                </c:pt>
                <c:pt idx="9033">
                  <c:v>1.3654133333333444E-4</c:v>
                </c:pt>
                <c:pt idx="9034">
                  <c:v>1.3677166666666748E-4</c:v>
                </c:pt>
                <c:pt idx="9035">
                  <c:v>1.3724233333333409E-4</c:v>
                </c:pt>
                <c:pt idx="9036">
                  <c:v>1.3724733333333422E-4</c:v>
                </c:pt>
                <c:pt idx="9037">
                  <c:v>1.3724233333333409E-4</c:v>
                </c:pt>
                <c:pt idx="9038">
                  <c:v>1.3677166666666748E-4</c:v>
                </c:pt>
                <c:pt idx="9039">
                  <c:v>1.3746766666666746E-4</c:v>
                </c:pt>
                <c:pt idx="9040">
                  <c:v>1.3722733333333432E-4</c:v>
                </c:pt>
                <c:pt idx="9041">
                  <c:v>1.3722733333333396E-4</c:v>
                </c:pt>
                <c:pt idx="9042">
                  <c:v>1.3699200000000028E-4</c:v>
                </c:pt>
                <c:pt idx="9043">
                  <c:v>1.3653133333333417E-4</c:v>
                </c:pt>
                <c:pt idx="9044">
                  <c:v>1.3722733333333404E-4</c:v>
                </c:pt>
                <c:pt idx="9045">
                  <c:v>1.3675666666666716E-4</c:v>
                </c:pt>
                <c:pt idx="9046">
                  <c:v>1.3629100000000035E-4</c:v>
                </c:pt>
                <c:pt idx="9047">
                  <c:v>1.3652633333333385E-4</c:v>
                </c:pt>
                <c:pt idx="9048">
                  <c:v>1.3629100000000035E-4</c:v>
                </c:pt>
                <c:pt idx="9049">
                  <c:v>1.3652133333333401E-4</c:v>
                </c:pt>
                <c:pt idx="9050">
                  <c:v>1.3652633333333385E-4</c:v>
                </c:pt>
                <c:pt idx="9051">
                  <c:v>1.3698700000000055E-4</c:v>
                </c:pt>
                <c:pt idx="9052">
                  <c:v>1.3699200000000011E-4</c:v>
                </c:pt>
                <c:pt idx="9053">
                  <c:v>1.3676166666666745E-4</c:v>
                </c:pt>
                <c:pt idx="9054">
                  <c:v>1.3699200000000041E-4</c:v>
                </c:pt>
                <c:pt idx="9055">
                  <c:v>1.3629100000000095E-4</c:v>
                </c:pt>
                <c:pt idx="9056">
                  <c:v>1.3675666666666686E-4</c:v>
                </c:pt>
                <c:pt idx="9057">
                  <c:v>1.3675666666666724E-4</c:v>
                </c:pt>
                <c:pt idx="9058">
                  <c:v>1.3652633333333385E-4</c:v>
                </c:pt>
                <c:pt idx="9059">
                  <c:v>1.3675666666666686E-4</c:v>
                </c:pt>
                <c:pt idx="9060">
                  <c:v>1.3652133333333439E-4</c:v>
                </c:pt>
                <c:pt idx="9061">
                  <c:v>1.3675166666666751E-4</c:v>
                </c:pt>
                <c:pt idx="9062">
                  <c:v>1.3675666666666732E-4</c:v>
                </c:pt>
                <c:pt idx="9063">
                  <c:v>1.3629100000000095E-4</c:v>
                </c:pt>
                <c:pt idx="9064">
                  <c:v>1.3652133333333439E-4</c:v>
                </c:pt>
                <c:pt idx="9065">
                  <c:v>1.3698700000000055E-4</c:v>
                </c:pt>
                <c:pt idx="9066">
                  <c:v>1.3652133333333439E-4</c:v>
                </c:pt>
                <c:pt idx="9067">
                  <c:v>1.3652633333333412E-4</c:v>
                </c:pt>
                <c:pt idx="9068">
                  <c:v>1.376880000000011E-4</c:v>
                </c:pt>
                <c:pt idx="9069">
                  <c:v>1.376880000000011E-4</c:v>
                </c:pt>
                <c:pt idx="9070">
                  <c:v>1.3745266666666752E-4</c:v>
                </c:pt>
                <c:pt idx="9071">
                  <c:v>1.3745766666666763E-4</c:v>
                </c:pt>
                <c:pt idx="9072">
                  <c:v>1.376880000000011E-4</c:v>
                </c:pt>
                <c:pt idx="9073">
                  <c:v>1.3792333333333392E-4</c:v>
                </c:pt>
                <c:pt idx="9074">
                  <c:v>1.3815866666666755E-4</c:v>
                </c:pt>
                <c:pt idx="9075">
                  <c:v>1.3862933333333425E-4</c:v>
                </c:pt>
                <c:pt idx="9076">
                  <c:v>1.3839400000000072E-4</c:v>
                </c:pt>
                <c:pt idx="9077">
                  <c:v>1.3839400000000072E-4</c:v>
                </c:pt>
                <c:pt idx="9078">
                  <c:v>1.3816366666666736E-4</c:v>
                </c:pt>
                <c:pt idx="9079">
                  <c:v>1.3769300000000066E-4</c:v>
                </c:pt>
                <c:pt idx="9080">
                  <c:v>1.3839400000000032E-4</c:v>
                </c:pt>
                <c:pt idx="9081">
                  <c:v>1.3792333333333405E-4</c:v>
                </c:pt>
                <c:pt idx="9082">
                  <c:v>1.3815866666666744E-4</c:v>
                </c:pt>
                <c:pt idx="9083">
                  <c:v>1.3815866666666744E-4</c:v>
                </c:pt>
                <c:pt idx="9084">
                  <c:v>1.3862933333333406E-4</c:v>
                </c:pt>
                <c:pt idx="9085">
                  <c:v>1.3862933333333406E-4</c:v>
                </c:pt>
                <c:pt idx="9086">
                  <c:v>1.3815866666666744E-4</c:v>
                </c:pt>
                <c:pt idx="9087">
                  <c:v>1.3815866666666744E-4</c:v>
                </c:pt>
                <c:pt idx="9088">
                  <c:v>1.3862933333333425E-4</c:v>
                </c:pt>
                <c:pt idx="9089">
                  <c:v>1.3839400000000056E-4</c:v>
                </c:pt>
                <c:pt idx="9090">
                  <c:v>1.3815866666666744E-4</c:v>
                </c:pt>
                <c:pt idx="9091">
                  <c:v>1.3816366666666725E-4</c:v>
                </c:pt>
                <c:pt idx="9092">
                  <c:v>1.3816366666666725E-4</c:v>
                </c:pt>
                <c:pt idx="9093">
                  <c:v>1.3793333333333364E-4</c:v>
                </c:pt>
                <c:pt idx="9094">
                  <c:v>1.3793333333333364E-4</c:v>
                </c:pt>
                <c:pt idx="9095">
                  <c:v>1.3839399999999983E-4</c:v>
                </c:pt>
                <c:pt idx="9096">
                  <c:v>1.37928333333334E-4</c:v>
                </c:pt>
                <c:pt idx="9097">
                  <c:v>1.3793333333333364E-4</c:v>
                </c:pt>
                <c:pt idx="9098">
                  <c:v>1.3769800000000023E-4</c:v>
                </c:pt>
                <c:pt idx="9099">
                  <c:v>1.3793333333333364E-4</c:v>
                </c:pt>
                <c:pt idx="9100">
                  <c:v>1.3769800000000023E-4</c:v>
                </c:pt>
                <c:pt idx="9101">
                  <c:v>1.3769800000000023E-4</c:v>
                </c:pt>
                <c:pt idx="9102">
                  <c:v>1.3840400000000045E-4</c:v>
                </c:pt>
                <c:pt idx="9103">
                  <c:v>1.3793833333333358E-4</c:v>
                </c:pt>
                <c:pt idx="9104">
                  <c:v>1.3816866666666708E-4</c:v>
                </c:pt>
                <c:pt idx="9105">
                  <c:v>1.3793833333333391E-4</c:v>
                </c:pt>
                <c:pt idx="9106">
                  <c:v>1.3839900000000001E-4</c:v>
                </c:pt>
                <c:pt idx="9107">
                  <c:v>1.3770300000000052E-4</c:v>
                </c:pt>
                <c:pt idx="9108">
                  <c:v>1.3793833333333391E-4</c:v>
                </c:pt>
                <c:pt idx="9109">
                  <c:v>1.3793833333333391E-4</c:v>
                </c:pt>
                <c:pt idx="9110">
                  <c:v>1.3793833333333405E-4</c:v>
                </c:pt>
                <c:pt idx="9111">
                  <c:v>1.3770300000000006E-4</c:v>
                </c:pt>
                <c:pt idx="9112">
                  <c:v>1.3770300000000006E-4</c:v>
                </c:pt>
                <c:pt idx="9113">
                  <c:v>1.3770300000000006E-4</c:v>
                </c:pt>
                <c:pt idx="9114">
                  <c:v>1.3770300000000006E-4</c:v>
                </c:pt>
                <c:pt idx="9115">
                  <c:v>1.3793833333333391E-4</c:v>
                </c:pt>
                <c:pt idx="9116">
                  <c:v>1.3793333333333375E-4</c:v>
                </c:pt>
                <c:pt idx="9117">
                  <c:v>1.3747266666666708E-4</c:v>
                </c:pt>
                <c:pt idx="9118">
                  <c:v>1.3770800000000017E-4</c:v>
                </c:pt>
                <c:pt idx="9119">
                  <c:v>1.3770300000000006E-4</c:v>
                </c:pt>
                <c:pt idx="9120">
                  <c:v>1.3793833333333391E-4</c:v>
                </c:pt>
                <c:pt idx="9121">
                  <c:v>1.3793833333333391E-4</c:v>
                </c:pt>
                <c:pt idx="9122">
                  <c:v>1.3769800000000047E-4</c:v>
                </c:pt>
                <c:pt idx="9123">
                  <c:v>1.3793333333333364E-4</c:v>
                </c:pt>
                <c:pt idx="9124">
                  <c:v>1.3816866666666708E-4</c:v>
                </c:pt>
                <c:pt idx="9125">
                  <c:v>1.3793333333333407E-4</c:v>
                </c:pt>
                <c:pt idx="9126">
                  <c:v>1.3792833333333413E-4</c:v>
                </c:pt>
                <c:pt idx="9127">
                  <c:v>1.3792833333333413E-4</c:v>
                </c:pt>
                <c:pt idx="9128">
                  <c:v>1.3769800000000093E-4</c:v>
                </c:pt>
                <c:pt idx="9129">
                  <c:v>1.3816866666666757E-4</c:v>
                </c:pt>
                <c:pt idx="9130">
                  <c:v>1.3793833333333413E-4</c:v>
                </c:pt>
                <c:pt idx="9131">
                  <c:v>1.3700200000000068E-4</c:v>
                </c:pt>
                <c:pt idx="9132">
                  <c:v>1.3769800000000047E-4</c:v>
                </c:pt>
                <c:pt idx="9133">
                  <c:v>1.3792833333333438E-4</c:v>
                </c:pt>
                <c:pt idx="9134">
                  <c:v>1.3816866666666757E-4</c:v>
                </c:pt>
                <c:pt idx="9135">
                  <c:v>1.3769800000000093E-4</c:v>
                </c:pt>
                <c:pt idx="9136">
                  <c:v>1.3769300000000096E-4</c:v>
                </c:pt>
                <c:pt idx="9137">
                  <c:v>1.3769300000000066E-4</c:v>
                </c:pt>
                <c:pt idx="9138">
                  <c:v>1.3769300000000066E-4</c:v>
                </c:pt>
                <c:pt idx="9139">
                  <c:v>1.3746266666666751E-4</c:v>
                </c:pt>
                <c:pt idx="9140">
                  <c:v>1.3840400000000137E-4</c:v>
                </c:pt>
                <c:pt idx="9141">
                  <c:v>1.3770300000000052E-4</c:v>
                </c:pt>
                <c:pt idx="9142">
                  <c:v>1.3793333333333407E-4</c:v>
                </c:pt>
                <c:pt idx="9143">
                  <c:v>1.3746266666666751E-4</c:v>
                </c:pt>
                <c:pt idx="9144">
                  <c:v>1.3769800000000085E-4</c:v>
                </c:pt>
                <c:pt idx="9145">
                  <c:v>1.3769800000000085E-4</c:v>
                </c:pt>
                <c:pt idx="9146">
                  <c:v>1.3770300000000052E-4</c:v>
                </c:pt>
                <c:pt idx="9147">
                  <c:v>1.3769800000000085E-4</c:v>
                </c:pt>
                <c:pt idx="9148">
                  <c:v>1.3723233333333385E-4</c:v>
                </c:pt>
                <c:pt idx="9149">
                  <c:v>1.3746766666666746E-4</c:v>
                </c:pt>
                <c:pt idx="9150">
                  <c:v>1.3723733333333399E-4</c:v>
                </c:pt>
                <c:pt idx="9151">
                  <c:v>1.3746266666666727E-4</c:v>
                </c:pt>
                <c:pt idx="9152">
                  <c:v>1.3723233333333385E-4</c:v>
                </c:pt>
                <c:pt idx="9153">
                  <c:v>1.3769800000000117E-4</c:v>
                </c:pt>
                <c:pt idx="9154">
                  <c:v>1.3793333333333407E-4</c:v>
                </c:pt>
                <c:pt idx="9155">
                  <c:v>1.3770300000000052E-4</c:v>
                </c:pt>
                <c:pt idx="9156">
                  <c:v>1.3793333333333407E-4</c:v>
                </c:pt>
                <c:pt idx="9157">
                  <c:v>1.3746266666666751E-4</c:v>
                </c:pt>
                <c:pt idx="9158">
                  <c:v>1.37928333333334E-4</c:v>
                </c:pt>
                <c:pt idx="9159">
                  <c:v>1.3839900000000001E-4</c:v>
                </c:pt>
                <c:pt idx="9160">
                  <c:v>1.3839900000000001E-4</c:v>
                </c:pt>
                <c:pt idx="9161">
                  <c:v>1.3793333333333407E-4</c:v>
                </c:pt>
                <c:pt idx="9162">
                  <c:v>1.3839900000000001E-4</c:v>
                </c:pt>
                <c:pt idx="9163">
                  <c:v>1.37928333333334E-4</c:v>
                </c:pt>
                <c:pt idx="9164">
                  <c:v>1.383890000000001E-4</c:v>
                </c:pt>
                <c:pt idx="9165">
                  <c:v>1.3792333333333392E-4</c:v>
                </c:pt>
                <c:pt idx="9166">
                  <c:v>1.3816366666666725E-4</c:v>
                </c:pt>
                <c:pt idx="9167">
                  <c:v>1.3816366666666725E-4</c:v>
                </c:pt>
                <c:pt idx="9168">
                  <c:v>1.3816366666666725E-4</c:v>
                </c:pt>
                <c:pt idx="9169">
                  <c:v>1.3816366666666725E-4</c:v>
                </c:pt>
                <c:pt idx="9170">
                  <c:v>1.3816366666666725E-4</c:v>
                </c:pt>
                <c:pt idx="9171">
                  <c:v>1.3839399999999983E-4</c:v>
                </c:pt>
                <c:pt idx="9172">
                  <c:v>1.3862433333333417E-4</c:v>
                </c:pt>
                <c:pt idx="9173">
                  <c:v>1.3769300000000066E-4</c:v>
                </c:pt>
                <c:pt idx="9174">
                  <c:v>1.3792333333333413E-4</c:v>
                </c:pt>
                <c:pt idx="9175">
                  <c:v>1.3861933333333412E-4</c:v>
                </c:pt>
                <c:pt idx="9176">
                  <c:v>1.3792333333333413E-4</c:v>
                </c:pt>
                <c:pt idx="9177">
                  <c:v>1.3769300000000066E-4</c:v>
                </c:pt>
                <c:pt idx="9178">
                  <c:v>1.3792333333333413E-4</c:v>
                </c:pt>
                <c:pt idx="9179">
                  <c:v>1.3792333333333413E-4</c:v>
                </c:pt>
                <c:pt idx="9180">
                  <c:v>1.3768800000000083E-4</c:v>
                </c:pt>
                <c:pt idx="9181">
                  <c:v>1.3792833333333424E-4</c:v>
                </c:pt>
                <c:pt idx="9182">
                  <c:v>1.3745766666666763E-4</c:v>
                </c:pt>
                <c:pt idx="9183">
                  <c:v>1.3769300000000066E-4</c:v>
                </c:pt>
                <c:pt idx="9184">
                  <c:v>1.3769300000000066E-4</c:v>
                </c:pt>
                <c:pt idx="9185">
                  <c:v>1.3769300000000066E-4</c:v>
                </c:pt>
                <c:pt idx="9186">
                  <c:v>1.3792333333333413E-4</c:v>
                </c:pt>
                <c:pt idx="9187">
                  <c:v>1.3792333333333413E-4</c:v>
                </c:pt>
                <c:pt idx="9188">
                  <c:v>1.3815866666666769E-4</c:v>
                </c:pt>
                <c:pt idx="9189">
                  <c:v>1.3861933333333422E-4</c:v>
                </c:pt>
                <c:pt idx="9190">
                  <c:v>1.3884966666666734E-4</c:v>
                </c:pt>
                <c:pt idx="9191">
                  <c:v>1.3861933333333422E-4</c:v>
                </c:pt>
                <c:pt idx="9192">
                  <c:v>1.3861933333333422E-4</c:v>
                </c:pt>
                <c:pt idx="9193">
                  <c:v>1.3884966666666772E-4</c:v>
                </c:pt>
                <c:pt idx="9194">
                  <c:v>1.3884966666666772E-4</c:v>
                </c:pt>
                <c:pt idx="9195">
                  <c:v>1.3861933333333422E-4</c:v>
                </c:pt>
                <c:pt idx="9196">
                  <c:v>1.3838400000000067E-4</c:v>
                </c:pt>
                <c:pt idx="9197">
                  <c:v>1.3861933333333422E-4</c:v>
                </c:pt>
                <c:pt idx="9198">
                  <c:v>1.3909000000000078E-4</c:v>
                </c:pt>
                <c:pt idx="9199">
                  <c:v>1.3862433333333449E-4</c:v>
                </c:pt>
                <c:pt idx="9200">
                  <c:v>1.3861933333333395E-4</c:v>
                </c:pt>
                <c:pt idx="9201">
                  <c:v>1.3838400000000067E-4</c:v>
                </c:pt>
                <c:pt idx="9202">
                  <c:v>1.3909000000000021E-4</c:v>
                </c:pt>
                <c:pt idx="9203">
                  <c:v>1.3884966666666734E-4</c:v>
                </c:pt>
                <c:pt idx="9204">
                  <c:v>1.3885466666666756E-4</c:v>
                </c:pt>
                <c:pt idx="9205">
                  <c:v>1.3931533333333442E-4</c:v>
                </c:pt>
                <c:pt idx="9206">
                  <c:v>1.3932033333333388E-4</c:v>
                </c:pt>
                <c:pt idx="9207">
                  <c:v>1.3955066666666732E-4</c:v>
                </c:pt>
                <c:pt idx="9208">
                  <c:v>1.3932033333333388E-4</c:v>
                </c:pt>
                <c:pt idx="9209">
                  <c:v>1.3955066666666732E-4</c:v>
                </c:pt>
                <c:pt idx="9210">
                  <c:v>1.3955066666666732E-4</c:v>
                </c:pt>
                <c:pt idx="9211">
                  <c:v>1.3907999999999981E-4</c:v>
                </c:pt>
                <c:pt idx="9212">
                  <c:v>1.3885466666666731E-4</c:v>
                </c:pt>
                <c:pt idx="9213">
                  <c:v>1.3909000000000021E-4</c:v>
                </c:pt>
                <c:pt idx="9214">
                  <c:v>1.3908000000000084E-4</c:v>
                </c:pt>
                <c:pt idx="9215">
                  <c:v>1.3931033333333423E-4</c:v>
                </c:pt>
                <c:pt idx="9216">
                  <c:v>1.3884966666666705E-4</c:v>
                </c:pt>
                <c:pt idx="9217">
                  <c:v>1.3907500000000109E-4</c:v>
                </c:pt>
                <c:pt idx="9218">
                  <c:v>1.388446666666677E-4</c:v>
                </c:pt>
                <c:pt idx="9219">
                  <c:v>1.388446666666677E-4</c:v>
                </c:pt>
                <c:pt idx="9220">
                  <c:v>1.3931533333333418E-4</c:v>
                </c:pt>
                <c:pt idx="9221">
                  <c:v>1.388446666666677E-4</c:v>
                </c:pt>
                <c:pt idx="9222">
                  <c:v>1.3907500000000109E-4</c:v>
                </c:pt>
                <c:pt idx="9223">
                  <c:v>1.3955066666666721E-4</c:v>
                </c:pt>
                <c:pt idx="9224">
                  <c:v>1.4001133333333408E-4</c:v>
                </c:pt>
                <c:pt idx="9225">
                  <c:v>1.3978600000000014E-4</c:v>
                </c:pt>
                <c:pt idx="9226">
                  <c:v>1.3955066666666732E-4</c:v>
                </c:pt>
                <c:pt idx="9227">
                  <c:v>1.3955066666666746E-4</c:v>
                </c:pt>
                <c:pt idx="9228">
                  <c:v>1.3932033333333404E-4</c:v>
                </c:pt>
                <c:pt idx="9229">
                  <c:v>1.3954566666666765E-4</c:v>
                </c:pt>
                <c:pt idx="9230">
                  <c:v>1.3954566666666765E-4</c:v>
                </c:pt>
                <c:pt idx="9231">
                  <c:v>1.3931533333333426E-4</c:v>
                </c:pt>
                <c:pt idx="9232">
                  <c:v>1.3932033333333371E-4</c:v>
                </c:pt>
                <c:pt idx="9233">
                  <c:v>1.3931533333333426E-4</c:v>
                </c:pt>
                <c:pt idx="9234">
                  <c:v>1.3954566666666751E-4</c:v>
                </c:pt>
                <c:pt idx="9235">
                  <c:v>1.3954566666666789E-4</c:v>
                </c:pt>
                <c:pt idx="9236">
                  <c:v>1.3931533333333418E-4</c:v>
                </c:pt>
                <c:pt idx="9237">
                  <c:v>1.3954566666666751E-4</c:v>
                </c:pt>
                <c:pt idx="9238">
                  <c:v>1.3977600000000063E-4</c:v>
                </c:pt>
                <c:pt idx="9239">
                  <c:v>1.3931533333333418E-4</c:v>
                </c:pt>
                <c:pt idx="9240">
                  <c:v>1.3954566666666751E-4</c:v>
                </c:pt>
                <c:pt idx="9241">
                  <c:v>1.3954566666666751E-4</c:v>
                </c:pt>
                <c:pt idx="9242">
                  <c:v>1.4001133333333408E-4</c:v>
                </c:pt>
                <c:pt idx="9243">
                  <c:v>1.4000633333333392E-4</c:v>
                </c:pt>
                <c:pt idx="9244">
                  <c:v>1.3977600000000063E-4</c:v>
                </c:pt>
                <c:pt idx="9245">
                  <c:v>1.4001133333333408E-4</c:v>
                </c:pt>
                <c:pt idx="9246">
                  <c:v>1.3977600000000066E-4</c:v>
                </c:pt>
                <c:pt idx="9247">
                  <c:v>1.4001133333333408E-4</c:v>
                </c:pt>
                <c:pt idx="9248">
                  <c:v>1.3978100000000052E-4</c:v>
                </c:pt>
                <c:pt idx="9249">
                  <c:v>1.4001133333333375E-4</c:v>
                </c:pt>
                <c:pt idx="9250">
                  <c:v>1.4024166666666722E-4</c:v>
                </c:pt>
                <c:pt idx="9251">
                  <c:v>1.4024666666666706E-4</c:v>
                </c:pt>
                <c:pt idx="9252">
                  <c:v>1.3977600000000063E-4</c:v>
                </c:pt>
                <c:pt idx="9253">
                  <c:v>1.3977600000000031E-4</c:v>
                </c:pt>
                <c:pt idx="9254">
                  <c:v>1.4024666666666728E-4</c:v>
                </c:pt>
                <c:pt idx="9255">
                  <c:v>1.4025166666666749E-4</c:v>
                </c:pt>
                <c:pt idx="9256">
                  <c:v>1.4025166666666749E-4</c:v>
                </c:pt>
                <c:pt idx="9257">
                  <c:v>1.4001133333333408E-4</c:v>
                </c:pt>
                <c:pt idx="9258">
                  <c:v>1.4025166666666749E-4</c:v>
                </c:pt>
                <c:pt idx="9259">
                  <c:v>1.3978099999999987E-4</c:v>
                </c:pt>
                <c:pt idx="9260">
                  <c:v>1.4001133333333375E-4</c:v>
                </c:pt>
                <c:pt idx="9261">
                  <c:v>1.4001133333333375E-4</c:v>
                </c:pt>
                <c:pt idx="9262">
                  <c:v>1.3978100000000052E-4</c:v>
                </c:pt>
                <c:pt idx="9263">
                  <c:v>1.4001133333333408E-4</c:v>
                </c:pt>
                <c:pt idx="9264">
                  <c:v>1.3978100000000052E-4</c:v>
                </c:pt>
                <c:pt idx="9265">
                  <c:v>1.4001133333333375E-4</c:v>
                </c:pt>
                <c:pt idx="9266">
                  <c:v>1.397760000000005E-4</c:v>
                </c:pt>
                <c:pt idx="9267">
                  <c:v>1.4001133333333375E-4</c:v>
                </c:pt>
                <c:pt idx="9268">
                  <c:v>1.4001133333333375E-4</c:v>
                </c:pt>
                <c:pt idx="9269">
                  <c:v>1.3978100000000052E-4</c:v>
                </c:pt>
                <c:pt idx="9270">
                  <c:v>1.3978100000000052E-4</c:v>
                </c:pt>
                <c:pt idx="9271">
                  <c:v>1.3978100000000052E-4</c:v>
                </c:pt>
                <c:pt idx="9272">
                  <c:v>1.3955066666666746E-4</c:v>
                </c:pt>
                <c:pt idx="9273">
                  <c:v>1.3978600000000063E-4</c:v>
                </c:pt>
                <c:pt idx="9274">
                  <c:v>1.3955066666666746E-4</c:v>
                </c:pt>
                <c:pt idx="9275">
                  <c:v>1.3978100000000052E-4</c:v>
                </c:pt>
                <c:pt idx="9276">
                  <c:v>1.3978100000000052E-4</c:v>
                </c:pt>
                <c:pt idx="9277">
                  <c:v>1.4024666666666728E-4</c:v>
                </c:pt>
                <c:pt idx="9278">
                  <c:v>1.4024666666666728E-4</c:v>
                </c:pt>
                <c:pt idx="9279">
                  <c:v>1.4048200000000023E-4</c:v>
                </c:pt>
                <c:pt idx="9280">
                  <c:v>1.4024666666666728E-4</c:v>
                </c:pt>
                <c:pt idx="9281">
                  <c:v>1.4001633333333394E-4</c:v>
                </c:pt>
                <c:pt idx="9282">
                  <c:v>1.4024666666666728E-4</c:v>
                </c:pt>
                <c:pt idx="9283">
                  <c:v>1.4001633333333375E-4</c:v>
                </c:pt>
                <c:pt idx="9284">
                  <c:v>1.4001633333333375E-4</c:v>
                </c:pt>
                <c:pt idx="9285">
                  <c:v>1.402416666666675E-4</c:v>
                </c:pt>
                <c:pt idx="9286">
                  <c:v>1.4047700000000072E-4</c:v>
                </c:pt>
                <c:pt idx="9287">
                  <c:v>1.3978100000000052E-4</c:v>
                </c:pt>
                <c:pt idx="9288">
                  <c:v>1.4001133333333432E-4</c:v>
                </c:pt>
                <c:pt idx="9289">
                  <c:v>1.3978100000000074E-4</c:v>
                </c:pt>
                <c:pt idx="9290">
                  <c:v>1.4001133333333419E-4</c:v>
                </c:pt>
                <c:pt idx="9291">
                  <c:v>1.4001133333333419E-4</c:v>
                </c:pt>
                <c:pt idx="9292">
                  <c:v>1.4000633333333392E-4</c:v>
                </c:pt>
                <c:pt idx="9293">
                  <c:v>1.4000633333333392E-4</c:v>
                </c:pt>
                <c:pt idx="9294">
                  <c:v>1.4001133333333419E-4</c:v>
                </c:pt>
                <c:pt idx="9295">
                  <c:v>1.3977600000000063E-4</c:v>
                </c:pt>
                <c:pt idx="9296">
                  <c:v>1.400063333333337E-4</c:v>
                </c:pt>
                <c:pt idx="9297">
                  <c:v>1.4000633333333381E-4</c:v>
                </c:pt>
                <c:pt idx="9298">
                  <c:v>1.3954066666666768E-4</c:v>
                </c:pt>
                <c:pt idx="9299">
                  <c:v>1.4047700000000026E-4</c:v>
                </c:pt>
                <c:pt idx="9300">
                  <c:v>1.400063333333337E-4</c:v>
                </c:pt>
                <c:pt idx="9301">
                  <c:v>1.3977600000000063E-4</c:v>
                </c:pt>
                <c:pt idx="9302">
                  <c:v>1.4000633333333392E-4</c:v>
                </c:pt>
                <c:pt idx="9303">
                  <c:v>1.397710000000011E-4</c:v>
                </c:pt>
                <c:pt idx="9304">
                  <c:v>1.4000633333333392E-4</c:v>
                </c:pt>
                <c:pt idx="9305">
                  <c:v>1.4023666666666728E-4</c:v>
                </c:pt>
                <c:pt idx="9306">
                  <c:v>1.397710000000011E-4</c:v>
                </c:pt>
                <c:pt idx="9307">
                  <c:v>1.4023666666666728E-4</c:v>
                </c:pt>
                <c:pt idx="9308">
                  <c:v>1.4000633333333435E-4</c:v>
                </c:pt>
                <c:pt idx="9309">
                  <c:v>1.4046700000000054E-4</c:v>
                </c:pt>
                <c:pt idx="9310">
                  <c:v>1.4046700000000054E-4</c:v>
                </c:pt>
                <c:pt idx="9311">
                  <c:v>1.4023666666666728E-4</c:v>
                </c:pt>
                <c:pt idx="9312">
                  <c:v>1.4093266666666683E-4</c:v>
                </c:pt>
                <c:pt idx="9313">
                  <c:v>1.4046700000000054E-4</c:v>
                </c:pt>
                <c:pt idx="9314">
                  <c:v>1.4046700000000054E-4</c:v>
                </c:pt>
                <c:pt idx="9315">
                  <c:v>1.4023666666666712E-4</c:v>
                </c:pt>
                <c:pt idx="9316">
                  <c:v>1.4000133333333425E-4</c:v>
                </c:pt>
                <c:pt idx="9317">
                  <c:v>1.400063333333337E-4</c:v>
                </c:pt>
                <c:pt idx="9318">
                  <c:v>1.400063333333337E-4</c:v>
                </c:pt>
                <c:pt idx="9319">
                  <c:v>1.4023666666666712E-4</c:v>
                </c:pt>
                <c:pt idx="9320">
                  <c:v>1.400063333333337E-4</c:v>
                </c:pt>
                <c:pt idx="9321">
                  <c:v>1.4023666666666712E-4</c:v>
                </c:pt>
                <c:pt idx="9322">
                  <c:v>1.400063333333337E-4</c:v>
                </c:pt>
                <c:pt idx="9323">
                  <c:v>1.400063333333337E-4</c:v>
                </c:pt>
                <c:pt idx="9324">
                  <c:v>1.4023166666666747E-4</c:v>
                </c:pt>
                <c:pt idx="9325">
                  <c:v>1.4000633333333392E-4</c:v>
                </c:pt>
                <c:pt idx="9326">
                  <c:v>1.4000633333333392E-4</c:v>
                </c:pt>
                <c:pt idx="9327">
                  <c:v>1.4024166666666736E-4</c:v>
                </c:pt>
                <c:pt idx="9328">
                  <c:v>1.4024166666666766E-4</c:v>
                </c:pt>
                <c:pt idx="9329">
                  <c:v>1.4024166666666736E-4</c:v>
                </c:pt>
                <c:pt idx="9330">
                  <c:v>1.4024166666666736E-4</c:v>
                </c:pt>
                <c:pt idx="9331">
                  <c:v>1.4069733333333363E-4</c:v>
                </c:pt>
                <c:pt idx="9332">
                  <c:v>1.4023666666666728E-4</c:v>
                </c:pt>
                <c:pt idx="9333">
                  <c:v>1.4023666666666728E-4</c:v>
                </c:pt>
                <c:pt idx="9334">
                  <c:v>1.4023666666666728E-4</c:v>
                </c:pt>
                <c:pt idx="9335">
                  <c:v>1.4000133333333444E-4</c:v>
                </c:pt>
                <c:pt idx="9336">
                  <c:v>1.4000633333333381E-4</c:v>
                </c:pt>
                <c:pt idx="9337">
                  <c:v>1.4000633333333392E-4</c:v>
                </c:pt>
                <c:pt idx="9338">
                  <c:v>1.4046700000000032E-4</c:v>
                </c:pt>
                <c:pt idx="9339">
                  <c:v>1.4046700000000032E-4</c:v>
                </c:pt>
                <c:pt idx="9340">
                  <c:v>1.4000133333333406E-4</c:v>
                </c:pt>
                <c:pt idx="9341">
                  <c:v>1.4046699999999967E-4</c:v>
                </c:pt>
                <c:pt idx="9342">
                  <c:v>1.4069733333333352E-4</c:v>
                </c:pt>
                <c:pt idx="9343">
                  <c:v>1.4093766666666672E-4</c:v>
                </c:pt>
                <c:pt idx="9344">
                  <c:v>1.4116799999999987E-4</c:v>
                </c:pt>
                <c:pt idx="9345">
                  <c:v>1.4070233333333333E-4</c:v>
                </c:pt>
                <c:pt idx="9346">
                  <c:v>1.4093766666666672E-4</c:v>
                </c:pt>
                <c:pt idx="9347">
                  <c:v>1.4046699999999967E-4</c:v>
                </c:pt>
                <c:pt idx="9348">
                  <c:v>1.4093266666666645E-4</c:v>
                </c:pt>
                <c:pt idx="9349">
                  <c:v>1.4093266666666661E-4</c:v>
                </c:pt>
                <c:pt idx="9350">
                  <c:v>1.4070233333333303E-4</c:v>
                </c:pt>
                <c:pt idx="9351">
                  <c:v>1.4093266666666661E-4</c:v>
                </c:pt>
                <c:pt idx="9352">
                  <c:v>1.4093266666666645E-4</c:v>
                </c:pt>
                <c:pt idx="9353">
                  <c:v>1.4116299999999971E-4</c:v>
                </c:pt>
                <c:pt idx="9354">
                  <c:v>1.4070233333333303E-4</c:v>
                </c:pt>
                <c:pt idx="9355">
                  <c:v>1.409276666666667E-4</c:v>
                </c:pt>
                <c:pt idx="9356">
                  <c:v>1.4023166666666726E-4</c:v>
                </c:pt>
                <c:pt idx="9357">
                  <c:v>1.4069733333333352E-4</c:v>
                </c:pt>
                <c:pt idx="9358">
                  <c:v>1.4093266666666645E-4</c:v>
                </c:pt>
                <c:pt idx="9359">
                  <c:v>1.4115799999999982E-4</c:v>
                </c:pt>
                <c:pt idx="9360">
                  <c:v>1.4115799999999971E-4</c:v>
                </c:pt>
                <c:pt idx="9361">
                  <c:v>1.4116299999999979E-4</c:v>
                </c:pt>
                <c:pt idx="9362">
                  <c:v>1.4116299999999979E-4</c:v>
                </c:pt>
                <c:pt idx="9363">
                  <c:v>1.4208933333333321E-4</c:v>
                </c:pt>
                <c:pt idx="9364">
                  <c:v>1.4139333333333307E-4</c:v>
                </c:pt>
                <c:pt idx="9365">
                  <c:v>1.4186400000000028E-4</c:v>
                </c:pt>
                <c:pt idx="9366">
                  <c:v>1.4186400000000028E-4</c:v>
                </c:pt>
                <c:pt idx="9367">
                  <c:v>1.423246666666669E-4</c:v>
                </c:pt>
                <c:pt idx="9368">
                  <c:v>1.423246666666669E-4</c:v>
                </c:pt>
                <c:pt idx="9369">
                  <c:v>1.4209433333333348E-4</c:v>
                </c:pt>
                <c:pt idx="9370">
                  <c:v>1.4208933333333392E-4</c:v>
                </c:pt>
                <c:pt idx="9371">
                  <c:v>1.4208933333333367E-4</c:v>
                </c:pt>
                <c:pt idx="9372">
                  <c:v>1.423246666666669E-4</c:v>
                </c:pt>
                <c:pt idx="9373">
                  <c:v>1.423246666666669E-4</c:v>
                </c:pt>
                <c:pt idx="9374">
                  <c:v>1.4209933333333345E-4</c:v>
                </c:pt>
                <c:pt idx="9375">
                  <c:v>1.4186900000000003E-4</c:v>
                </c:pt>
                <c:pt idx="9376">
                  <c:v>1.4209933333333345E-4</c:v>
                </c:pt>
                <c:pt idx="9377">
                  <c:v>1.4256500000000056E-4</c:v>
                </c:pt>
                <c:pt idx="9378">
                  <c:v>1.4256500000000056E-4</c:v>
                </c:pt>
                <c:pt idx="9379">
                  <c:v>1.4232966666666703E-4</c:v>
                </c:pt>
                <c:pt idx="9380">
                  <c:v>1.4232966666666665E-4</c:v>
                </c:pt>
                <c:pt idx="9381">
                  <c:v>1.4232966666666703E-4</c:v>
                </c:pt>
                <c:pt idx="9382">
                  <c:v>1.4209433333333413E-4</c:v>
                </c:pt>
                <c:pt idx="9383">
                  <c:v>1.4209933333333361E-4</c:v>
                </c:pt>
                <c:pt idx="9384">
                  <c:v>1.4209933333333361E-4</c:v>
                </c:pt>
                <c:pt idx="9385">
                  <c:v>1.4209933333333361E-4</c:v>
                </c:pt>
                <c:pt idx="9386">
                  <c:v>1.4233466666666692E-4</c:v>
                </c:pt>
                <c:pt idx="9387">
                  <c:v>1.4209933333333361E-4</c:v>
                </c:pt>
                <c:pt idx="9388">
                  <c:v>1.4209933333333345E-4</c:v>
                </c:pt>
                <c:pt idx="9389">
                  <c:v>1.4210433333333394E-4</c:v>
                </c:pt>
                <c:pt idx="9390">
                  <c:v>1.4209933333333345E-4</c:v>
                </c:pt>
                <c:pt idx="9391">
                  <c:v>1.4233466666666692E-4</c:v>
                </c:pt>
                <c:pt idx="9392">
                  <c:v>1.4256999999999974E-4</c:v>
                </c:pt>
                <c:pt idx="9393">
                  <c:v>1.4256999999999974E-4</c:v>
                </c:pt>
                <c:pt idx="9394">
                  <c:v>1.4280533333333402E-4</c:v>
                </c:pt>
                <c:pt idx="9395">
                  <c:v>1.4233966666666643E-4</c:v>
                </c:pt>
                <c:pt idx="9396">
                  <c:v>1.4256999999999974E-4</c:v>
                </c:pt>
                <c:pt idx="9397">
                  <c:v>1.4257500000000036E-4</c:v>
                </c:pt>
                <c:pt idx="9398">
                  <c:v>1.4256999999999974E-4</c:v>
                </c:pt>
                <c:pt idx="9399">
                  <c:v>1.4257000000000023E-4</c:v>
                </c:pt>
                <c:pt idx="9400">
                  <c:v>1.4280533333333402E-4</c:v>
                </c:pt>
                <c:pt idx="9401">
                  <c:v>1.4280533333333402E-4</c:v>
                </c:pt>
                <c:pt idx="9402">
                  <c:v>1.4327600000000042E-4</c:v>
                </c:pt>
                <c:pt idx="9403">
                  <c:v>1.4350133333333406E-4</c:v>
                </c:pt>
                <c:pt idx="9404">
                  <c:v>1.432660000000004E-4</c:v>
                </c:pt>
                <c:pt idx="9405">
                  <c:v>1.4327100000000064E-4</c:v>
                </c:pt>
                <c:pt idx="9406">
                  <c:v>1.4258000000000003E-4</c:v>
                </c:pt>
                <c:pt idx="9407">
                  <c:v>1.4234466666666708E-4</c:v>
                </c:pt>
                <c:pt idx="9408">
                  <c:v>1.4233966666666681E-4</c:v>
                </c:pt>
                <c:pt idx="9409">
                  <c:v>1.4232966666666665E-4</c:v>
                </c:pt>
                <c:pt idx="9410">
                  <c:v>1.4233466666666692E-4</c:v>
                </c:pt>
                <c:pt idx="9411">
                  <c:v>1.4233466666666692E-4</c:v>
                </c:pt>
                <c:pt idx="9412">
                  <c:v>1.4233466666666692E-4</c:v>
                </c:pt>
                <c:pt idx="9413">
                  <c:v>1.4233466666666692E-4</c:v>
                </c:pt>
                <c:pt idx="9414">
                  <c:v>1.4280033333333414E-4</c:v>
                </c:pt>
                <c:pt idx="9415">
                  <c:v>1.4256500000000056E-4</c:v>
                </c:pt>
                <c:pt idx="9416">
                  <c:v>1.4257000000000023E-4</c:v>
                </c:pt>
                <c:pt idx="9417">
                  <c:v>1.4256999999999988E-4</c:v>
                </c:pt>
                <c:pt idx="9418">
                  <c:v>1.4256999999999988E-4</c:v>
                </c:pt>
                <c:pt idx="9419">
                  <c:v>1.4257000000000023E-4</c:v>
                </c:pt>
                <c:pt idx="9420">
                  <c:v>1.4233466666666692E-4</c:v>
                </c:pt>
                <c:pt idx="9421">
                  <c:v>1.4256500000000056E-4</c:v>
                </c:pt>
                <c:pt idx="9422">
                  <c:v>1.4256500000000056E-4</c:v>
                </c:pt>
                <c:pt idx="9423">
                  <c:v>1.4232966666666665E-4</c:v>
                </c:pt>
                <c:pt idx="9424">
                  <c:v>1.4280033333333414E-4</c:v>
                </c:pt>
                <c:pt idx="9425">
                  <c:v>1.4280033333333414E-4</c:v>
                </c:pt>
                <c:pt idx="9426">
                  <c:v>1.4303066666666755E-4</c:v>
                </c:pt>
                <c:pt idx="9427">
                  <c:v>1.4303066666666755E-4</c:v>
                </c:pt>
                <c:pt idx="9428">
                  <c:v>1.4303066666666755E-4</c:v>
                </c:pt>
                <c:pt idx="9429">
                  <c:v>1.4279533333333392E-4</c:v>
                </c:pt>
                <c:pt idx="9430">
                  <c:v>1.4302566666666777E-4</c:v>
                </c:pt>
                <c:pt idx="9431">
                  <c:v>1.4279533333333392E-4</c:v>
                </c:pt>
                <c:pt idx="9432">
                  <c:v>1.4326100000000103E-4</c:v>
                </c:pt>
                <c:pt idx="9433">
                  <c:v>1.4326100000000103E-4</c:v>
                </c:pt>
                <c:pt idx="9434">
                  <c:v>1.4349133333333409E-4</c:v>
                </c:pt>
                <c:pt idx="9435">
                  <c:v>1.4326100000000103E-4</c:v>
                </c:pt>
                <c:pt idx="9436">
                  <c:v>1.4349133333333434E-4</c:v>
                </c:pt>
                <c:pt idx="9437">
                  <c:v>1.4373166666666753E-4</c:v>
                </c:pt>
                <c:pt idx="9438">
                  <c:v>1.4396200000000025E-4</c:v>
                </c:pt>
                <c:pt idx="9439">
                  <c:v>1.4373166666666718E-4</c:v>
                </c:pt>
                <c:pt idx="9440">
                  <c:v>1.4349133333333396E-4</c:v>
                </c:pt>
                <c:pt idx="9441">
                  <c:v>1.4325100000000076E-4</c:v>
                </c:pt>
                <c:pt idx="9442">
                  <c:v>1.4372166666666686E-4</c:v>
                </c:pt>
                <c:pt idx="9443">
                  <c:v>1.4372666666666694E-4</c:v>
                </c:pt>
                <c:pt idx="9444">
                  <c:v>1.43962E-4</c:v>
                </c:pt>
                <c:pt idx="9445">
                  <c:v>1.4418733333333356E-4</c:v>
                </c:pt>
                <c:pt idx="9446">
                  <c:v>1.4349133333333412E-4</c:v>
                </c:pt>
                <c:pt idx="9447">
                  <c:v>1.4419233333333331E-4</c:v>
                </c:pt>
                <c:pt idx="9448">
                  <c:v>1.4418733333333361E-4</c:v>
                </c:pt>
                <c:pt idx="9449">
                  <c:v>1.4419233333333331E-4</c:v>
                </c:pt>
                <c:pt idx="9450">
                  <c:v>1.4372166666666724E-4</c:v>
                </c:pt>
                <c:pt idx="9451">
                  <c:v>1.4372666666666694E-4</c:v>
                </c:pt>
                <c:pt idx="9452">
                  <c:v>1.437266666666671E-4</c:v>
                </c:pt>
                <c:pt idx="9453">
                  <c:v>1.4418733333333402E-4</c:v>
                </c:pt>
                <c:pt idx="9454">
                  <c:v>1.4396200000000025E-4</c:v>
                </c:pt>
                <c:pt idx="9455">
                  <c:v>1.4419233333333361E-4</c:v>
                </c:pt>
                <c:pt idx="9456">
                  <c:v>1.4442766666666768E-4</c:v>
                </c:pt>
                <c:pt idx="9457">
                  <c:v>1.4442766666666768E-4</c:v>
                </c:pt>
                <c:pt idx="9458">
                  <c:v>1.4442766666666768E-4</c:v>
                </c:pt>
                <c:pt idx="9459">
                  <c:v>1.4419233333333361E-4</c:v>
                </c:pt>
                <c:pt idx="9460">
                  <c:v>1.4419233333333361E-4</c:v>
                </c:pt>
                <c:pt idx="9461">
                  <c:v>1.4419233333333361E-4</c:v>
                </c:pt>
                <c:pt idx="9462">
                  <c:v>1.4465800000000085E-4</c:v>
                </c:pt>
                <c:pt idx="9463">
                  <c:v>1.4442766666666768E-4</c:v>
                </c:pt>
                <c:pt idx="9464">
                  <c:v>1.446630000000009E-4</c:v>
                </c:pt>
                <c:pt idx="9465">
                  <c:v>1.446630000000009E-4</c:v>
                </c:pt>
                <c:pt idx="9466">
                  <c:v>1.4489833333333432E-4</c:v>
                </c:pt>
                <c:pt idx="9467">
                  <c:v>1.4489833333333432E-4</c:v>
                </c:pt>
                <c:pt idx="9468">
                  <c:v>1.446630000000009E-4</c:v>
                </c:pt>
                <c:pt idx="9469">
                  <c:v>1.4489833333333432E-4</c:v>
                </c:pt>
                <c:pt idx="9470">
                  <c:v>1.4489833333333407E-4</c:v>
                </c:pt>
                <c:pt idx="9471">
                  <c:v>1.4489833333333407E-4</c:v>
                </c:pt>
                <c:pt idx="9472">
                  <c:v>1.4512366666666736E-4</c:v>
                </c:pt>
                <c:pt idx="9473">
                  <c:v>1.4512366666666722E-4</c:v>
                </c:pt>
                <c:pt idx="9474">
                  <c:v>1.4512366666666722E-4</c:v>
                </c:pt>
                <c:pt idx="9475">
                  <c:v>1.4489333333333383E-4</c:v>
                </c:pt>
                <c:pt idx="9476">
                  <c:v>1.4466300000000074E-4</c:v>
                </c:pt>
                <c:pt idx="9477">
                  <c:v>1.4466300000000074E-4</c:v>
                </c:pt>
                <c:pt idx="9478">
                  <c:v>1.4466300000000074E-4</c:v>
                </c:pt>
                <c:pt idx="9479">
                  <c:v>1.4489333333333375E-4</c:v>
                </c:pt>
                <c:pt idx="9480">
                  <c:v>1.4489333333333386E-4</c:v>
                </c:pt>
                <c:pt idx="9481">
                  <c:v>1.4489333333333386E-4</c:v>
                </c:pt>
                <c:pt idx="9482">
                  <c:v>1.4489333333333386E-4</c:v>
                </c:pt>
                <c:pt idx="9483">
                  <c:v>1.4465800000000085E-4</c:v>
                </c:pt>
                <c:pt idx="9484">
                  <c:v>1.4465800000000085E-4</c:v>
                </c:pt>
                <c:pt idx="9485">
                  <c:v>1.4442266666666735E-4</c:v>
                </c:pt>
                <c:pt idx="9486">
                  <c:v>1.4465800000000085E-4</c:v>
                </c:pt>
                <c:pt idx="9487">
                  <c:v>1.4581966666666715E-4</c:v>
                </c:pt>
                <c:pt idx="9488">
                  <c:v>1.453540000000007E-4</c:v>
                </c:pt>
                <c:pt idx="9489">
                  <c:v>1.4511866666666766E-4</c:v>
                </c:pt>
                <c:pt idx="9490">
                  <c:v>1.4511866666666736E-4</c:v>
                </c:pt>
                <c:pt idx="9491">
                  <c:v>1.4534900000000021E-4</c:v>
                </c:pt>
                <c:pt idx="9492">
                  <c:v>1.4535400000000078E-4</c:v>
                </c:pt>
                <c:pt idx="9493">
                  <c:v>1.4488833333333424E-4</c:v>
                </c:pt>
                <c:pt idx="9494">
                  <c:v>1.4535900000000045E-4</c:v>
                </c:pt>
                <c:pt idx="9495">
                  <c:v>1.4535900000000045E-4</c:v>
                </c:pt>
                <c:pt idx="9496">
                  <c:v>1.4512366666666736E-4</c:v>
                </c:pt>
                <c:pt idx="9497">
                  <c:v>1.4512366666666736E-4</c:v>
                </c:pt>
                <c:pt idx="9498">
                  <c:v>1.4512866666666752E-4</c:v>
                </c:pt>
                <c:pt idx="9499">
                  <c:v>1.4512866666666752E-4</c:v>
                </c:pt>
                <c:pt idx="9500">
                  <c:v>1.4535900000000045E-4</c:v>
                </c:pt>
                <c:pt idx="9501">
                  <c:v>1.4535400000000078E-4</c:v>
                </c:pt>
                <c:pt idx="9502">
                  <c:v>1.4535900000000045E-4</c:v>
                </c:pt>
                <c:pt idx="9503">
                  <c:v>1.4511866666666766E-4</c:v>
                </c:pt>
                <c:pt idx="9504">
                  <c:v>1.453540000000007E-4</c:v>
                </c:pt>
                <c:pt idx="9505">
                  <c:v>1.4512366666666722E-4</c:v>
                </c:pt>
                <c:pt idx="9506">
                  <c:v>1.453540000000007E-4</c:v>
                </c:pt>
                <c:pt idx="9507">
                  <c:v>1.4535900000000021E-4</c:v>
                </c:pt>
                <c:pt idx="9508">
                  <c:v>1.4535400000000037E-4</c:v>
                </c:pt>
                <c:pt idx="9509">
                  <c:v>1.4512366666666668E-4</c:v>
                </c:pt>
                <c:pt idx="9510">
                  <c:v>1.4488833333333394E-4</c:v>
                </c:pt>
                <c:pt idx="9511">
                  <c:v>1.4489333333333383E-4</c:v>
                </c:pt>
                <c:pt idx="9512">
                  <c:v>1.4489333333333383E-4</c:v>
                </c:pt>
                <c:pt idx="9513">
                  <c:v>1.4535400000000037E-4</c:v>
                </c:pt>
                <c:pt idx="9514">
                  <c:v>1.4488833333333424E-4</c:v>
                </c:pt>
                <c:pt idx="9515">
                  <c:v>1.4442266666666743E-4</c:v>
                </c:pt>
                <c:pt idx="9516">
                  <c:v>1.4512366666666698E-4</c:v>
                </c:pt>
                <c:pt idx="9517">
                  <c:v>1.4466300000000066E-4</c:v>
                </c:pt>
                <c:pt idx="9518">
                  <c:v>1.4512366666666698E-4</c:v>
                </c:pt>
                <c:pt idx="9519">
                  <c:v>1.4535400000000037E-4</c:v>
                </c:pt>
                <c:pt idx="9520">
                  <c:v>1.4488833333333394E-4</c:v>
                </c:pt>
                <c:pt idx="9521">
                  <c:v>1.4535400000000037E-4</c:v>
                </c:pt>
                <c:pt idx="9522">
                  <c:v>1.4488833333333394E-4</c:v>
                </c:pt>
                <c:pt idx="9523">
                  <c:v>1.4512366666666698E-4</c:v>
                </c:pt>
                <c:pt idx="9524">
                  <c:v>1.4465800000000085E-4</c:v>
                </c:pt>
                <c:pt idx="9525">
                  <c:v>1.4512366666666668E-4</c:v>
                </c:pt>
                <c:pt idx="9526">
                  <c:v>1.4512366666666698E-4</c:v>
                </c:pt>
                <c:pt idx="9527">
                  <c:v>1.4488833333333394E-4</c:v>
                </c:pt>
                <c:pt idx="9528">
                  <c:v>1.4488833333333424E-4</c:v>
                </c:pt>
                <c:pt idx="9529">
                  <c:v>1.4535400000000037E-4</c:v>
                </c:pt>
                <c:pt idx="9530">
                  <c:v>1.4512366666666698E-4</c:v>
                </c:pt>
                <c:pt idx="9531">
                  <c:v>1.4535400000000037E-4</c:v>
                </c:pt>
                <c:pt idx="9532">
                  <c:v>1.4534900000000021E-4</c:v>
                </c:pt>
                <c:pt idx="9533">
                  <c:v>1.4534400000000046E-4</c:v>
                </c:pt>
                <c:pt idx="9534">
                  <c:v>1.4511866666666736E-4</c:v>
                </c:pt>
                <c:pt idx="9535">
                  <c:v>1.4535400000000037E-4</c:v>
                </c:pt>
                <c:pt idx="9536">
                  <c:v>1.4488833333333405E-4</c:v>
                </c:pt>
                <c:pt idx="9537">
                  <c:v>1.4535400000000037E-4</c:v>
                </c:pt>
                <c:pt idx="9538">
                  <c:v>1.4512366666666698E-4</c:v>
                </c:pt>
                <c:pt idx="9539">
                  <c:v>1.4535400000000037E-4</c:v>
                </c:pt>
                <c:pt idx="9540">
                  <c:v>1.4581466666666764E-4</c:v>
                </c:pt>
                <c:pt idx="9541">
                  <c:v>1.4535400000000037E-4</c:v>
                </c:pt>
                <c:pt idx="9542">
                  <c:v>1.4511866666666736E-4</c:v>
                </c:pt>
                <c:pt idx="9543">
                  <c:v>1.4534900000000021E-4</c:v>
                </c:pt>
                <c:pt idx="9544">
                  <c:v>1.451136666666672E-4</c:v>
                </c:pt>
                <c:pt idx="9545">
                  <c:v>1.451136666666672E-4</c:v>
                </c:pt>
                <c:pt idx="9546">
                  <c:v>1.451136666666672E-4</c:v>
                </c:pt>
                <c:pt idx="9547">
                  <c:v>1.4535400000000037E-4</c:v>
                </c:pt>
                <c:pt idx="9548">
                  <c:v>1.453440000000007E-4</c:v>
                </c:pt>
                <c:pt idx="9549">
                  <c:v>1.4557433333333412E-4</c:v>
                </c:pt>
                <c:pt idx="9550">
                  <c:v>1.4580466666666808E-4</c:v>
                </c:pt>
                <c:pt idx="9551">
                  <c:v>1.4580966666666767E-4</c:v>
                </c:pt>
                <c:pt idx="9552">
                  <c:v>1.4603500000000117E-4</c:v>
                </c:pt>
                <c:pt idx="9553">
                  <c:v>1.4580966666666767E-4</c:v>
                </c:pt>
                <c:pt idx="9554">
                  <c:v>1.4557433333333412E-4</c:v>
                </c:pt>
                <c:pt idx="9555">
                  <c:v>1.4580966666666767E-4</c:v>
                </c:pt>
                <c:pt idx="9556">
                  <c:v>1.4557933333333363E-4</c:v>
                </c:pt>
                <c:pt idx="9557">
                  <c:v>1.4534400000000081E-4</c:v>
                </c:pt>
                <c:pt idx="9558">
                  <c:v>1.4534400000000081E-4</c:v>
                </c:pt>
                <c:pt idx="9559">
                  <c:v>1.4534900000000021E-4</c:v>
                </c:pt>
                <c:pt idx="9560">
                  <c:v>1.4557433333333396E-4</c:v>
                </c:pt>
                <c:pt idx="9561">
                  <c:v>1.4557933333333363E-4</c:v>
                </c:pt>
                <c:pt idx="9562">
                  <c:v>1.4580966666666767E-4</c:v>
                </c:pt>
                <c:pt idx="9563">
                  <c:v>1.4605000000000076E-4</c:v>
                </c:pt>
                <c:pt idx="9564">
                  <c:v>1.4581466666666764E-4</c:v>
                </c:pt>
                <c:pt idx="9565">
                  <c:v>1.4628033333333415E-4</c:v>
                </c:pt>
                <c:pt idx="9566">
                  <c:v>1.4605000000000076E-4</c:v>
                </c:pt>
                <c:pt idx="9567">
                  <c:v>1.4558433333333368E-4</c:v>
                </c:pt>
                <c:pt idx="9568">
                  <c:v>1.4628033333333415E-4</c:v>
                </c:pt>
                <c:pt idx="9569">
                  <c:v>1.4605000000000076E-4</c:v>
                </c:pt>
                <c:pt idx="9570">
                  <c:v>1.4581466666666753E-4</c:v>
                </c:pt>
                <c:pt idx="9571">
                  <c:v>1.4581466666666753E-4</c:v>
                </c:pt>
                <c:pt idx="9572">
                  <c:v>1.4604500000000095E-4</c:v>
                </c:pt>
                <c:pt idx="9573">
                  <c:v>1.4558433333333368E-4</c:v>
                </c:pt>
                <c:pt idx="9574">
                  <c:v>1.4605000000000076E-4</c:v>
                </c:pt>
                <c:pt idx="9575">
                  <c:v>1.4605000000000076E-4</c:v>
                </c:pt>
                <c:pt idx="9576">
                  <c:v>1.4580966666666756E-4</c:v>
                </c:pt>
                <c:pt idx="9577">
                  <c:v>1.4604500000000111E-4</c:v>
                </c:pt>
                <c:pt idx="9578">
                  <c:v>1.4557933333333363E-4</c:v>
                </c:pt>
                <c:pt idx="9579">
                  <c:v>1.4651066666666716E-4</c:v>
                </c:pt>
                <c:pt idx="9580">
                  <c:v>1.4581466666666764E-4</c:v>
                </c:pt>
                <c:pt idx="9581">
                  <c:v>1.4581966666666734E-4</c:v>
                </c:pt>
                <c:pt idx="9582">
                  <c:v>1.4628033333333393E-4</c:v>
                </c:pt>
                <c:pt idx="9583">
                  <c:v>1.4628033333333393E-4</c:v>
                </c:pt>
                <c:pt idx="9584">
                  <c:v>1.4675600000000011E-4</c:v>
                </c:pt>
                <c:pt idx="9585">
                  <c:v>1.4652066666666721E-4</c:v>
                </c:pt>
                <c:pt idx="9586">
                  <c:v>1.4698633333333347E-4</c:v>
                </c:pt>
                <c:pt idx="9587">
                  <c:v>1.4674600000000003E-4</c:v>
                </c:pt>
                <c:pt idx="9588">
                  <c:v>1.4651566666666732E-4</c:v>
                </c:pt>
                <c:pt idx="9589">
                  <c:v>1.4651066666666684E-4</c:v>
                </c:pt>
                <c:pt idx="9590">
                  <c:v>1.4651066666666708E-4</c:v>
                </c:pt>
                <c:pt idx="9591">
                  <c:v>1.4651066666666684E-4</c:v>
                </c:pt>
                <c:pt idx="9592">
                  <c:v>1.4651066666666684E-4</c:v>
                </c:pt>
                <c:pt idx="9593">
                  <c:v>1.4580966666666743E-4</c:v>
                </c:pt>
                <c:pt idx="9594">
                  <c:v>1.4675100000000014E-4</c:v>
                </c:pt>
                <c:pt idx="9595">
                  <c:v>1.4628533333333401E-4</c:v>
                </c:pt>
                <c:pt idx="9596">
                  <c:v>1.467459999999999E-4</c:v>
                </c:pt>
                <c:pt idx="9597">
                  <c:v>1.4651566666666708E-4</c:v>
                </c:pt>
                <c:pt idx="9598">
                  <c:v>1.4697633333333345E-4</c:v>
                </c:pt>
                <c:pt idx="9599">
                  <c:v>1.4675100000000014E-4</c:v>
                </c:pt>
                <c:pt idx="9600">
                  <c:v>1.4651566666666708E-4</c:v>
                </c:pt>
                <c:pt idx="9601">
                  <c:v>1.4651066666666708E-4</c:v>
                </c:pt>
                <c:pt idx="9602">
                  <c:v>1.4675100000000014E-4</c:v>
                </c:pt>
                <c:pt idx="9603">
                  <c:v>1.4651566666666708E-4</c:v>
                </c:pt>
                <c:pt idx="9604">
                  <c:v>1.4697633333333364E-4</c:v>
                </c:pt>
                <c:pt idx="9605">
                  <c:v>1.4697633333333332E-4</c:v>
                </c:pt>
                <c:pt idx="9606">
                  <c:v>1.4697633333333332E-4</c:v>
                </c:pt>
                <c:pt idx="9607">
                  <c:v>1.4556433333333361E-4</c:v>
                </c:pt>
                <c:pt idx="9608">
                  <c:v>1.45794666666667E-4</c:v>
                </c:pt>
                <c:pt idx="9609">
                  <c:v>1.4556433333333388E-4</c:v>
                </c:pt>
                <c:pt idx="9610">
                  <c:v>1.45794666666667E-4</c:v>
                </c:pt>
                <c:pt idx="9611">
                  <c:v>1.45794666666667E-4</c:v>
                </c:pt>
                <c:pt idx="9612">
                  <c:v>1.4555933333333323E-4</c:v>
                </c:pt>
                <c:pt idx="9613">
                  <c:v>1.45794666666667E-4</c:v>
                </c:pt>
                <c:pt idx="9614">
                  <c:v>1.45794666666667E-4</c:v>
                </c:pt>
                <c:pt idx="9615">
                  <c:v>1.4603000000000071E-4</c:v>
                </c:pt>
                <c:pt idx="9616">
                  <c:v>1.45794666666667E-4</c:v>
                </c:pt>
                <c:pt idx="9617">
                  <c:v>1.4579966666666667E-4</c:v>
                </c:pt>
                <c:pt idx="9618">
                  <c:v>1.4579466666666738E-4</c:v>
                </c:pt>
                <c:pt idx="9619">
                  <c:v>1.45794666666667E-4</c:v>
                </c:pt>
                <c:pt idx="9620">
                  <c:v>1.4556433333333388E-4</c:v>
                </c:pt>
                <c:pt idx="9621">
                  <c:v>1.4603000000000099E-4</c:v>
                </c:pt>
                <c:pt idx="9622">
                  <c:v>1.4626033333333397E-4</c:v>
                </c:pt>
                <c:pt idx="9623">
                  <c:v>1.4626533333333456E-4</c:v>
                </c:pt>
                <c:pt idx="9624">
                  <c:v>1.4649566666666766E-4</c:v>
                </c:pt>
                <c:pt idx="9625">
                  <c:v>1.4672600000000023E-4</c:v>
                </c:pt>
                <c:pt idx="9626">
                  <c:v>1.4603000000000099E-4</c:v>
                </c:pt>
                <c:pt idx="9627">
                  <c:v>1.4671600000000046E-4</c:v>
                </c:pt>
                <c:pt idx="9628">
                  <c:v>1.4602500000000088E-4</c:v>
                </c:pt>
                <c:pt idx="9629">
                  <c:v>1.4672600000000061E-4</c:v>
                </c:pt>
                <c:pt idx="9630">
                  <c:v>1.4649566666666741E-4</c:v>
                </c:pt>
                <c:pt idx="9631">
                  <c:v>1.4625533333333435E-4</c:v>
                </c:pt>
                <c:pt idx="9632">
                  <c:v>1.4695133333333412E-4</c:v>
                </c:pt>
                <c:pt idx="9633">
                  <c:v>1.4625533333333408E-4</c:v>
                </c:pt>
                <c:pt idx="9634">
                  <c:v>1.4601999999999985E-4</c:v>
                </c:pt>
                <c:pt idx="9635">
                  <c:v>1.4649066666666758E-4</c:v>
                </c:pt>
                <c:pt idx="9636">
                  <c:v>1.4648566666666745E-4</c:v>
                </c:pt>
                <c:pt idx="9637">
                  <c:v>1.4602000000000072E-4</c:v>
                </c:pt>
                <c:pt idx="9638">
                  <c:v>1.4672100000000059E-4</c:v>
                </c:pt>
                <c:pt idx="9639">
                  <c:v>1.4695633333333384E-4</c:v>
                </c:pt>
                <c:pt idx="9640">
                  <c:v>1.4626533333333435E-4</c:v>
                </c:pt>
                <c:pt idx="9641">
                  <c:v>1.4626533333333435E-4</c:v>
                </c:pt>
                <c:pt idx="9642">
                  <c:v>1.4626533333333435E-4</c:v>
                </c:pt>
                <c:pt idx="9643">
                  <c:v>1.4673100000000091E-4</c:v>
                </c:pt>
                <c:pt idx="9644">
                  <c:v>1.4650066666666752E-4</c:v>
                </c:pt>
                <c:pt idx="9645">
                  <c:v>1.4673100000000094E-4</c:v>
                </c:pt>
                <c:pt idx="9646">
                  <c:v>1.4650066666666722E-4</c:v>
                </c:pt>
                <c:pt idx="9647">
                  <c:v>1.4649566666666766E-4</c:v>
                </c:pt>
                <c:pt idx="9648">
                  <c:v>1.4695633333333384E-4</c:v>
                </c:pt>
                <c:pt idx="9649">
                  <c:v>1.4695633333333352E-4</c:v>
                </c:pt>
                <c:pt idx="9650">
                  <c:v>1.4718666666666702E-4</c:v>
                </c:pt>
                <c:pt idx="9651">
                  <c:v>1.4719166666666715E-4</c:v>
                </c:pt>
                <c:pt idx="9652">
                  <c:v>1.4718166666666724E-4</c:v>
                </c:pt>
                <c:pt idx="9653">
                  <c:v>1.4718166666666724E-4</c:v>
                </c:pt>
                <c:pt idx="9654">
                  <c:v>1.4648566666666745E-4</c:v>
                </c:pt>
                <c:pt idx="9655">
                  <c:v>1.4695633333333384E-4</c:v>
                </c:pt>
                <c:pt idx="9656">
                  <c:v>1.4742700000000113E-4</c:v>
                </c:pt>
                <c:pt idx="9657">
                  <c:v>1.4695633333333411E-4</c:v>
                </c:pt>
                <c:pt idx="9658">
                  <c:v>1.4650066666666752E-4</c:v>
                </c:pt>
                <c:pt idx="9659">
                  <c:v>1.469613333333343E-4</c:v>
                </c:pt>
                <c:pt idx="9660">
                  <c:v>1.469613333333343E-4</c:v>
                </c:pt>
                <c:pt idx="9661">
                  <c:v>1.4812800000000076E-4</c:v>
                </c:pt>
                <c:pt idx="9662">
                  <c:v>1.4742700000000078E-4</c:v>
                </c:pt>
                <c:pt idx="9663">
                  <c:v>1.4719666666666688E-4</c:v>
                </c:pt>
                <c:pt idx="9664">
                  <c:v>1.4765233333333396E-4</c:v>
                </c:pt>
                <c:pt idx="9665">
                  <c:v>1.4766233333333398E-4</c:v>
                </c:pt>
                <c:pt idx="9666">
                  <c:v>1.4743200000000048E-4</c:v>
                </c:pt>
                <c:pt idx="9667">
                  <c:v>1.4742700000000105E-4</c:v>
                </c:pt>
                <c:pt idx="9668">
                  <c:v>1.4766233333333398E-4</c:v>
                </c:pt>
                <c:pt idx="9669">
                  <c:v>1.476623333333336E-4</c:v>
                </c:pt>
                <c:pt idx="9670">
                  <c:v>1.4743200000000048E-4</c:v>
                </c:pt>
                <c:pt idx="9671">
                  <c:v>1.476623333333336E-4</c:v>
                </c:pt>
                <c:pt idx="9672">
                  <c:v>1.4766733333333428E-4</c:v>
                </c:pt>
                <c:pt idx="9673">
                  <c:v>1.4742700000000078E-4</c:v>
                </c:pt>
                <c:pt idx="9674">
                  <c:v>1.4695633333333384E-4</c:v>
                </c:pt>
                <c:pt idx="9675">
                  <c:v>1.4719166666666715E-4</c:v>
                </c:pt>
                <c:pt idx="9676">
                  <c:v>1.4695633333333384E-4</c:v>
                </c:pt>
                <c:pt idx="9677">
                  <c:v>1.4719166666666715E-4</c:v>
                </c:pt>
                <c:pt idx="9678">
                  <c:v>1.4695633333333384E-4</c:v>
                </c:pt>
                <c:pt idx="9679">
                  <c:v>1.4742200000000054E-4</c:v>
                </c:pt>
                <c:pt idx="9680">
                  <c:v>1.4672600000000061E-4</c:v>
                </c:pt>
                <c:pt idx="9681">
                  <c:v>1.4742200000000035E-4</c:v>
                </c:pt>
                <c:pt idx="9682">
                  <c:v>1.4743200000000048E-4</c:v>
                </c:pt>
                <c:pt idx="9683">
                  <c:v>1.476673333333339E-4</c:v>
                </c:pt>
                <c:pt idx="9684">
                  <c:v>1.478926666666671E-4</c:v>
                </c:pt>
                <c:pt idx="9685">
                  <c:v>1.4765733333333388E-4</c:v>
                </c:pt>
                <c:pt idx="9686">
                  <c:v>1.4812800000000076E-4</c:v>
                </c:pt>
                <c:pt idx="9687">
                  <c:v>1.478926666666674E-4</c:v>
                </c:pt>
                <c:pt idx="9688">
                  <c:v>1.4789266666666672E-4</c:v>
                </c:pt>
                <c:pt idx="9689">
                  <c:v>1.4765733333333425E-4</c:v>
                </c:pt>
                <c:pt idx="9690">
                  <c:v>1.4742699999999983E-4</c:v>
                </c:pt>
                <c:pt idx="9691">
                  <c:v>1.4719166666666753E-4</c:v>
                </c:pt>
                <c:pt idx="9692">
                  <c:v>1.4695133333333385E-4</c:v>
                </c:pt>
                <c:pt idx="9693">
                  <c:v>1.4718666666666723E-4</c:v>
                </c:pt>
                <c:pt idx="9694">
                  <c:v>1.4742200000000054E-4</c:v>
                </c:pt>
                <c:pt idx="9695">
                  <c:v>1.4788766666666732E-4</c:v>
                </c:pt>
                <c:pt idx="9696">
                  <c:v>1.4741700000000084E-4</c:v>
                </c:pt>
                <c:pt idx="9697">
                  <c:v>1.4765233333333366E-4</c:v>
                </c:pt>
                <c:pt idx="9698">
                  <c:v>1.478926666666674E-4</c:v>
                </c:pt>
                <c:pt idx="9699">
                  <c:v>1.4765233333333366E-4</c:v>
                </c:pt>
                <c:pt idx="9700">
                  <c:v>1.4695133333333412E-4</c:v>
                </c:pt>
                <c:pt idx="9701">
                  <c:v>1.4765233333333366E-4</c:v>
                </c:pt>
                <c:pt idx="9702">
                  <c:v>1.4719166666666715E-4</c:v>
                </c:pt>
                <c:pt idx="9703">
                  <c:v>1.4695633333333414E-4</c:v>
                </c:pt>
                <c:pt idx="9704">
                  <c:v>1.469613333333343E-4</c:v>
                </c:pt>
                <c:pt idx="9705">
                  <c:v>1.469613333333343E-4</c:v>
                </c:pt>
                <c:pt idx="9706">
                  <c:v>1.4672600000000061E-4</c:v>
                </c:pt>
                <c:pt idx="9707">
                  <c:v>1.4719666666666701E-4</c:v>
                </c:pt>
                <c:pt idx="9708">
                  <c:v>1.469613333333343E-4</c:v>
                </c:pt>
                <c:pt idx="9709">
                  <c:v>1.4673100000000094E-4</c:v>
                </c:pt>
                <c:pt idx="9710">
                  <c:v>1.469613333333343E-4</c:v>
                </c:pt>
                <c:pt idx="9711">
                  <c:v>1.4742700000000078E-4</c:v>
                </c:pt>
                <c:pt idx="9712">
                  <c:v>1.4742700000000078E-4</c:v>
                </c:pt>
                <c:pt idx="9713">
                  <c:v>1.4719166666666753E-4</c:v>
                </c:pt>
                <c:pt idx="9714">
                  <c:v>1.4719166666666753E-4</c:v>
                </c:pt>
                <c:pt idx="9715">
                  <c:v>1.4742700000000078E-4</c:v>
                </c:pt>
                <c:pt idx="9716">
                  <c:v>1.4672100000000059E-4</c:v>
                </c:pt>
                <c:pt idx="9717">
                  <c:v>1.4672600000000061E-4</c:v>
                </c:pt>
                <c:pt idx="9718">
                  <c:v>1.474320000000007E-4</c:v>
                </c:pt>
                <c:pt idx="9719">
                  <c:v>1.4720166666666799E-4</c:v>
                </c:pt>
                <c:pt idx="9720">
                  <c:v>1.474320000000007E-4</c:v>
                </c:pt>
                <c:pt idx="9721">
                  <c:v>1.4766733333333436E-4</c:v>
                </c:pt>
                <c:pt idx="9722">
                  <c:v>1.474320000000007E-4</c:v>
                </c:pt>
                <c:pt idx="9723">
                  <c:v>1.4765733333333439E-4</c:v>
                </c:pt>
                <c:pt idx="9724">
                  <c:v>1.4789266666666732E-4</c:v>
                </c:pt>
                <c:pt idx="9725">
                  <c:v>1.4788766666666751E-4</c:v>
                </c:pt>
                <c:pt idx="9726">
                  <c:v>1.4789266666666732E-4</c:v>
                </c:pt>
                <c:pt idx="9727">
                  <c:v>1.4788766666666789E-4</c:v>
                </c:pt>
                <c:pt idx="9728">
                  <c:v>1.4812300000000036E-4</c:v>
                </c:pt>
                <c:pt idx="9729">
                  <c:v>1.4859366666666716E-4</c:v>
                </c:pt>
                <c:pt idx="9730">
                  <c:v>1.4788766666666751E-4</c:v>
                </c:pt>
                <c:pt idx="9731">
                  <c:v>1.4882400000000112E-4</c:v>
                </c:pt>
                <c:pt idx="9732">
                  <c:v>1.4812300000000036E-4</c:v>
                </c:pt>
                <c:pt idx="9733">
                  <c:v>1.4905433333333421E-4</c:v>
                </c:pt>
                <c:pt idx="9734">
                  <c:v>1.4881900000000061E-4</c:v>
                </c:pt>
                <c:pt idx="9735">
                  <c:v>1.485836666666669E-4</c:v>
                </c:pt>
                <c:pt idx="9736">
                  <c:v>1.4789266666666732E-4</c:v>
                </c:pt>
                <c:pt idx="9737">
                  <c:v>1.4788266666666746E-4</c:v>
                </c:pt>
                <c:pt idx="9738">
                  <c:v>1.4788266666666716E-4</c:v>
                </c:pt>
                <c:pt idx="9739">
                  <c:v>1.4788266666666716E-4</c:v>
                </c:pt>
                <c:pt idx="9740">
                  <c:v>1.4811299999999987E-4</c:v>
                </c:pt>
                <c:pt idx="9741">
                  <c:v>1.4811300000000058E-4</c:v>
                </c:pt>
                <c:pt idx="9742">
                  <c:v>1.4811300000000058E-4</c:v>
                </c:pt>
                <c:pt idx="9743">
                  <c:v>1.4810800000000085E-4</c:v>
                </c:pt>
                <c:pt idx="9744">
                  <c:v>1.4788266666666678E-4</c:v>
                </c:pt>
                <c:pt idx="9745">
                  <c:v>1.4834333333333378E-4</c:v>
                </c:pt>
                <c:pt idx="9746">
                  <c:v>1.4834833333333394E-4</c:v>
                </c:pt>
                <c:pt idx="9747">
                  <c:v>1.4788766666666732E-4</c:v>
                </c:pt>
                <c:pt idx="9748">
                  <c:v>1.4834833333333394E-4</c:v>
                </c:pt>
                <c:pt idx="9749">
                  <c:v>1.4811800000000025E-4</c:v>
                </c:pt>
                <c:pt idx="9750">
                  <c:v>1.4765233333333396E-4</c:v>
                </c:pt>
                <c:pt idx="9751">
                  <c:v>1.4811800000000074E-4</c:v>
                </c:pt>
                <c:pt idx="9752">
                  <c:v>1.4764733333333396E-4</c:v>
                </c:pt>
                <c:pt idx="9753">
                  <c:v>1.4765233333333358E-4</c:v>
                </c:pt>
                <c:pt idx="9754">
                  <c:v>1.4742200000000016E-4</c:v>
                </c:pt>
                <c:pt idx="9755">
                  <c:v>1.4788766666666732E-4</c:v>
                </c:pt>
                <c:pt idx="9756">
                  <c:v>1.4765233333333366E-4</c:v>
                </c:pt>
                <c:pt idx="9757">
                  <c:v>1.4812300000000052E-4</c:v>
                </c:pt>
                <c:pt idx="9758">
                  <c:v>1.4812799999999989E-4</c:v>
                </c:pt>
                <c:pt idx="9759">
                  <c:v>1.4812300000000052E-4</c:v>
                </c:pt>
                <c:pt idx="9760">
                  <c:v>1.4858866666666692E-4</c:v>
                </c:pt>
                <c:pt idx="9761">
                  <c:v>1.4882399999999987E-4</c:v>
                </c:pt>
                <c:pt idx="9762">
                  <c:v>1.4858866666666692E-4</c:v>
                </c:pt>
                <c:pt idx="9763">
                  <c:v>1.4858866666666692E-4</c:v>
                </c:pt>
                <c:pt idx="9764">
                  <c:v>1.4881900000000047E-4</c:v>
                </c:pt>
                <c:pt idx="9765">
                  <c:v>1.4882400000000001E-4</c:v>
                </c:pt>
                <c:pt idx="9766">
                  <c:v>1.4881900000000047E-4</c:v>
                </c:pt>
                <c:pt idx="9767">
                  <c:v>1.4905933333333348E-4</c:v>
                </c:pt>
                <c:pt idx="9768">
                  <c:v>1.4905933333333356E-4</c:v>
                </c:pt>
                <c:pt idx="9769">
                  <c:v>1.4905933333333394E-4</c:v>
                </c:pt>
                <c:pt idx="9770">
                  <c:v>1.4835333333333372E-4</c:v>
                </c:pt>
                <c:pt idx="9771">
                  <c:v>1.4882900000000017E-4</c:v>
                </c:pt>
                <c:pt idx="9772">
                  <c:v>1.4859366666666684E-4</c:v>
                </c:pt>
                <c:pt idx="9773">
                  <c:v>1.4881900000000061E-4</c:v>
                </c:pt>
                <c:pt idx="9774">
                  <c:v>1.4952500000000072E-4</c:v>
                </c:pt>
                <c:pt idx="9775">
                  <c:v>1.492946666666673E-4</c:v>
                </c:pt>
                <c:pt idx="9776">
                  <c:v>1.4905933333333356E-4</c:v>
                </c:pt>
                <c:pt idx="9777">
                  <c:v>1.4905933333333356E-4</c:v>
                </c:pt>
                <c:pt idx="9778">
                  <c:v>1.4882400000000072E-4</c:v>
                </c:pt>
                <c:pt idx="9779">
                  <c:v>1.492946666666673E-4</c:v>
                </c:pt>
                <c:pt idx="9780">
                  <c:v>1.4882400000000072E-4</c:v>
                </c:pt>
                <c:pt idx="9781">
                  <c:v>1.4905933333333394E-4</c:v>
                </c:pt>
                <c:pt idx="9782">
                  <c:v>1.4928966666666703E-4</c:v>
                </c:pt>
                <c:pt idx="9783">
                  <c:v>1.4882400000000072E-4</c:v>
                </c:pt>
                <c:pt idx="9784">
                  <c:v>1.4882400000000072E-4</c:v>
                </c:pt>
                <c:pt idx="9785">
                  <c:v>1.4858866666666714E-4</c:v>
                </c:pt>
                <c:pt idx="9786">
                  <c:v>1.4882400000000072E-4</c:v>
                </c:pt>
                <c:pt idx="9787">
                  <c:v>1.4858866666666746E-4</c:v>
                </c:pt>
                <c:pt idx="9788">
                  <c:v>1.4881400000000086E-4</c:v>
                </c:pt>
                <c:pt idx="9789">
                  <c:v>1.4858866666666746E-4</c:v>
                </c:pt>
                <c:pt idx="9790">
                  <c:v>1.4905433333333421E-4</c:v>
                </c:pt>
                <c:pt idx="9791">
                  <c:v>1.4905433333333389E-4</c:v>
                </c:pt>
                <c:pt idx="9792">
                  <c:v>1.4881900000000012E-4</c:v>
                </c:pt>
                <c:pt idx="9793">
                  <c:v>1.4881900000000061E-4</c:v>
                </c:pt>
                <c:pt idx="9794">
                  <c:v>1.4928466666666747E-4</c:v>
                </c:pt>
                <c:pt idx="9795">
                  <c:v>1.4905433333333408E-4</c:v>
                </c:pt>
                <c:pt idx="9796">
                  <c:v>1.4905933333333378E-4</c:v>
                </c:pt>
                <c:pt idx="9797">
                  <c:v>1.4975033333333376E-4</c:v>
                </c:pt>
                <c:pt idx="9798">
                  <c:v>1.4951999999999991E-4</c:v>
                </c:pt>
                <c:pt idx="9799">
                  <c:v>1.5021600000000046E-4</c:v>
                </c:pt>
                <c:pt idx="9800">
                  <c:v>1.4951999999999991E-4</c:v>
                </c:pt>
                <c:pt idx="9801">
                  <c:v>1.4975033333333352E-4</c:v>
                </c:pt>
                <c:pt idx="9802">
                  <c:v>1.4975033333333352E-4</c:v>
                </c:pt>
                <c:pt idx="9803">
                  <c:v>1.4928466666666728E-4</c:v>
                </c:pt>
                <c:pt idx="9804">
                  <c:v>1.4928966666666703E-4</c:v>
                </c:pt>
                <c:pt idx="9805">
                  <c:v>1.4928466666666728E-4</c:v>
                </c:pt>
                <c:pt idx="9806">
                  <c:v>1.4928466666666728E-4</c:v>
                </c:pt>
                <c:pt idx="9807">
                  <c:v>1.4905933333333394E-4</c:v>
                </c:pt>
                <c:pt idx="9808">
                  <c:v>1.4952000000000075E-4</c:v>
                </c:pt>
                <c:pt idx="9809">
                  <c:v>1.495150000000007E-4</c:v>
                </c:pt>
                <c:pt idx="9810">
                  <c:v>1.4951500000000024E-4</c:v>
                </c:pt>
                <c:pt idx="9811">
                  <c:v>1.4952000000000048E-4</c:v>
                </c:pt>
                <c:pt idx="9812">
                  <c:v>1.4928466666666728E-4</c:v>
                </c:pt>
                <c:pt idx="9813">
                  <c:v>1.4905433333333389E-4</c:v>
                </c:pt>
                <c:pt idx="9814">
                  <c:v>1.495150000000007E-4</c:v>
                </c:pt>
                <c:pt idx="9815">
                  <c:v>1.4951500000000024E-4</c:v>
                </c:pt>
                <c:pt idx="9816">
                  <c:v>1.4928966666666736E-4</c:v>
                </c:pt>
                <c:pt idx="9817">
                  <c:v>1.4928466666666728E-4</c:v>
                </c:pt>
                <c:pt idx="9818">
                  <c:v>1.4952000000000048E-4</c:v>
                </c:pt>
                <c:pt idx="9819">
                  <c:v>1.4928466666666728E-4</c:v>
                </c:pt>
                <c:pt idx="9820">
                  <c:v>1.4905433333333389E-4</c:v>
                </c:pt>
                <c:pt idx="9821">
                  <c:v>1.4905433333333389E-4</c:v>
                </c:pt>
                <c:pt idx="9822">
                  <c:v>1.4975533333333427E-4</c:v>
                </c:pt>
                <c:pt idx="9823">
                  <c:v>1.4905433333333389E-4</c:v>
                </c:pt>
                <c:pt idx="9824">
                  <c:v>1.4975033333333376E-4</c:v>
                </c:pt>
                <c:pt idx="9825">
                  <c:v>1.4975033333333376E-4</c:v>
                </c:pt>
                <c:pt idx="9826">
                  <c:v>1.4974533333333401E-4</c:v>
                </c:pt>
                <c:pt idx="9827">
                  <c:v>1.4951999999999991E-4</c:v>
                </c:pt>
                <c:pt idx="9828">
                  <c:v>1.4975533333333384E-4</c:v>
                </c:pt>
                <c:pt idx="9829">
                  <c:v>1.4998066666666718E-4</c:v>
                </c:pt>
                <c:pt idx="9830">
                  <c:v>1.497453333333339E-4</c:v>
                </c:pt>
                <c:pt idx="9831">
                  <c:v>1.4975033333333376E-4</c:v>
                </c:pt>
                <c:pt idx="9832">
                  <c:v>1.5022100000000097E-4</c:v>
                </c:pt>
                <c:pt idx="9833">
                  <c:v>1.5022100000000097E-4</c:v>
                </c:pt>
                <c:pt idx="9834">
                  <c:v>1.4975533333333427E-4</c:v>
                </c:pt>
                <c:pt idx="9835">
                  <c:v>1.4999066666666712E-4</c:v>
                </c:pt>
                <c:pt idx="9836">
                  <c:v>1.4976033333333392E-4</c:v>
                </c:pt>
                <c:pt idx="9837">
                  <c:v>1.4975533333333427E-4</c:v>
                </c:pt>
                <c:pt idx="9838">
                  <c:v>1.4905933333333378E-4</c:v>
                </c:pt>
                <c:pt idx="9839">
                  <c:v>1.4905933333333378E-4</c:v>
                </c:pt>
                <c:pt idx="9840">
                  <c:v>1.4951999999999991E-4</c:v>
                </c:pt>
                <c:pt idx="9841">
                  <c:v>1.4905933333333394E-4</c:v>
                </c:pt>
                <c:pt idx="9842">
                  <c:v>1.4929466666666763E-4</c:v>
                </c:pt>
                <c:pt idx="9843">
                  <c:v>1.4952500000000105E-4</c:v>
                </c:pt>
                <c:pt idx="9844">
                  <c:v>1.4976033333333376E-4</c:v>
                </c:pt>
                <c:pt idx="9845">
                  <c:v>1.49760333333334E-4</c:v>
                </c:pt>
                <c:pt idx="9846">
                  <c:v>1.4929466666666752E-4</c:v>
                </c:pt>
                <c:pt idx="9847">
                  <c:v>1.4928966666666695E-4</c:v>
                </c:pt>
                <c:pt idx="9848">
                  <c:v>1.49760333333334E-4</c:v>
                </c:pt>
                <c:pt idx="9849">
                  <c:v>1.4976533333333381E-4</c:v>
                </c:pt>
                <c:pt idx="9850">
                  <c:v>1.4952500000000086E-4</c:v>
                </c:pt>
                <c:pt idx="9851">
                  <c:v>1.4952500000000086E-4</c:v>
                </c:pt>
                <c:pt idx="9852">
                  <c:v>1.4952000000000048E-4</c:v>
                </c:pt>
                <c:pt idx="9853">
                  <c:v>1.4928966666666736E-4</c:v>
                </c:pt>
                <c:pt idx="9854">
                  <c:v>1.4928966666666695E-4</c:v>
                </c:pt>
                <c:pt idx="9855">
                  <c:v>1.4952500000000086E-4</c:v>
                </c:pt>
                <c:pt idx="9856">
                  <c:v>1.4976033333333392E-4</c:v>
                </c:pt>
                <c:pt idx="9857">
                  <c:v>1.4952500000000086E-4</c:v>
                </c:pt>
                <c:pt idx="9858">
                  <c:v>1.5022600000000054E-4</c:v>
                </c:pt>
                <c:pt idx="9859">
                  <c:v>1.4975533333333403E-4</c:v>
                </c:pt>
                <c:pt idx="9860">
                  <c:v>1.4976033333333346E-4</c:v>
                </c:pt>
                <c:pt idx="9861">
                  <c:v>1.4882900000000036E-4</c:v>
                </c:pt>
                <c:pt idx="9862">
                  <c:v>1.490643333333341E-4</c:v>
                </c:pt>
                <c:pt idx="9863">
                  <c:v>1.4952500000000048E-4</c:v>
                </c:pt>
                <c:pt idx="9864">
                  <c:v>1.4999566666666709E-4</c:v>
                </c:pt>
                <c:pt idx="9865">
                  <c:v>1.4952999999999961E-4</c:v>
                </c:pt>
                <c:pt idx="9866">
                  <c:v>1.4976033333333346E-4</c:v>
                </c:pt>
                <c:pt idx="9867">
                  <c:v>1.4929466666666706E-4</c:v>
                </c:pt>
                <c:pt idx="9868">
                  <c:v>1.4905933333333356E-4</c:v>
                </c:pt>
                <c:pt idx="9869">
                  <c:v>1.4906433333333386E-4</c:v>
                </c:pt>
                <c:pt idx="9870">
                  <c:v>1.4929466666666728E-4</c:v>
                </c:pt>
                <c:pt idx="9871">
                  <c:v>1.4929466666666706E-4</c:v>
                </c:pt>
                <c:pt idx="9872">
                  <c:v>1.4905933333333356E-4</c:v>
                </c:pt>
                <c:pt idx="9873">
                  <c:v>1.4881900000000061E-4</c:v>
                </c:pt>
                <c:pt idx="9874">
                  <c:v>1.4929466666666728E-4</c:v>
                </c:pt>
                <c:pt idx="9875">
                  <c:v>1.4905433333333421E-4</c:v>
                </c:pt>
                <c:pt idx="9876">
                  <c:v>1.4905433333333421E-4</c:v>
                </c:pt>
                <c:pt idx="9877">
                  <c:v>1.4928966666666703E-4</c:v>
                </c:pt>
                <c:pt idx="9878">
                  <c:v>1.4905433333333421E-4</c:v>
                </c:pt>
                <c:pt idx="9879">
                  <c:v>1.4928966666666703E-4</c:v>
                </c:pt>
                <c:pt idx="9880">
                  <c:v>1.4905433333333421E-4</c:v>
                </c:pt>
                <c:pt idx="9881">
                  <c:v>1.4975033333333406E-4</c:v>
                </c:pt>
                <c:pt idx="9882">
                  <c:v>1.4882400000000112E-4</c:v>
                </c:pt>
                <c:pt idx="9883">
                  <c:v>1.4882400000000112E-4</c:v>
                </c:pt>
                <c:pt idx="9884">
                  <c:v>1.4905933333333394E-4</c:v>
                </c:pt>
                <c:pt idx="9885">
                  <c:v>1.4882900000000055E-4</c:v>
                </c:pt>
                <c:pt idx="9886">
                  <c:v>1.4952500000000105E-4</c:v>
                </c:pt>
                <c:pt idx="9887">
                  <c:v>1.4882900000000055E-4</c:v>
                </c:pt>
                <c:pt idx="9888">
                  <c:v>1.4952500000000086E-4</c:v>
                </c:pt>
                <c:pt idx="9889">
                  <c:v>1.4906433333333416E-4</c:v>
                </c:pt>
                <c:pt idx="9890">
                  <c:v>1.4882900000000055E-4</c:v>
                </c:pt>
                <c:pt idx="9891">
                  <c:v>1.4929466666666752E-4</c:v>
                </c:pt>
                <c:pt idx="9892">
                  <c:v>1.4883400000000038E-4</c:v>
                </c:pt>
                <c:pt idx="9893">
                  <c:v>1.4953500000000066E-4</c:v>
                </c:pt>
                <c:pt idx="9894">
                  <c:v>1.490643333333341E-4</c:v>
                </c:pt>
                <c:pt idx="9895">
                  <c:v>1.4929466666666741E-4</c:v>
                </c:pt>
                <c:pt idx="9896">
                  <c:v>1.4929466666666741E-4</c:v>
                </c:pt>
                <c:pt idx="9897">
                  <c:v>1.490643333333341E-4</c:v>
                </c:pt>
                <c:pt idx="9898">
                  <c:v>1.4929466666666741E-4</c:v>
                </c:pt>
                <c:pt idx="9899">
                  <c:v>1.4929466666666741E-4</c:v>
                </c:pt>
                <c:pt idx="9900">
                  <c:v>1.4882900000000036E-4</c:v>
                </c:pt>
                <c:pt idx="9901">
                  <c:v>1.4929466666666728E-4</c:v>
                </c:pt>
                <c:pt idx="9902">
                  <c:v>1.4929466666666752E-4</c:v>
                </c:pt>
                <c:pt idx="9903">
                  <c:v>1.4928966666666736E-4</c:v>
                </c:pt>
                <c:pt idx="9904">
                  <c:v>1.4975533333333414E-4</c:v>
                </c:pt>
                <c:pt idx="9905">
                  <c:v>1.4998066666666756E-4</c:v>
                </c:pt>
                <c:pt idx="9906">
                  <c:v>1.4928966666666717E-4</c:v>
                </c:pt>
                <c:pt idx="9907">
                  <c:v>1.4998566666666748E-4</c:v>
                </c:pt>
                <c:pt idx="9908">
                  <c:v>1.4975533333333403E-4</c:v>
                </c:pt>
                <c:pt idx="9909">
                  <c:v>1.5022100000000097E-4</c:v>
                </c:pt>
                <c:pt idx="9910">
                  <c:v>1.49760333333334E-4</c:v>
                </c:pt>
                <c:pt idx="9911">
                  <c:v>1.4999066666666712E-4</c:v>
                </c:pt>
                <c:pt idx="9912">
                  <c:v>1.4928966666666717E-4</c:v>
                </c:pt>
                <c:pt idx="9913">
                  <c:v>1.4976533333333413E-4</c:v>
                </c:pt>
                <c:pt idx="9914">
                  <c:v>1.5022600000000097E-4</c:v>
                </c:pt>
                <c:pt idx="9915">
                  <c:v>1.4976533333333416E-4</c:v>
                </c:pt>
                <c:pt idx="9916">
                  <c:v>1.4999066666666696E-4</c:v>
                </c:pt>
                <c:pt idx="9917">
                  <c:v>1.4952000000000048E-4</c:v>
                </c:pt>
                <c:pt idx="9918">
                  <c:v>1.4975033333333398E-4</c:v>
                </c:pt>
                <c:pt idx="9919">
                  <c:v>1.4975533333333384E-4</c:v>
                </c:pt>
                <c:pt idx="9920">
                  <c:v>1.4975533333333384E-4</c:v>
                </c:pt>
                <c:pt idx="9921">
                  <c:v>1.4952500000000072E-4</c:v>
                </c:pt>
                <c:pt idx="9922">
                  <c:v>1.4975533333333384E-4</c:v>
                </c:pt>
                <c:pt idx="9923">
                  <c:v>1.4975033333333398E-4</c:v>
                </c:pt>
                <c:pt idx="9924">
                  <c:v>1.4928966666666703E-4</c:v>
                </c:pt>
                <c:pt idx="9925">
                  <c:v>1.4928966666666703E-4</c:v>
                </c:pt>
                <c:pt idx="9926">
                  <c:v>1.4882400000000001E-4</c:v>
                </c:pt>
                <c:pt idx="9927">
                  <c:v>1.4905933333333356E-4</c:v>
                </c:pt>
                <c:pt idx="9928">
                  <c:v>1.4929466666666763E-4</c:v>
                </c:pt>
                <c:pt idx="9929">
                  <c:v>1.4928966666666736E-4</c:v>
                </c:pt>
                <c:pt idx="9930">
                  <c:v>1.4905933333333394E-4</c:v>
                </c:pt>
                <c:pt idx="9931">
                  <c:v>1.4952500000000072E-4</c:v>
                </c:pt>
                <c:pt idx="9932">
                  <c:v>1.4929466666666765E-4</c:v>
                </c:pt>
                <c:pt idx="9933">
                  <c:v>1.492996666666673E-4</c:v>
                </c:pt>
                <c:pt idx="9934">
                  <c:v>1.495300000000005E-4</c:v>
                </c:pt>
                <c:pt idx="9935">
                  <c:v>1.4906433333333424E-4</c:v>
                </c:pt>
                <c:pt idx="9936">
                  <c:v>1.4952500000000072E-4</c:v>
                </c:pt>
                <c:pt idx="9937">
                  <c:v>1.4999566666666758E-4</c:v>
                </c:pt>
                <c:pt idx="9938">
                  <c:v>1.5000066666666779E-4</c:v>
                </c:pt>
                <c:pt idx="9939">
                  <c:v>1.4977533333333405E-4</c:v>
                </c:pt>
                <c:pt idx="9940">
                  <c:v>1.4977033333333378E-4</c:v>
                </c:pt>
                <c:pt idx="9941">
                  <c:v>1.5001066666666749E-4</c:v>
                </c:pt>
                <c:pt idx="9942">
                  <c:v>1.497803333333338E-4</c:v>
                </c:pt>
                <c:pt idx="9943">
                  <c:v>1.4954500000000095E-4</c:v>
                </c:pt>
                <c:pt idx="9944">
                  <c:v>1.4884400000000092E-4</c:v>
                </c:pt>
                <c:pt idx="9945">
                  <c:v>1.4954000000000066E-4</c:v>
                </c:pt>
                <c:pt idx="9946">
                  <c:v>1.4930966666666754E-4</c:v>
                </c:pt>
                <c:pt idx="9947">
                  <c:v>1.4907933333333412E-4</c:v>
                </c:pt>
                <c:pt idx="9948">
                  <c:v>1.4907933333333412E-4</c:v>
                </c:pt>
                <c:pt idx="9949">
                  <c:v>1.4907933333333412E-4</c:v>
                </c:pt>
                <c:pt idx="9950">
                  <c:v>1.4954500000000095E-4</c:v>
                </c:pt>
                <c:pt idx="9951">
                  <c:v>1.5023600000000094E-4</c:v>
                </c:pt>
                <c:pt idx="9952">
                  <c:v>1.5023600000000094E-4</c:v>
                </c:pt>
                <c:pt idx="9953">
                  <c:v>1.5000566666666812E-4</c:v>
                </c:pt>
                <c:pt idx="9954">
                  <c:v>1.5023600000000094E-4</c:v>
                </c:pt>
                <c:pt idx="9955">
                  <c:v>1.5000066666666768E-4</c:v>
                </c:pt>
                <c:pt idx="9956">
                  <c:v>1.5000566666666768E-4</c:v>
                </c:pt>
                <c:pt idx="9957">
                  <c:v>1.4977533333333405E-4</c:v>
                </c:pt>
                <c:pt idx="9958">
                  <c:v>1.4977033333333416E-4</c:v>
                </c:pt>
                <c:pt idx="9959">
                  <c:v>1.4977033333333348E-4</c:v>
                </c:pt>
                <c:pt idx="9960">
                  <c:v>1.4976533333333416E-4</c:v>
                </c:pt>
                <c:pt idx="9961">
                  <c:v>1.4953500000000072E-4</c:v>
                </c:pt>
                <c:pt idx="9962">
                  <c:v>1.5023100000000089E-4</c:v>
                </c:pt>
                <c:pt idx="9963">
                  <c:v>1.500056666666679E-4</c:v>
                </c:pt>
                <c:pt idx="9964">
                  <c:v>1.4977033333333386E-4</c:v>
                </c:pt>
                <c:pt idx="9965">
                  <c:v>1.4977033333333348E-4</c:v>
                </c:pt>
                <c:pt idx="9966">
                  <c:v>1.4999566666666725E-4</c:v>
                </c:pt>
                <c:pt idx="9967">
                  <c:v>1.4976533333333413E-4</c:v>
                </c:pt>
                <c:pt idx="9968">
                  <c:v>1.4952999999999982E-4</c:v>
                </c:pt>
                <c:pt idx="9969">
                  <c:v>1.502210000000004E-4</c:v>
                </c:pt>
                <c:pt idx="9970">
                  <c:v>1.5046633333333395E-4</c:v>
                </c:pt>
                <c:pt idx="9971">
                  <c:v>1.5022600000000067E-4</c:v>
                </c:pt>
                <c:pt idx="9972">
                  <c:v>1.4953500000000072E-4</c:v>
                </c:pt>
                <c:pt idx="9973">
                  <c:v>1.492996666666673E-4</c:v>
                </c:pt>
                <c:pt idx="9974">
                  <c:v>1.4906933333333388E-4</c:v>
                </c:pt>
                <c:pt idx="9975">
                  <c:v>1.4929966666666706E-4</c:v>
                </c:pt>
                <c:pt idx="9976">
                  <c:v>1.4975533333333449E-4</c:v>
                </c:pt>
                <c:pt idx="9977">
                  <c:v>1.4929466666666765E-4</c:v>
                </c:pt>
                <c:pt idx="9978">
                  <c:v>1.4905933333333432E-4</c:v>
                </c:pt>
                <c:pt idx="9979">
                  <c:v>1.4906433333333448E-4</c:v>
                </c:pt>
                <c:pt idx="9980">
                  <c:v>1.4952500000000105E-4</c:v>
                </c:pt>
                <c:pt idx="9981">
                  <c:v>1.4952500000000105E-4</c:v>
                </c:pt>
                <c:pt idx="9982">
                  <c:v>1.4952500000000105E-4</c:v>
                </c:pt>
                <c:pt idx="9983">
                  <c:v>1.4905933333333432E-4</c:v>
                </c:pt>
                <c:pt idx="9984">
                  <c:v>1.4929466666666765E-4</c:v>
                </c:pt>
                <c:pt idx="9985">
                  <c:v>1.5023100000000118E-4</c:v>
                </c:pt>
                <c:pt idx="9986">
                  <c:v>1.5000066666666779E-4</c:v>
                </c:pt>
                <c:pt idx="9987">
                  <c:v>1.5000066666666809E-4</c:v>
                </c:pt>
                <c:pt idx="9988">
                  <c:v>1.5000066666666809E-4</c:v>
                </c:pt>
                <c:pt idx="9989">
                  <c:v>1.5023600000000129E-4</c:v>
                </c:pt>
                <c:pt idx="9990">
                  <c:v>1.5023100000000118E-4</c:v>
                </c:pt>
                <c:pt idx="9991">
                  <c:v>1.4999566666666758E-4</c:v>
                </c:pt>
                <c:pt idx="9992">
                  <c:v>1.4977033333333416E-4</c:v>
                </c:pt>
                <c:pt idx="9993">
                  <c:v>1.5000066666666809E-4</c:v>
                </c:pt>
                <c:pt idx="9994">
                  <c:v>1.4977033333333416E-4</c:v>
                </c:pt>
                <c:pt idx="9995">
                  <c:v>1.4977033333333416E-4</c:v>
                </c:pt>
                <c:pt idx="9996">
                  <c:v>1.500056666666679E-4</c:v>
                </c:pt>
                <c:pt idx="9997">
                  <c:v>1.4977033333333416E-4</c:v>
                </c:pt>
                <c:pt idx="9998">
                  <c:v>1.5023100000000118E-4</c:v>
                </c:pt>
                <c:pt idx="9999">
                  <c:v>1.4977033333333378E-4</c:v>
                </c:pt>
                <c:pt idx="10000">
                  <c:v>1.500056666666679E-4</c:v>
                </c:pt>
                <c:pt idx="10001">
                  <c:v>1.5047133333333425E-4</c:v>
                </c:pt>
                <c:pt idx="10002">
                  <c:v>1.5024100000000113E-4</c:v>
                </c:pt>
                <c:pt idx="10003">
                  <c:v>1.5071166666666766E-4</c:v>
                </c:pt>
                <c:pt idx="10004">
                  <c:v>1.5048133333333446E-4</c:v>
                </c:pt>
                <c:pt idx="10005">
                  <c:v>1.5070666666666712E-4</c:v>
                </c:pt>
                <c:pt idx="10006">
                  <c:v>1.4978033333333418E-4</c:v>
                </c:pt>
                <c:pt idx="10007">
                  <c:v>1.4954000000000066E-4</c:v>
                </c:pt>
                <c:pt idx="10008">
                  <c:v>1.4977033333333416E-4</c:v>
                </c:pt>
                <c:pt idx="10009">
                  <c:v>1.5024100000000088E-4</c:v>
                </c:pt>
                <c:pt idx="10010">
                  <c:v>1.497803333333338E-4</c:v>
                </c:pt>
                <c:pt idx="10011">
                  <c:v>1.4977533333333405E-4</c:v>
                </c:pt>
                <c:pt idx="10012">
                  <c:v>1.497803333333338E-4</c:v>
                </c:pt>
                <c:pt idx="10013">
                  <c:v>1.5001066666666771E-4</c:v>
                </c:pt>
                <c:pt idx="10014">
                  <c:v>1.5047633333333405E-4</c:v>
                </c:pt>
                <c:pt idx="10015">
                  <c:v>1.5047633333333405E-4</c:v>
                </c:pt>
                <c:pt idx="10016">
                  <c:v>1.5047633333333405E-4</c:v>
                </c:pt>
                <c:pt idx="10017">
                  <c:v>1.5070666666666739E-4</c:v>
                </c:pt>
                <c:pt idx="10018">
                  <c:v>1.5070666666666739E-4</c:v>
                </c:pt>
                <c:pt idx="10019">
                  <c:v>1.5094200000000064E-4</c:v>
                </c:pt>
                <c:pt idx="10020">
                  <c:v>1.5023600000000064E-4</c:v>
                </c:pt>
                <c:pt idx="10021">
                  <c:v>1.5070666666666739E-4</c:v>
                </c:pt>
                <c:pt idx="10022">
                  <c:v>1.5047633333333405E-4</c:v>
                </c:pt>
                <c:pt idx="10023">
                  <c:v>1.5001566666666787E-4</c:v>
                </c:pt>
                <c:pt idx="10024">
                  <c:v>1.5024100000000113E-4</c:v>
                </c:pt>
                <c:pt idx="10025">
                  <c:v>1.5048133333333421E-4</c:v>
                </c:pt>
                <c:pt idx="10026">
                  <c:v>1.5024100000000137E-4</c:v>
                </c:pt>
                <c:pt idx="10027">
                  <c:v>1.5001066666666795E-4</c:v>
                </c:pt>
                <c:pt idx="10028">
                  <c:v>1.5001066666666795E-4</c:v>
                </c:pt>
                <c:pt idx="10029">
                  <c:v>1.5024100000000113E-4</c:v>
                </c:pt>
                <c:pt idx="10030">
                  <c:v>1.5047133333333425E-4</c:v>
                </c:pt>
                <c:pt idx="10031">
                  <c:v>1.5023600000000129E-4</c:v>
                </c:pt>
                <c:pt idx="10032">
                  <c:v>1.5139766666666745E-4</c:v>
                </c:pt>
                <c:pt idx="10033">
                  <c:v>1.5024600000000096E-4</c:v>
                </c:pt>
                <c:pt idx="10034">
                  <c:v>1.5024600000000058E-4</c:v>
                </c:pt>
                <c:pt idx="10035">
                  <c:v>1.5070666666666712E-4</c:v>
                </c:pt>
                <c:pt idx="10036">
                  <c:v>1.5047633333333405E-4</c:v>
                </c:pt>
                <c:pt idx="10037">
                  <c:v>1.5024600000000096E-4</c:v>
                </c:pt>
                <c:pt idx="10038">
                  <c:v>1.4678100000000083E-4</c:v>
                </c:pt>
                <c:pt idx="10039">
                  <c:v>1.4678100000000083E-4</c:v>
                </c:pt>
                <c:pt idx="10040">
                  <c:v>1.4701633333333389E-4</c:v>
                </c:pt>
                <c:pt idx="10041">
                  <c:v>1.4655066666666736E-4</c:v>
                </c:pt>
                <c:pt idx="10042">
                  <c:v>1.4702133333333435E-4</c:v>
                </c:pt>
                <c:pt idx="10043">
                  <c:v>1.4771733333333379E-4</c:v>
                </c:pt>
                <c:pt idx="10044">
                  <c:v>1.4701633333333416E-4</c:v>
                </c:pt>
                <c:pt idx="10045">
                  <c:v>1.4724666666666769E-4</c:v>
                </c:pt>
                <c:pt idx="10046">
                  <c:v>1.4724166666666788E-4</c:v>
                </c:pt>
                <c:pt idx="10047">
                  <c:v>1.4747700000000076E-4</c:v>
                </c:pt>
                <c:pt idx="10048">
                  <c:v>1.4702133333333432E-4</c:v>
                </c:pt>
                <c:pt idx="10049">
                  <c:v>1.4748200000000046E-4</c:v>
                </c:pt>
                <c:pt idx="10050">
                  <c:v>1.4702133333333435E-4</c:v>
                </c:pt>
                <c:pt idx="10051">
                  <c:v>1.4725166666666753E-4</c:v>
                </c:pt>
                <c:pt idx="10052">
                  <c:v>1.474870000000007E-4</c:v>
                </c:pt>
                <c:pt idx="10053">
                  <c:v>1.4749200000000061E-4</c:v>
                </c:pt>
                <c:pt idx="10054">
                  <c:v>1.4772233333333381E-4</c:v>
                </c:pt>
                <c:pt idx="10055">
                  <c:v>1.4771733333333379E-4</c:v>
                </c:pt>
                <c:pt idx="10056">
                  <c:v>1.4794766666666748E-4</c:v>
                </c:pt>
                <c:pt idx="10057">
                  <c:v>1.477123333333339E-4</c:v>
                </c:pt>
                <c:pt idx="10058">
                  <c:v>1.4771733333333406E-4</c:v>
                </c:pt>
                <c:pt idx="10059">
                  <c:v>1.4749200000000048E-4</c:v>
                </c:pt>
                <c:pt idx="10060">
                  <c:v>1.4702633333333416E-4</c:v>
                </c:pt>
                <c:pt idx="10061">
                  <c:v>1.4702633333333416E-4</c:v>
                </c:pt>
                <c:pt idx="10062">
                  <c:v>1.4679600000000025E-4</c:v>
                </c:pt>
                <c:pt idx="10063">
                  <c:v>1.4679600000000025E-4</c:v>
                </c:pt>
                <c:pt idx="10064">
                  <c:v>1.468010000000009E-4</c:v>
                </c:pt>
                <c:pt idx="10065">
                  <c:v>1.4726166666666776E-4</c:v>
                </c:pt>
                <c:pt idx="10066">
                  <c:v>1.4772733333333444E-4</c:v>
                </c:pt>
                <c:pt idx="10067">
                  <c:v>1.4656066666666738E-4</c:v>
                </c:pt>
                <c:pt idx="10068">
                  <c:v>1.4679100000000077E-4</c:v>
                </c:pt>
                <c:pt idx="10069">
                  <c:v>1.4702633333333416E-4</c:v>
                </c:pt>
                <c:pt idx="10070">
                  <c:v>1.4655566666666727E-4</c:v>
                </c:pt>
                <c:pt idx="10071">
                  <c:v>1.4632533333333421E-4</c:v>
                </c:pt>
                <c:pt idx="10072">
                  <c:v>1.4796766666666736E-4</c:v>
                </c:pt>
                <c:pt idx="10073">
                  <c:v>1.4680600000000068E-4</c:v>
                </c:pt>
                <c:pt idx="10074">
                  <c:v>1.4726666666666727E-4</c:v>
                </c:pt>
                <c:pt idx="10075">
                  <c:v>1.4727166666666708E-4</c:v>
                </c:pt>
                <c:pt idx="10076">
                  <c:v>1.4750200000000001E-4</c:v>
                </c:pt>
                <c:pt idx="10077">
                  <c:v>1.4750700000000058E-4</c:v>
                </c:pt>
                <c:pt idx="10078">
                  <c:v>1.472716666666677E-4</c:v>
                </c:pt>
                <c:pt idx="10079">
                  <c:v>1.4750699999999985E-4</c:v>
                </c:pt>
                <c:pt idx="10080">
                  <c:v>1.4797766666666676E-4</c:v>
                </c:pt>
              </c:numCache>
            </c:numRef>
          </c:val>
        </c:ser>
        <c:ser>
          <c:idx val="3"/>
          <c:order val="3"/>
          <c:tx>
            <c:v>avg. using towels and confilm</c:v>
          </c:tx>
          <c:marker>
            <c:symbol val="none"/>
          </c:marker>
          <c:val>
            <c:numRef>
              <c:f>'avg. stains for conf. and towel'!$A$2:$A$10062</c:f>
              <c:numCache>
                <c:formatCode>General</c:formatCode>
                <c:ptCount val="10061"/>
                <c:pt idx="0">
                  <c:v>0</c:v>
                </c:pt>
                <c:pt idx="1">
                  <c:v>1.6273333333330465E-6</c:v>
                </c:pt>
                <c:pt idx="2">
                  <c:v>2.5286666666667382E-6</c:v>
                </c:pt>
                <c:pt idx="3">
                  <c:v>3.4399999999997811E-6</c:v>
                </c:pt>
                <c:pt idx="4">
                  <c:v>3.4299999999999629E-6</c:v>
                </c:pt>
                <c:pt idx="5">
                  <c:v>3.1896666666666917E-6</c:v>
                </c:pt>
                <c:pt idx="6">
                  <c:v>3.6203333333331893E-6</c:v>
                </c:pt>
                <c:pt idx="7">
                  <c:v>4.0559999999998422E-6</c:v>
                </c:pt>
                <c:pt idx="8">
                  <c:v>4.0409999999998797E-6</c:v>
                </c:pt>
                <c:pt idx="9">
                  <c:v>4.4816666666664995E-6</c:v>
                </c:pt>
                <c:pt idx="10">
                  <c:v>5.1576666666665503E-6</c:v>
                </c:pt>
                <c:pt idx="11">
                  <c:v>4.6719999999998978E-6</c:v>
                </c:pt>
                <c:pt idx="12">
                  <c:v>4.6469999999997829E-6</c:v>
                </c:pt>
                <c:pt idx="13">
                  <c:v>5.5583333333331604E-6</c:v>
                </c:pt>
                <c:pt idx="14">
                  <c:v>6.4646666666663508E-6</c:v>
                </c:pt>
                <c:pt idx="15">
                  <c:v>7.6113333333331804E-6</c:v>
                </c:pt>
                <c:pt idx="16">
                  <c:v>7.821666666666487E-6</c:v>
                </c:pt>
                <c:pt idx="17">
                  <c:v>7.8116666666666769E-6</c:v>
                </c:pt>
                <c:pt idx="18">
                  <c:v>8.4926666666664693E-6</c:v>
                </c:pt>
                <c:pt idx="19">
                  <c:v>9.1786666666666504E-6</c:v>
                </c:pt>
                <c:pt idx="20">
                  <c:v>1.0330333333333267E-5</c:v>
                </c:pt>
                <c:pt idx="21">
                  <c:v>1.1251666666666625E-5</c:v>
                </c:pt>
                <c:pt idx="22">
                  <c:v>1.2403333333333407E-5</c:v>
                </c:pt>
                <c:pt idx="23">
                  <c:v>1.3099333333333269E-5</c:v>
                </c:pt>
                <c:pt idx="24">
                  <c:v>1.3550000000000033E-5</c:v>
                </c:pt>
                <c:pt idx="25">
                  <c:v>1.4241000000000095E-5</c:v>
                </c:pt>
                <c:pt idx="26">
                  <c:v>1.4000666666666515E-5</c:v>
                </c:pt>
                <c:pt idx="27">
                  <c:v>1.4225999999999923E-5</c:v>
                </c:pt>
                <c:pt idx="28">
                  <c:v>1.5387666666666435E-5</c:v>
                </c:pt>
                <c:pt idx="29">
                  <c:v>1.4456333333333089E-5</c:v>
                </c:pt>
                <c:pt idx="30">
                  <c:v>1.4921999999999967E-5</c:v>
                </c:pt>
                <c:pt idx="31">
                  <c:v>1.5382666666666617E-5</c:v>
                </c:pt>
                <c:pt idx="32">
                  <c:v>1.6314000000000071E-5</c:v>
                </c:pt>
                <c:pt idx="33">
                  <c:v>1.6304000000000131E-5</c:v>
                </c:pt>
                <c:pt idx="34">
                  <c:v>1.6063666666666548E-5</c:v>
                </c:pt>
                <c:pt idx="35">
                  <c:v>1.6985000000000008E-5</c:v>
                </c:pt>
                <c:pt idx="36">
                  <c:v>1.7220333333333474E-5</c:v>
                </c:pt>
                <c:pt idx="37">
                  <c:v>1.9093000000000229E-5</c:v>
                </c:pt>
                <c:pt idx="38">
                  <c:v>1.9078000000000091E-5</c:v>
                </c:pt>
                <c:pt idx="39">
                  <c:v>1.7425666666666648E-5</c:v>
                </c:pt>
                <c:pt idx="40">
                  <c:v>1.860233333333356E-5</c:v>
                </c:pt>
                <c:pt idx="41">
                  <c:v>1.8832666666666531E-5</c:v>
                </c:pt>
                <c:pt idx="42">
                  <c:v>1.9758999999999663E-5</c:v>
                </c:pt>
                <c:pt idx="43">
                  <c:v>1.9298333333333406E-5</c:v>
                </c:pt>
                <c:pt idx="44">
                  <c:v>1.9764000000000318E-5</c:v>
                </c:pt>
                <c:pt idx="45">
                  <c:v>1.9293333333333429E-5</c:v>
                </c:pt>
                <c:pt idx="46">
                  <c:v>1.9758999999999968E-5</c:v>
                </c:pt>
                <c:pt idx="47">
                  <c:v>1.9754000000000174E-5</c:v>
                </c:pt>
                <c:pt idx="48">
                  <c:v>1.9528666666666878E-5</c:v>
                </c:pt>
                <c:pt idx="49">
                  <c:v>1.9989333333333471E-5</c:v>
                </c:pt>
                <c:pt idx="50">
                  <c:v>1.9994333333333458E-5</c:v>
                </c:pt>
                <c:pt idx="51">
                  <c:v>1.9523666666666735E-5</c:v>
                </c:pt>
                <c:pt idx="52">
                  <c:v>1.9063000000000298E-5</c:v>
                </c:pt>
                <c:pt idx="53">
                  <c:v>1.8822666666666425E-5</c:v>
                </c:pt>
                <c:pt idx="54">
                  <c:v>1.9293333333333273E-5</c:v>
                </c:pt>
                <c:pt idx="55">
                  <c:v>1.9057999999999942E-5</c:v>
                </c:pt>
                <c:pt idx="56">
                  <c:v>1.9994333333333153E-5</c:v>
                </c:pt>
                <c:pt idx="57">
                  <c:v>1.9763999999999992E-5</c:v>
                </c:pt>
                <c:pt idx="58">
                  <c:v>1.9763999999999992E-5</c:v>
                </c:pt>
                <c:pt idx="59">
                  <c:v>2.0229666666666748E-5</c:v>
                </c:pt>
                <c:pt idx="60">
                  <c:v>1.9769000000000308E-5</c:v>
                </c:pt>
                <c:pt idx="61">
                  <c:v>1.9533666666666713E-5</c:v>
                </c:pt>
                <c:pt idx="62">
                  <c:v>2.0004333333333416E-5</c:v>
                </c:pt>
                <c:pt idx="63">
                  <c:v>1.9994333333333153E-5</c:v>
                </c:pt>
                <c:pt idx="64">
                  <c:v>1.9303333333333268E-5</c:v>
                </c:pt>
                <c:pt idx="65">
                  <c:v>1.9298333333333406E-5</c:v>
                </c:pt>
                <c:pt idx="66">
                  <c:v>1.861233333333322E-5</c:v>
                </c:pt>
                <c:pt idx="67">
                  <c:v>1.8607333333333236E-5</c:v>
                </c:pt>
                <c:pt idx="68">
                  <c:v>1.8376999999999878E-5</c:v>
                </c:pt>
                <c:pt idx="69">
                  <c:v>1.8381999999999896E-5</c:v>
                </c:pt>
                <c:pt idx="70">
                  <c:v>1.8842666666666685E-5</c:v>
                </c:pt>
                <c:pt idx="71">
                  <c:v>1.8617333333333491E-5</c:v>
                </c:pt>
                <c:pt idx="72">
                  <c:v>1.9553666666666818E-5</c:v>
                </c:pt>
                <c:pt idx="73">
                  <c:v>1.955366666666636E-5</c:v>
                </c:pt>
                <c:pt idx="74">
                  <c:v>1.8156666666666133E-5</c:v>
                </c:pt>
                <c:pt idx="75">
                  <c:v>1.7926333333333318E-5</c:v>
                </c:pt>
                <c:pt idx="76">
                  <c:v>1.9333333333333499E-5</c:v>
                </c:pt>
                <c:pt idx="77">
                  <c:v>1.7005000000000123E-5</c:v>
                </c:pt>
                <c:pt idx="78">
                  <c:v>1.7005000000000123E-5</c:v>
                </c:pt>
                <c:pt idx="79">
                  <c:v>1.7701000000000178E-5</c:v>
                </c:pt>
                <c:pt idx="80">
                  <c:v>1.676466666666672E-5</c:v>
                </c:pt>
                <c:pt idx="81">
                  <c:v>1.7005000000000123E-5</c:v>
                </c:pt>
                <c:pt idx="82">
                  <c:v>1.7465666666667047E-5</c:v>
                </c:pt>
                <c:pt idx="83">
                  <c:v>1.863733333333301E-5</c:v>
                </c:pt>
                <c:pt idx="84">
                  <c:v>1.817666666666655E-5</c:v>
                </c:pt>
                <c:pt idx="85">
                  <c:v>1.6774666666666684E-5</c:v>
                </c:pt>
                <c:pt idx="86">
                  <c:v>1.7705999999999966E-5</c:v>
                </c:pt>
                <c:pt idx="87">
                  <c:v>1.7710999999999804E-5</c:v>
                </c:pt>
                <c:pt idx="88">
                  <c:v>1.7710999999999804E-5</c:v>
                </c:pt>
                <c:pt idx="89">
                  <c:v>1.7710999999999804E-5</c:v>
                </c:pt>
                <c:pt idx="90">
                  <c:v>1.725033333333354E-5</c:v>
                </c:pt>
                <c:pt idx="91">
                  <c:v>1.5848333333333495E-5</c:v>
                </c:pt>
                <c:pt idx="92">
                  <c:v>1.6779666666666817E-5</c:v>
                </c:pt>
                <c:pt idx="93">
                  <c:v>1.6774666666666684E-5</c:v>
                </c:pt>
                <c:pt idx="94">
                  <c:v>1.7475666666666686E-5</c:v>
                </c:pt>
                <c:pt idx="95">
                  <c:v>1.7240333333333284E-5</c:v>
                </c:pt>
                <c:pt idx="96">
                  <c:v>1.6303999999999778E-5</c:v>
                </c:pt>
                <c:pt idx="97">
                  <c:v>1.6544333333333096E-5</c:v>
                </c:pt>
                <c:pt idx="98">
                  <c:v>1.6068666666666661E-5</c:v>
                </c:pt>
                <c:pt idx="99">
                  <c:v>1.5843333333333369E-5</c:v>
                </c:pt>
                <c:pt idx="100">
                  <c:v>1.5142333333333187E-5</c:v>
                </c:pt>
                <c:pt idx="101">
                  <c:v>1.4681666666666579E-5</c:v>
                </c:pt>
                <c:pt idx="102">
                  <c:v>1.4912000000000167E-5</c:v>
                </c:pt>
                <c:pt idx="103">
                  <c:v>1.6078666666666473E-5</c:v>
                </c:pt>
                <c:pt idx="104">
                  <c:v>1.6303999999999622E-5</c:v>
                </c:pt>
                <c:pt idx="105">
                  <c:v>1.6303999999999778E-5</c:v>
                </c:pt>
                <c:pt idx="106">
                  <c:v>1.5848333333333335E-5</c:v>
                </c:pt>
                <c:pt idx="107">
                  <c:v>1.6313999999999746E-5</c:v>
                </c:pt>
                <c:pt idx="108">
                  <c:v>1.5843333333333514E-5</c:v>
                </c:pt>
                <c:pt idx="109">
                  <c:v>1.6078666666666784E-5</c:v>
                </c:pt>
                <c:pt idx="110">
                  <c:v>1.5843333333333213E-5</c:v>
                </c:pt>
                <c:pt idx="111">
                  <c:v>1.4906999999999844E-5</c:v>
                </c:pt>
                <c:pt idx="112">
                  <c:v>1.5607999999999878E-5</c:v>
                </c:pt>
                <c:pt idx="113">
                  <c:v>1.4681666666666579E-5</c:v>
                </c:pt>
                <c:pt idx="114">
                  <c:v>1.6313999999999746E-5</c:v>
                </c:pt>
                <c:pt idx="115">
                  <c:v>1.6078666666666784E-5</c:v>
                </c:pt>
                <c:pt idx="116">
                  <c:v>1.5853333333333174E-5</c:v>
                </c:pt>
                <c:pt idx="117">
                  <c:v>1.4926999999999647E-5</c:v>
                </c:pt>
                <c:pt idx="118">
                  <c:v>1.5853333333333329E-5</c:v>
                </c:pt>
                <c:pt idx="119">
                  <c:v>1.5382666666666308E-5</c:v>
                </c:pt>
                <c:pt idx="120">
                  <c:v>1.4922000000000168E-5</c:v>
                </c:pt>
                <c:pt idx="121">
                  <c:v>1.5382666666666308E-5</c:v>
                </c:pt>
                <c:pt idx="122">
                  <c:v>1.5622999999999715E-5</c:v>
                </c:pt>
                <c:pt idx="123">
                  <c:v>1.5848333333333193E-5</c:v>
                </c:pt>
                <c:pt idx="124">
                  <c:v>1.6314000000000071E-5</c:v>
                </c:pt>
                <c:pt idx="125">
                  <c:v>1.5853333333333479E-5</c:v>
                </c:pt>
                <c:pt idx="126">
                  <c:v>1.5617999999999961E-5</c:v>
                </c:pt>
                <c:pt idx="127">
                  <c:v>1.6083666666666951E-5</c:v>
                </c:pt>
                <c:pt idx="128">
                  <c:v>1.6083666666666802E-5</c:v>
                </c:pt>
                <c:pt idx="129">
                  <c:v>1.562300000000002E-5</c:v>
                </c:pt>
                <c:pt idx="130">
                  <c:v>1.5392666666666727E-5</c:v>
                </c:pt>
                <c:pt idx="131">
                  <c:v>1.6098666666666435E-5</c:v>
                </c:pt>
                <c:pt idx="132">
                  <c:v>1.6093666666666451E-5</c:v>
                </c:pt>
                <c:pt idx="133">
                  <c:v>1.5858333333333462E-5</c:v>
                </c:pt>
                <c:pt idx="134">
                  <c:v>1.539766666666686E-5</c:v>
                </c:pt>
                <c:pt idx="135">
                  <c:v>1.4932000000000283E-5</c:v>
                </c:pt>
                <c:pt idx="136">
                  <c:v>1.4932000000000131E-5</c:v>
                </c:pt>
                <c:pt idx="137">
                  <c:v>1.540766666666655E-5</c:v>
                </c:pt>
                <c:pt idx="138">
                  <c:v>1.6569333333333493E-5</c:v>
                </c:pt>
                <c:pt idx="139">
                  <c:v>1.6333999999999996E-5</c:v>
                </c:pt>
                <c:pt idx="140">
                  <c:v>1.5397666666666246E-5</c:v>
                </c:pt>
                <c:pt idx="141">
                  <c:v>1.5632999999999808E-5</c:v>
                </c:pt>
                <c:pt idx="142">
                  <c:v>1.5873333333333136E-5</c:v>
                </c:pt>
                <c:pt idx="143">
                  <c:v>1.6103666666666453E-5</c:v>
                </c:pt>
                <c:pt idx="144">
                  <c:v>1.6799666666666773E-5</c:v>
                </c:pt>
                <c:pt idx="145">
                  <c:v>1.6804666666666807E-5</c:v>
                </c:pt>
                <c:pt idx="146">
                  <c:v>1.7500666666666822E-5</c:v>
                </c:pt>
                <c:pt idx="147">
                  <c:v>1.7030000000000049E-5</c:v>
                </c:pt>
                <c:pt idx="148">
                  <c:v>1.7500666666666673E-5</c:v>
                </c:pt>
                <c:pt idx="149">
                  <c:v>1.7270333333333194E-5</c:v>
                </c:pt>
                <c:pt idx="150">
                  <c:v>1.7735999999999889E-5</c:v>
                </c:pt>
                <c:pt idx="151">
                  <c:v>1.7490666666666523E-5</c:v>
                </c:pt>
                <c:pt idx="152">
                  <c:v>1.7966333333333094E-5</c:v>
                </c:pt>
                <c:pt idx="153">
                  <c:v>1.8196666666666671E-5</c:v>
                </c:pt>
                <c:pt idx="154">
                  <c:v>1.8667333333333574E-5</c:v>
                </c:pt>
                <c:pt idx="155">
                  <c:v>1.8892666666666714E-5</c:v>
                </c:pt>
                <c:pt idx="156">
                  <c:v>1.8897666666666853E-5</c:v>
                </c:pt>
                <c:pt idx="157">
                  <c:v>2.0289666666666653E-5</c:v>
                </c:pt>
                <c:pt idx="158">
                  <c:v>2.0524999999999801E-5</c:v>
                </c:pt>
                <c:pt idx="159">
                  <c:v>2.0294666666666759E-5</c:v>
                </c:pt>
                <c:pt idx="160">
                  <c:v>2.0530000000000357E-5</c:v>
                </c:pt>
                <c:pt idx="161">
                  <c:v>2.0540000000000024E-5</c:v>
                </c:pt>
                <c:pt idx="162">
                  <c:v>2.0544999999999645E-5</c:v>
                </c:pt>
                <c:pt idx="163">
                  <c:v>2.054500000000019E-5</c:v>
                </c:pt>
                <c:pt idx="164">
                  <c:v>2.0545000000000319E-5</c:v>
                </c:pt>
                <c:pt idx="165">
                  <c:v>2.0544999999999963E-5</c:v>
                </c:pt>
                <c:pt idx="166">
                  <c:v>2.1481333333333351E-5</c:v>
                </c:pt>
                <c:pt idx="167">
                  <c:v>2.1711666666666806E-5</c:v>
                </c:pt>
                <c:pt idx="168">
                  <c:v>2.1251000000000238E-5</c:v>
                </c:pt>
                <c:pt idx="169">
                  <c:v>2.1951999999999877E-5</c:v>
                </c:pt>
                <c:pt idx="170">
                  <c:v>1.9628666666666372E-5</c:v>
                </c:pt>
                <c:pt idx="171">
                  <c:v>2.0800333333333569E-5</c:v>
                </c:pt>
                <c:pt idx="172">
                  <c:v>2.080533333333343E-5</c:v>
                </c:pt>
                <c:pt idx="173">
                  <c:v>2.0339666666666705E-5</c:v>
                </c:pt>
                <c:pt idx="174">
                  <c:v>2.0104333333332981E-5</c:v>
                </c:pt>
                <c:pt idx="175">
                  <c:v>1.893766666666647E-5</c:v>
                </c:pt>
                <c:pt idx="176">
                  <c:v>1.6834666666666711E-5</c:v>
                </c:pt>
                <c:pt idx="177">
                  <c:v>1.6138666666666357E-5</c:v>
                </c:pt>
                <c:pt idx="178">
                  <c:v>1.5437666666666331E-5</c:v>
                </c:pt>
                <c:pt idx="179">
                  <c:v>1.4501333333333179E-5</c:v>
                </c:pt>
                <c:pt idx="180">
                  <c:v>1.3594999999999769E-5</c:v>
                </c:pt>
                <c:pt idx="181">
                  <c:v>1.0600666666666663E-5</c:v>
                </c:pt>
                <c:pt idx="182">
                  <c:v>9.443999999999727E-6</c:v>
                </c:pt>
                <c:pt idx="183">
                  <c:v>7.5963333333332127E-6</c:v>
                </c:pt>
                <c:pt idx="184">
                  <c:v>7.3859999999998646E-6</c:v>
                </c:pt>
                <c:pt idx="185">
                  <c:v>5.9990000000000988E-6</c:v>
                </c:pt>
                <c:pt idx="186">
                  <c:v>5.0826666666665671E-6</c:v>
                </c:pt>
                <c:pt idx="187">
                  <c:v>5.312999999999877E-6</c:v>
                </c:pt>
                <c:pt idx="188">
                  <c:v>5.0826666666664104E-6</c:v>
                </c:pt>
                <c:pt idx="189">
                  <c:v>4.3916666666662124E-6</c:v>
                </c:pt>
                <c:pt idx="190">
                  <c:v>3.4653333333330468E-6</c:v>
                </c:pt>
                <c:pt idx="191">
                  <c:v>3.470333333333344E-6</c:v>
                </c:pt>
                <c:pt idx="192">
                  <c:v>2.7793333333330016E-6</c:v>
                </c:pt>
                <c:pt idx="193">
                  <c:v>2.0833333333328095E-6</c:v>
                </c:pt>
                <c:pt idx="194">
                  <c:v>1.8529999999996623E-6</c:v>
                </c:pt>
                <c:pt idx="195">
                  <c:v>2.0883333333331034E-6</c:v>
                </c:pt>
                <c:pt idx="196">
                  <c:v>1.6326666666663511E-6</c:v>
                </c:pt>
                <c:pt idx="197">
                  <c:v>2.7993333333332568E-6</c:v>
                </c:pt>
                <c:pt idx="198">
                  <c:v>3.2749999999998238E-6</c:v>
                </c:pt>
                <c:pt idx="199">
                  <c:v>3.5053333333332679E-6</c:v>
                </c:pt>
                <c:pt idx="200">
                  <c:v>4.9123333333330102E-6</c:v>
                </c:pt>
                <c:pt idx="201">
                  <c:v>5.3880000000000245E-6</c:v>
                </c:pt>
                <c:pt idx="202">
                  <c:v>5.397999999999993E-6</c:v>
                </c:pt>
                <c:pt idx="203">
                  <c:v>5.4029999999999998E-6</c:v>
                </c:pt>
                <c:pt idx="204">
                  <c:v>4.9423333333334174E-6</c:v>
                </c:pt>
                <c:pt idx="205">
                  <c:v>5.1826666666664984E-6</c:v>
                </c:pt>
                <c:pt idx="206">
                  <c:v>6.1089999999998639E-6</c:v>
                </c:pt>
                <c:pt idx="207">
                  <c:v>6.1239999999999637E-6</c:v>
                </c:pt>
                <c:pt idx="208">
                  <c:v>5.2076666666666201E-6</c:v>
                </c:pt>
                <c:pt idx="209">
                  <c:v>4.2713333333333453E-6</c:v>
                </c:pt>
                <c:pt idx="210">
                  <c:v>4.5066666666664442E-6</c:v>
                </c:pt>
                <c:pt idx="211">
                  <c:v>4.4966666666664621E-6</c:v>
                </c:pt>
                <c:pt idx="212">
                  <c:v>5.6633333333329146E-6</c:v>
                </c:pt>
                <c:pt idx="213">
                  <c:v>5.9136666666664834E-6</c:v>
                </c:pt>
                <c:pt idx="214">
                  <c:v>5.9136666666667952E-6</c:v>
                </c:pt>
                <c:pt idx="215">
                  <c:v>5.6883333333333531E-6</c:v>
                </c:pt>
                <c:pt idx="216">
                  <c:v>7.3406666666664666E-6</c:v>
                </c:pt>
                <c:pt idx="217">
                  <c:v>8.522333333333511E-6</c:v>
                </c:pt>
                <c:pt idx="218">
                  <c:v>8.0616666666666321E-6</c:v>
                </c:pt>
                <c:pt idx="219">
                  <c:v>9.0080000000000364E-6</c:v>
                </c:pt>
                <c:pt idx="220">
                  <c:v>1.0189666666666472E-5</c:v>
                </c:pt>
                <c:pt idx="221">
                  <c:v>1.1606666666666672E-5</c:v>
                </c:pt>
                <c:pt idx="222">
                  <c:v>1.4195333333333372E-5</c:v>
                </c:pt>
                <c:pt idx="223">
                  <c:v>1.4425666666666555E-5</c:v>
                </c:pt>
                <c:pt idx="224">
                  <c:v>1.3969999999999622E-5</c:v>
                </c:pt>
                <c:pt idx="225">
                  <c:v>1.4210333333333054E-5</c:v>
                </c:pt>
                <c:pt idx="226">
                  <c:v>1.4440666666666381E-5</c:v>
                </c:pt>
                <c:pt idx="227">
                  <c:v>1.4445666666666661E-5</c:v>
                </c:pt>
                <c:pt idx="228">
                  <c:v>1.4681000000000111E-5</c:v>
                </c:pt>
                <c:pt idx="229">
                  <c:v>1.5151666666666978E-5</c:v>
                </c:pt>
                <c:pt idx="230">
                  <c:v>1.5381999999999959E-5</c:v>
                </c:pt>
                <c:pt idx="231">
                  <c:v>1.5156666666666657E-5</c:v>
                </c:pt>
                <c:pt idx="232">
                  <c:v>1.5627333333333251E-5</c:v>
                </c:pt>
                <c:pt idx="233">
                  <c:v>1.5627333333333251E-5</c:v>
                </c:pt>
                <c:pt idx="234">
                  <c:v>1.5401999999999769E-5</c:v>
                </c:pt>
                <c:pt idx="235">
                  <c:v>1.4936333333333182E-5</c:v>
                </c:pt>
                <c:pt idx="236">
                  <c:v>1.447566666666658E-5</c:v>
                </c:pt>
                <c:pt idx="237">
                  <c:v>1.4710999999999683E-5</c:v>
                </c:pt>
                <c:pt idx="238">
                  <c:v>1.4715999999999664E-5</c:v>
                </c:pt>
                <c:pt idx="239">
                  <c:v>1.4951333333332853E-5</c:v>
                </c:pt>
                <c:pt idx="240">
                  <c:v>1.4710999999999683E-5</c:v>
                </c:pt>
                <c:pt idx="241">
                  <c:v>1.4480666666666599E-5</c:v>
                </c:pt>
                <c:pt idx="242">
                  <c:v>1.4014999999999629E-5</c:v>
                </c:pt>
                <c:pt idx="243">
                  <c:v>1.4715999999999969E-5</c:v>
                </c:pt>
                <c:pt idx="244">
                  <c:v>1.4019999999999781E-5</c:v>
                </c:pt>
                <c:pt idx="245">
                  <c:v>1.4024999999999785E-5</c:v>
                </c:pt>
                <c:pt idx="246">
                  <c:v>1.4024999999999782E-5</c:v>
                </c:pt>
                <c:pt idx="247">
                  <c:v>1.3564333333333569E-5</c:v>
                </c:pt>
                <c:pt idx="248">
                  <c:v>1.3564333333333569E-5</c:v>
                </c:pt>
                <c:pt idx="249">
                  <c:v>1.3569333333333397E-5</c:v>
                </c:pt>
                <c:pt idx="250">
                  <c:v>1.3103666666666205E-5</c:v>
                </c:pt>
                <c:pt idx="251">
                  <c:v>1.3338999999999882E-5</c:v>
                </c:pt>
                <c:pt idx="252">
                  <c:v>1.1711666666666599E-5</c:v>
                </c:pt>
                <c:pt idx="253">
                  <c:v>1.1946999999999859E-5</c:v>
                </c:pt>
                <c:pt idx="254">
                  <c:v>1.2177333333333131E-5</c:v>
                </c:pt>
                <c:pt idx="255">
                  <c:v>1.2182333333333307E-5</c:v>
                </c:pt>
                <c:pt idx="256">
                  <c:v>1.2883333333333039E-5</c:v>
                </c:pt>
                <c:pt idx="257">
                  <c:v>1.2888333333333327E-5</c:v>
                </c:pt>
                <c:pt idx="258">
                  <c:v>1.2427666666666424E-5</c:v>
                </c:pt>
                <c:pt idx="259">
                  <c:v>1.2427666666666727E-5</c:v>
                </c:pt>
                <c:pt idx="260">
                  <c:v>1.2893333333333456E-5</c:v>
                </c:pt>
                <c:pt idx="261">
                  <c:v>1.2667999999999805E-5</c:v>
                </c:pt>
                <c:pt idx="262">
                  <c:v>1.2662999999999667E-5</c:v>
                </c:pt>
                <c:pt idx="263">
                  <c:v>1.2662999999999667E-5</c:v>
                </c:pt>
                <c:pt idx="264">
                  <c:v>1.2898333333332979E-5</c:v>
                </c:pt>
                <c:pt idx="265">
                  <c:v>1.2667999999999805E-5</c:v>
                </c:pt>
                <c:pt idx="266">
                  <c:v>1.1966999999999979E-5</c:v>
                </c:pt>
                <c:pt idx="267">
                  <c:v>1.2197333333332945E-5</c:v>
                </c:pt>
                <c:pt idx="268">
                  <c:v>1.1270999999999769E-5</c:v>
                </c:pt>
                <c:pt idx="269">
                  <c:v>1.0569999999999889E-5</c:v>
                </c:pt>
                <c:pt idx="270">
                  <c:v>9.6386666666665748E-6</c:v>
                </c:pt>
                <c:pt idx="271">
                  <c:v>1.009933333333332E-5</c:v>
                </c:pt>
                <c:pt idx="272">
                  <c:v>1.0104333333333346E-5</c:v>
                </c:pt>
                <c:pt idx="273">
                  <c:v>1.0574999999999701E-5</c:v>
                </c:pt>
                <c:pt idx="274">
                  <c:v>1.0109333333333167E-5</c:v>
                </c:pt>
                <c:pt idx="275">
                  <c:v>9.8790000000000658E-6</c:v>
                </c:pt>
                <c:pt idx="276">
                  <c:v>1.0810333333333507E-5</c:v>
                </c:pt>
                <c:pt idx="277">
                  <c:v>1.0349666666666604E-5</c:v>
                </c:pt>
                <c:pt idx="278">
                  <c:v>1.0119333333333421E-5</c:v>
                </c:pt>
                <c:pt idx="279">
                  <c:v>9.8840000000001818E-6</c:v>
                </c:pt>
                <c:pt idx="280">
                  <c:v>1.1285999999999885E-5</c:v>
                </c:pt>
                <c:pt idx="281">
                  <c:v>1.081533333333303E-5</c:v>
                </c:pt>
                <c:pt idx="282">
                  <c:v>1.0354666666666283E-5</c:v>
                </c:pt>
                <c:pt idx="283">
                  <c:v>1.0349666666666604E-5</c:v>
                </c:pt>
                <c:pt idx="284">
                  <c:v>9.6486666666665561E-6</c:v>
                </c:pt>
                <c:pt idx="285">
                  <c:v>1.011933333333282E-5</c:v>
                </c:pt>
                <c:pt idx="286">
                  <c:v>9.1879999999998365E-6</c:v>
                </c:pt>
                <c:pt idx="287">
                  <c:v>9.4233333333331217E-6</c:v>
                </c:pt>
                <c:pt idx="288">
                  <c:v>9.4283333333330768E-6</c:v>
                </c:pt>
                <c:pt idx="289">
                  <c:v>9.428333333333258E-6</c:v>
                </c:pt>
                <c:pt idx="290">
                  <c:v>8.9626666666664343E-6</c:v>
                </c:pt>
                <c:pt idx="291">
                  <c:v>9.8939999999997328E-6</c:v>
                </c:pt>
                <c:pt idx="292">
                  <c:v>9.4233333333331217E-6</c:v>
                </c:pt>
                <c:pt idx="293">
                  <c:v>9.4233333333335723E-6</c:v>
                </c:pt>
                <c:pt idx="294">
                  <c:v>8.4970000000002729E-6</c:v>
                </c:pt>
                <c:pt idx="295">
                  <c:v>8.2616666666665082E-6</c:v>
                </c:pt>
                <c:pt idx="296">
                  <c:v>8.2616666666668233E-6</c:v>
                </c:pt>
                <c:pt idx="297">
                  <c:v>7.5706666666667727E-6</c:v>
                </c:pt>
                <c:pt idx="298">
                  <c:v>7.805999999999908E-6</c:v>
                </c:pt>
                <c:pt idx="299">
                  <c:v>7.800999999999919E-6</c:v>
                </c:pt>
                <c:pt idx="300">
                  <c:v>7.8059999999999131E-6</c:v>
                </c:pt>
                <c:pt idx="301">
                  <c:v>6.6393333333333149E-6</c:v>
                </c:pt>
                <c:pt idx="302">
                  <c:v>7.3403333333333366E-6</c:v>
                </c:pt>
                <c:pt idx="303">
                  <c:v>7.1050000000000328E-6</c:v>
                </c:pt>
                <c:pt idx="304">
                  <c:v>7.1050000000000226E-6</c:v>
                </c:pt>
                <c:pt idx="305">
                  <c:v>6.8746666666665739E-6</c:v>
                </c:pt>
                <c:pt idx="306">
                  <c:v>6.6443333333332903E-6</c:v>
                </c:pt>
                <c:pt idx="307">
                  <c:v>7.1099999999997286E-6</c:v>
                </c:pt>
                <c:pt idx="308">
                  <c:v>6.6493333333334435E-6</c:v>
                </c:pt>
                <c:pt idx="309">
                  <c:v>5.95333333333326E-6</c:v>
                </c:pt>
                <c:pt idx="310">
                  <c:v>6.1836666666668468E-6</c:v>
                </c:pt>
                <c:pt idx="311">
                  <c:v>5.9483333333332744E-6</c:v>
                </c:pt>
                <c:pt idx="312">
                  <c:v>7.1099999999998845E-6</c:v>
                </c:pt>
                <c:pt idx="313">
                  <c:v>6.8796666666665814E-6</c:v>
                </c:pt>
                <c:pt idx="314">
                  <c:v>6.8846666666667093E-6</c:v>
                </c:pt>
                <c:pt idx="315">
                  <c:v>6.6543333333332605E-6</c:v>
                </c:pt>
                <c:pt idx="316">
                  <c:v>6.4189999999998423E-6</c:v>
                </c:pt>
                <c:pt idx="317">
                  <c:v>5.9533333333334141E-6</c:v>
                </c:pt>
                <c:pt idx="318">
                  <c:v>5.2523333333335431E-6</c:v>
                </c:pt>
                <c:pt idx="319">
                  <c:v>4.7916666666664703E-6</c:v>
                </c:pt>
                <c:pt idx="320">
                  <c:v>4.7916666666666389E-6</c:v>
                </c:pt>
                <c:pt idx="321">
                  <c:v>4.5613333333334925E-6</c:v>
                </c:pt>
                <c:pt idx="322">
                  <c:v>4.0956666666668923E-6</c:v>
                </c:pt>
                <c:pt idx="323">
                  <c:v>4.0906666666667433E-6</c:v>
                </c:pt>
                <c:pt idx="324">
                  <c:v>4.7916666666670937E-6</c:v>
                </c:pt>
                <c:pt idx="325">
                  <c:v>5.4926666666666547E-6</c:v>
                </c:pt>
                <c:pt idx="326">
                  <c:v>5.2673333333333533E-6</c:v>
                </c:pt>
                <c:pt idx="327">
                  <c:v>5.4976666666664759E-6</c:v>
                </c:pt>
                <c:pt idx="328">
                  <c:v>5.2623333333330526E-6</c:v>
                </c:pt>
                <c:pt idx="329">
                  <c:v>4.8016666666667523E-6</c:v>
                </c:pt>
                <c:pt idx="330">
                  <c:v>4.3410000000000123E-6</c:v>
                </c:pt>
                <c:pt idx="331">
                  <c:v>4.1056666666665534E-6</c:v>
                </c:pt>
                <c:pt idx="332">
                  <c:v>3.6399999999999859E-6</c:v>
                </c:pt>
                <c:pt idx="333">
                  <c:v>3.8753333333331174E-6</c:v>
                </c:pt>
                <c:pt idx="334">
                  <c:v>4.1106666666663831E-6</c:v>
                </c:pt>
                <c:pt idx="335">
                  <c:v>3.8803333333335697E-6</c:v>
                </c:pt>
                <c:pt idx="336">
                  <c:v>4.1106666666668524E-6</c:v>
                </c:pt>
                <c:pt idx="337">
                  <c:v>4.1156666666668413E-6</c:v>
                </c:pt>
                <c:pt idx="338">
                  <c:v>2.95399999999977E-6</c:v>
                </c:pt>
                <c:pt idx="339">
                  <c:v>3.189333333333223E-6</c:v>
                </c:pt>
                <c:pt idx="340">
                  <c:v>3.4196666666668217E-6</c:v>
                </c:pt>
                <c:pt idx="341">
                  <c:v>2.2629999999998812E-6</c:v>
                </c:pt>
                <c:pt idx="342">
                  <c:v>3.4096666666665418E-6</c:v>
                </c:pt>
                <c:pt idx="343">
                  <c:v>3.6449999999996737E-6</c:v>
                </c:pt>
                <c:pt idx="344">
                  <c:v>3.4196666666665201E-6</c:v>
                </c:pt>
                <c:pt idx="345">
                  <c:v>3.1843333333332357E-6</c:v>
                </c:pt>
                <c:pt idx="346">
                  <c:v>3.6500000000001273E-6</c:v>
                </c:pt>
                <c:pt idx="347">
                  <c:v>3.64499999999983E-6</c:v>
                </c:pt>
                <c:pt idx="348">
                  <c:v>2.7136666666666636E-6</c:v>
                </c:pt>
                <c:pt idx="349">
                  <c:v>3.1893333333332179E-6</c:v>
                </c:pt>
                <c:pt idx="350">
                  <c:v>2.7186666666669651E-6</c:v>
                </c:pt>
                <c:pt idx="351">
                  <c:v>2.257999999999896E-6</c:v>
                </c:pt>
                <c:pt idx="352">
                  <c:v>2.7186666666666542E-6</c:v>
                </c:pt>
                <c:pt idx="353">
                  <c:v>2.4883333333331974E-6</c:v>
                </c:pt>
                <c:pt idx="354">
                  <c:v>2.0226666666667612E-6</c:v>
                </c:pt>
                <c:pt idx="355">
                  <c:v>2.2530000000000727E-6</c:v>
                </c:pt>
                <c:pt idx="356">
                  <c:v>2.0226666666664656E-6</c:v>
                </c:pt>
                <c:pt idx="357">
                  <c:v>3.1893333333332179E-6</c:v>
                </c:pt>
                <c:pt idx="358">
                  <c:v>3.189333333333533E-6</c:v>
                </c:pt>
                <c:pt idx="359">
                  <c:v>2.4783333333329218E-6</c:v>
                </c:pt>
                <c:pt idx="360">
                  <c:v>2.9489999999996354E-6</c:v>
                </c:pt>
                <c:pt idx="361">
                  <c:v>3.1743333333334099E-6</c:v>
                </c:pt>
                <c:pt idx="362">
                  <c:v>3.1743333333334099E-6</c:v>
                </c:pt>
                <c:pt idx="363">
                  <c:v>4.1006666666665806E-6</c:v>
                </c:pt>
                <c:pt idx="364">
                  <c:v>3.6250000000001821E-6</c:v>
                </c:pt>
                <c:pt idx="365">
                  <c:v>2.9240000000001515E-6</c:v>
                </c:pt>
                <c:pt idx="366">
                  <c:v>2.2279999999999717E-6</c:v>
                </c:pt>
                <c:pt idx="367">
                  <c:v>3.1543333333336028E-6</c:v>
                </c:pt>
                <c:pt idx="368">
                  <c:v>2.928999999999988E-6</c:v>
                </c:pt>
                <c:pt idx="369">
                  <c:v>3.6300000000000127E-6</c:v>
                </c:pt>
                <c:pt idx="370">
                  <c:v>3.6150000000001907E-6</c:v>
                </c:pt>
                <c:pt idx="371">
                  <c:v>5.0220000000000715E-6</c:v>
                </c:pt>
                <c:pt idx="372">
                  <c:v>4.5463333333330725E-6</c:v>
                </c:pt>
                <c:pt idx="373">
                  <c:v>4.3109999999999203E-6</c:v>
                </c:pt>
                <c:pt idx="374">
                  <c:v>3.8553333333331582E-6</c:v>
                </c:pt>
                <c:pt idx="375">
                  <c:v>4.0806666666663123E-6</c:v>
                </c:pt>
                <c:pt idx="376">
                  <c:v>4.7866666666663408E-6</c:v>
                </c:pt>
                <c:pt idx="377">
                  <c:v>4.3260000000001988E-6</c:v>
                </c:pt>
                <c:pt idx="378">
                  <c:v>4.551333333333064E-6</c:v>
                </c:pt>
                <c:pt idx="379">
                  <c:v>3.8553333333331489E-6</c:v>
                </c:pt>
                <c:pt idx="380">
                  <c:v>2.693666666666704E-6</c:v>
                </c:pt>
                <c:pt idx="381">
                  <c:v>3.1593333333331259E-6</c:v>
                </c:pt>
                <c:pt idx="382">
                  <c:v>2.2229999999995135E-6</c:v>
                </c:pt>
                <c:pt idx="383">
                  <c:v>2.9240000000000011E-6</c:v>
                </c:pt>
                <c:pt idx="384">
                  <c:v>2.4533333333332642E-6</c:v>
                </c:pt>
                <c:pt idx="385">
                  <c:v>3.6199999999997214E-6</c:v>
                </c:pt>
                <c:pt idx="386">
                  <c:v>2.4583333333335619E-6</c:v>
                </c:pt>
                <c:pt idx="387">
                  <c:v>2.4533333333337212E-6</c:v>
                </c:pt>
                <c:pt idx="388">
                  <c:v>2.4583333333332485E-6</c:v>
                </c:pt>
                <c:pt idx="389">
                  <c:v>2.6936666666665528E-6</c:v>
                </c:pt>
                <c:pt idx="390">
                  <c:v>1.9926666666665294E-6</c:v>
                </c:pt>
                <c:pt idx="391">
                  <c:v>2.693666666666704E-6</c:v>
                </c:pt>
                <c:pt idx="392">
                  <c:v>2.6886666666664144E-6</c:v>
                </c:pt>
                <c:pt idx="393">
                  <c:v>3.3896666666667347E-6</c:v>
                </c:pt>
                <c:pt idx="394">
                  <c:v>3.38466666666644E-6</c:v>
                </c:pt>
                <c:pt idx="395">
                  <c:v>4.0906666666667433E-6</c:v>
                </c:pt>
                <c:pt idx="396">
                  <c:v>2.9239999999998436E-6</c:v>
                </c:pt>
                <c:pt idx="397">
                  <c:v>2.458333333333412E-6</c:v>
                </c:pt>
                <c:pt idx="398">
                  <c:v>2.2180000000001374E-6</c:v>
                </c:pt>
                <c:pt idx="399">
                  <c:v>1.9876666666666908E-6</c:v>
                </c:pt>
                <c:pt idx="400">
                  <c:v>1.0563333333332188E-6</c:v>
                </c:pt>
                <c:pt idx="401">
                  <c:v>8.2099999999977877E-7</c:v>
                </c:pt>
                <c:pt idx="402">
                  <c:v>1.199999999997535E-7</c:v>
                </c:pt>
                <c:pt idx="403">
                  <c:v>3.5533333333319392E-7</c:v>
                </c:pt>
                <c:pt idx="404">
                  <c:v>1.0563333333332143E-6</c:v>
                </c:pt>
                <c:pt idx="405">
                  <c:v>1.0563333333330596E-6</c:v>
                </c:pt>
                <c:pt idx="406">
                  <c:v>2.2229999999998091E-6</c:v>
                </c:pt>
                <c:pt idx="407">
                  <c:v>8.2600000000007699E-7</c:v>
                </c:pt>
                <c:pt idx="408">
                  <c:v>1.2000000000006068E-7</c:v>
                </c:pt>
                <c:pt idx="409">
                  <c:v>1.3000000000003767E-7</c:v>
                </c:pt>
                <c:pt idx="410">
                  <c:v>-1.0533333333340651E-7</c:v>
                </c:pt>
                <c:pt idx="411">
                  <c:v>-3.4066666666668817E-7</c:v>
                </c:pt>
                <c:pt idx="412">
                  <c:v>3.5533333333350071E-7</c:v>
                </c:pt>
                <c:pt idx="413">
                  <c:v>1.1499999999976039E-7</c:v>
                </c:pt>
                <c:pt idx="414">
                  <c:v>-8.1633333333341252E-7</c:v>
                </c:pt>
                <c:pt idx="415">
                  <c:v>-3.4566666666698728E-7</c:v>
                </c:pt>
                <c:pt idx="416">
                  <c:v>-8.1633333333325296E-7</c:v>
                </c:pt>
                <c:pt idx="417">
                  <c:v>-8.1133333333310616E-7</c:v>
                </c:pt>
                <c:pt idx="418">
                  <c:v>-8.1133333333341278E-7</c:v>
                </c:pt>
                <c:pt idx="419">
                  <c:v>1.2499999999989065E-7</c:v>
                </c:pt>
                <c:pt idx="420">
                  <c:v>-5.8099999999996943E-7</c:v>
                </c:pt>
                <c:pt idx="421">
                  <c:v>-8.1133333333357245E-7</c:v>
                </c:pt>
                <c:pt idx="422">
                  <c:v>-1.9779999999998648E-6</c:v>
                </c:pt>
                <c:pt idx="423">
                  <c:v>-1.9780000000001753E-6</c:v>
                </c:pt>
                <c:pt idx="424">
                  <c:v>-2.2133333333333068E-6</c:v>
                </c:pt>
                <c:pt idx="425">
                  <c:v>-2.6789999999997303E-6</c:v>
                </c:pt>
                <c:pt idx="426">
                  <c:v>-1.4973333333334639E-6</c:v>
                </c:pt>
                <c:pt idx="427">
                  <c:v>-1.2670000000003311E-6</c:v>
                </c:pt>
                <c:pt idx="428">
                  <c:v>-8.1133333333341744E-7</c:v>
                </c:pt>
                <c:pt idx="429">
                  <c:v>-1.5023333333334592E-6</c:v>
                </c:pt>
                <c:pt idx="430">
                  <c:v>-2.1933333333331892E-6</c:v>
                </c:pt>
                <c:pt idx="431">
                  <c:v>-2.6589999999996217E-6</c:v>
                </c:pt>
                <c:pt idx="432">
                  <c:v>-2.1933333333331892E-6</c:v>
                </c:pt>
                <c:pt idx="433">
                  <c:v>-1.732666666666761E-6</c:v>
                </c:pt>
                <c:pt idx="434">
                  <c:v>-2.4386666666664583E-6</c:v>
                </c:pt>
                <c:pt idx="435">
                  <c:v>-2.8993333333331987E-6</c:v>
                </c:pt>
                <c:pt idx="436">
                  <c:v>-2.6690000000000692E-6</c:v>
                </c:pt>
                <c:pt idx="437">
                  <c:v>-3.1296666666666643E-6</c:v>
                </c:pt>
                <c:pt idx="438">
                  <c:v>-2.4286666666666345E-6</c:v>
                </c:pt>
                <c:pt idx="439">
                  <c:v>-2.2033333333336448E-6</c:v>
                </c:pt>
                <c:pt idx="440">
                  <c:v>-2.894333333333524E-6</c:v>
                </c:pt>
                <c:pt idx="441">
                  <c:v>-2.8993333333331987E-6</c:v>
                </c:pt>
                <c:pt idx="442">
                  <c:v>-2.8943333333332042E-6</c:v>
                </c:pt>
                <c:pt idx="443">
                  <c:v>-3.3650000000000995E-6</c:v>
                </c:pt>
                <c:pt idx="444">
                  <c:v>-3.3600000000001131E-6</c:v>
                </c:pt>
                <c:pt idx="445">
                  <c:v>-3.5903333333330943E-6</c:v>
                </c:pt>
                <c:pt idx="446">
                  <c:v>-3.1196666666665281E-6</c:v>
                </c:pt>
                <c:pt idx="447">
                  <c:v>-2.8893333333332212E-6</c:v>
                </c:pt>
                <c:pt idx="448">
                  <c:v>-3.1296666666666597E-6</c:v>
                </c:pt>
                <c:pt idx="449">
                  <c:v>-3.8206666666666959E-6</c:v>
                </c:pt>
                <c:pt idx="450">
                  <c:v>-3.595333333333392E-6</c:v>
                </c:pt>
                <c:pt idx="451">
                  <c:v>-4.0559999999999879E-6</c:v>
                </c:pt>
                <c:pt idx="452">
                  <c:v>-4.0559999999999879E-6</c:v>
                </c:pt>
                <c:pt idx="453">
                  <c:v>-4.5216666666668845E-6</c:v>
                </c:pt>
                <c:pt idx="454">
                  <c:v>-4.0560000000001565E-6</c:v>
                </c:pt>
                <c:pt idx="455">
                  <c:v>-4.7520000000000199E-6</c:v>
                </c:pt>
                <c:pt idx="456">
                  <c:v>-4.0610000000001454E-6</c:v>
                </c:pt>
                <c:pt idx="457">
                  <c:v>-3.8256666666666925E-6</c:v>
                </c:pt>
                <c:pt idx="458">
                  <c:v>-4.0509999999999931E-6</c:v>
                </c:pt>
                <c:pt idx="459">
                  <c:v>-4.2813333333334706E-6</c:v>
                </c:pt>
                <c:pt idx="460">
                  <c:v>-4.5216666666665534E-6</c:v>
                </c:pt>
                <c:pt idx="461">
                  <c:v>-4.5216666666667024E-6</c:v>
                </c:pt>
                <c:pt idx="462">
                  <c:v>-4.2863333333333122E-6</c:v>
                </c:pt>
                <c:pt idx="463">
                  <c:v>-1.9680000000000471E-6</c:v>
                </c:pt>
                <c:pt idx="464">
                  <c:v>-3.8306666666669906E-6</c:v>
                </c:pt>
                <c:pt idx="465">
                  <c:v>-4.7619999999998606E-6</c:v>
                </c:pt>
                <c:pt idx="466">
                  <c:v>-4.7620000000000046E-6</c:v>
                </c:pt>
                <c:pt idx="467">
                  <c:v>-4.296333333333595E-6</c:v>
                </c:pt>
                <c:pt idx="468">
                  <c:v>-4.0610000000002886E-6</c:v>
                </c:pt>
                <c:pt idx="469">
                  <c:v>-4.7620000000001545E-6</c:v>
                </c:pt>
                <c:pt idx="470">
                  <c:v>-4.5316666666670073E-6</c:v>
                </c:pt>
                <c:pt idx="471">
                  <c:v>-4.3013333333335814E-6</c:v>
                </c:pt>
                <c:pt idx="472">
                  <c:v>-3.8356666666666628E-6</c:v>
                </c:pt>
                <c:pt idx="473">
                  <c:v>-4.0660000000002691E-6</c:v>
                </c:pt>
                <c:pt idx="474">
                  <c:v>-4.3013333333334171E-6</c:v>
                </c:pt>
                <c:pt idx="475">
                  <c:v>-4.0709999999999615E-6</c:v>
                </c:pt>
                <c:pt idx="476">
                  <c:v>-3.8406666666666619E-6</c:v>
                </c:pt>
                <c:pt idx="477">
                  <c:v>-4.0659999999998142E-6</c:v>
                </c:pt>
                <c:pt idx="478">
                  <c:v>-4.7670000000001493E-6</c:v>
                </c:pt>
                <c:pt idx="479">
                  <c:v>-5.0073333333331296E-6</c:v>
                </c:pt>
                <c:pt idx="480">
                  <c:v>-5.237666666666713E-6</c:v>
                </c:pt>
                <c:pt idx="481">
                  <c:v>-5.6983333333333149E-6</c:v>
                </c:pt>
                <c:pt idx="482">
                  <c:v>-5.232666666666575E-6</c:v>
                </c:pt>
                <c:pt idx="483">
                  <c:v>-5.002333333333288E-6</c:v>
                </c:pt>
                <c:pt idx="484">
                  <c:v>-4.536666666666549E-6</c:v>
                </c:pt>
                <c:pt idx="485">
                  <c:v>-3.3750000000000706E-6</c:v>
                </c:pt>
                <c:pt idx="486">
                  <c:v>-2.9193333333336211E-6</c:v>
                </c:pt>
                <c:pt idx="487">
                  <c:v>-3.1496666666669335E-6</c:v>
                </c:pt>
                <c:pt idx="488">
                  <c:v>-2.9193333333336211E-6</c:v>
                </c:pt>
                <c:pt idx="489">
                  <c:v>-3.3800000000000667E-6</c:v>
                </c:pt>
                <c:pt idx="490">
                  <c:v>-3.3750000000000774E-6</c:v>
                </c:pt>
                <c:pt idx="491">
                  <c:v>-3.8506666666667914E-6</c:v>
                </c:pt>
                <c:pt idx="492">
                  <c:v>-4.0860000000000876E-6</c:v>
                </c:pt>
                <c:pt idx="493">
                  <c:v>-3.390000000000045E-6</c:v>
                </c:pt>
                <c:pt idx="494">
                  <c:v>-4.3163333333332348E-6</c:v>
                </c:pt>
                <c:pt idx="495">
                  <c:v>-4.7769999999999849E-6</c:v>
                </c:pt>
                <c:pt idx="496">
                  <c:v>-5.0073333333334244E-6</c:v>
                </c:pt>
                <c:pt idx="497">
                  <c:v>-4.5366666666668607E-6</c:v>
                </c:pt>
                <c:pt idx="498">
                  <c:v>-4.7720000000002975E-6</c:v>
                </c:pt>
                <c:pt idx="499">
                  <c:v>-4.5466666666669817E-6</c:v>
                </c:pt>
                <c:pt idx="500">
                  <c:v>-4.5466666666669817E-6</c:v>
                </c:pt>
                <c:pt idx="501">
                  <c:v>-5.2426666666667054E-6</c:v>
                </c:pt>
                <c:pt idx="502">
                  <c:v>-4.3063333333335686E-6</c:v>
                </c:pt>
                <c:pt idx="503">
                  <c:v>-3.605333333333992E-6</c:v>
                </c:pt>
                <c:pt idx="504">
                  <c:v>-4.3063333333334128E-6</c:v>
                </c:pt>
                <c:pt idx="505">
                  <c:v>-4.311333333333555E-6</c:v>
                </c:pt>
                <c:pt idx="506">
                  <c:v>-4.311333333333555E-6</c:v>
                </c:pt>
                <c:pt idx="507">
                  <c:v>-4.311333333333555E-6</c:v>
                </c:pt>
                <c:pt idx="508">
                  <c:v>-5.0123333333334133E-6</c:v>
                </c:pt>
                <c:pt idx="509">
                  <c:v>-4.5416666666668505E-6</c:v>
                </c:pt>
                <c:pt idx="510">
                  <c:v>-4.5466666666669817E-6</c:v>
                </c:pt>
                <c:pt idx="511">
                  <c:v>-4.5416666666669902E-6</c:v>
                </c:pt>
                <c:pt idx="512">
                  <c:v>-5.0123333333335725E-6</c:v>
                </c:pt>
                <c:pt idx="513">
                  <c:v>-5.0123333333335725E-6</c:v>
                </c:pt>
                <c:pt idx="514">
                  <c:v>-5.7133333333339145E-6</c:v>
                </c:pt>
                <c:pt idx="515">
                  <c:v>-6.4143333333333145E-6</c:v>
                </c:pt>
                <c:pt idx="516">
                  <c:v>-7.1203333333334607E-6</c:v>
                </c:pt>
                <c:pt idx="517">
                  <c:v>-7.5860000000002201E-6</c:v>
                </c:pt>
                <c:pt idx="518">
                  <c:v>-7.1253333333334573E-6</c:v>
                </c:pt>
                <c:pt idx="519">
                  <c:v>-6.8950000000004558E-6</c:v>
                </c:pt>
                <c:pt idx="520">
                  <c:v>-5.9586666666669946E-6</c:v>
                </c:pt>
                <c:pt idx="521">
                  <c:v>-6.1940000000002739E-6</c:v>
                </c:pt>
                <c:pt idx="522">
                  <c:v>-6.4293333333334414E-6</c:v>
                </c:pt>
                <c:pt idx="523">
                  <c:v>-6.6646666666668486E-6</c:v>
                </c:pt>
                <c:pt idx="524">
                  <c:v>-7.3706666666668805E-6</c:v>
                </c:pt>
                <c:pt idx="525">
                  <c:v>-7.5960000000001963E-6</c:v>
                </c:pt>
                <c:pt idx="526">
                  <c:v>-8.0616666666669557E-6</c:v>
                </c:pt>
                <c:pt idx="527">
                  <c:v>-8.0616666666669557E-6</c:v>
                </c:pt>
                <c:pt idx="528">
                  <c:v>-9.463666666666862E-6</c:v>
                </c:pt>
                <c:pt idx="529">
                  <c:v>-8.998000000000067E-6</c:v>
                </c:pt>
                <c:pt idx="530">
                  <c:v>-9.2333333333334708E-6</c:v>
                </c:pt>
                <c:pt idx="531">
                  <c:v>-9.934333333333058E-6</c:v>
                </c:pt>
                <c:pt idx="532">
                  <c:v>-9.4736666666665214E-6</c:v>
                </c:pt>
                <c:pt idx="533">
                  <c:v>-9.0030000000000763E-6</c:v>
                </c:pt>
                <c:pt idx="534">
                  <c:v>-9.2333333333336267E-6</c:v>
                </c:pt>
                <c:pt idx="535">
                  <c:v>-9.473666666666828E-6</c:v>
                </c:pt>
                <c:pt idx="536">
                  <c:v>-9.7090000000000793E-6</c:v>
                </c:pt>
                <c:pt idx="537">
                  <c:v>-9.2383333333333022E-6</c:v>
                </c:pt>
                <c:pt idx="538">
                  <c:v>-9.0080000000001956E-6</c:v>
                </c:pt>
                <c:pt idx="539">
                  <c:v>-9.0029999999999475E-6</c:v>
                </c:pt>
                <c:pt idx="540">
                  <c:v>-9.2433333333334572E-6</c:v>
                </c:pt>
                <c:pt idx="541">
                  <c:v>-7.8413333333334645E-6</c:v>
                </c:pt>
                <c:pt idx="542">
                  <c:v>-6.6796666666669848E-6</c:v>
                </c:pt>
                <c:pt idx="543">
                  <c:v>-6.2140000000000899E-6</c:v>
                </c:pt>
                <c:pt idx="544">
                  <c:v>-5.9786666666666785E-6</c:v>
                </c:pt>
                <c:pt idx="545">
                  <c:v>-6.9150000000001269E-6</c:v>
                </c:pt>
                <c:pt idx="546">
                  <c:v>-6.4493333333335666E-6</c:v>
                </c:pt>
                <c:pt idx="547">
                  <c:v>-6.6796666666666901E-6</c:v>
                </c:pt>
                <c:pt idx="548">
                  <c:v>-7.1403333333334385E-6</c:v>
                </c:pt>
                <c:pt idx="549">
                  <c:v>-6.444333333333249E-6</c:v>
                </c:pt>
                <c:pt idx="550">
                  <c:v>-6.2139999999999493E-6</c:v>
                </c:pt>
                <c:pt idx="551">
                  <c:v>-6.208999999999968E-6</c:v>
                </c:pt>
                <c:pt idx="552">
                  <c:v>-6.219000000000095E-6</c:v>
                </c:pt>
                <c:pt idx="553">
                  <c:v>-5.9736666666668335E-6</c:v>
                </c:pt>
                <c:pt idx="554">
                  <c:v>-6.4443333333335692E-6</c:v>
                </c:pt>
                <c:pt idx="555">
                  <c:v>-6.4443333333335649E-6</c:v>
                </c:pt>
                <c:pt idx="556">
                  <c:v>-6.4443333333335692E-6</c:v>
                </c:pt>
                <c:pt idx="557">
                  <c:v>-6.2090000000002721E-6</c:v>
                </c:pt>
                <c:pt idx="558">
                  <c:v>-6.6846666666667934E-6</c:v>
                </c:pt>
                <c:pt idx="559">
                  <c:v>-7.3706666666668805E-6</c:v>
                </c:pt>
                <c:pt idx="560">
                  <c:v>-7.3756666666670151E-6</c:v>
                </c:pt>
                <c:pt idx="561">
                  <c:v>-7.8463333333334585E-6</c:v>
                </c:pt>
                <c:pt idx="562">
                  <c:v>-7.3756666666667119E-6</c:v>
                </c:pt>
                <c:pt idx="563">
                  <c:v>-5.7433333333335398E-6</c:v>
                </c:pt>
                <c:pt idx="564">
                  <c:v>-6.9150000000001328E-6</c:v>
                </c:pt>
                <c:pt idx="565">
                  <c:v>-6.904999999999994E-6</c:v>
                </c:pt>
                <c:pt idx="566">
                  <c:v>-6.4343333333332796E-6</c:v>
                </c:pt>
                <c:pt idx="567">
                  <c:v>-6.2040000000001129E-6</c:v>
                </c:pt>
                <c:pt idx="568">
                  <c:v>-6.2090000000002695E-6</c:v>
                </c:pt>
                <c:pt idx="569">
                  <c:v>-5.5080000000002385E-6</c:v>
                </c:pt>
                <c:pt idx="570">
                  <c:v>-5.743333333333705E-6</c:v>
                </c:pt>
                <c:pt idx="571">
                  <c:v>-6.4393333333335904E-6</c:v>
                </c:pt>
                <c:pt idx="572">
                  <c:v>-5.743333333333705E-6</c:v>
                </c:pt>
                <c:pt idx="573">
                  <c:v>-5.2726666666667974E-6</c:v>
                </c:pt>
                <c:pt idx="574">
                  <c:v>-5.5079999999999293E-6</c:v>
                </c:pt>
                <c:pt idx="575">
                  <c:v>-5.2776666666667872E-6</c:v>
                </c:pt>
                <c:pt idx="576">
                  <c:v>-4.8070000000002074E-6</c:v>
                </c:pt>
                <c:pt idx="577">
                  <c:v>-5.5080000000000953E-6</c:v>
                </c:pt>
                <c:pt idx="578">
                  <c:v>-5.0473333333338051E-6</c:v>
                </c:pt>
                <c:pt idx="579">
                  <c:v>-6.6696666666668494E-6</c:v>
                </c:pt>
                <c:pt idx="580">
                  <c:v>-6.2140000000002407E-6</c:v>
                </c:pt>
                <c:pt idx="581">
                  <c:v>-6.2090000000001272E-6</c:v>
                </c:pt>
                <c:pt idx="582">
                  <c:v>-6.4443333333337199E-6</c:v>
                </c:pt>
                <c:pt idx="583">
                  <c:v>-6.6696666666669926E-6</c:v>
                </c:pt>
                <c:pt idx="584">
                  <c:v>-6.4343333333335913E-6</c:v>
                </c:pt>
                <c:pt idx="585">
                  <c:v>-6.1990000000002798E-6</c:v>
                </c:pt>
                <c:pt idx="586">
                  <c:v>-5.2626666666667924E-6</c:v>
                </c:pt>
                <c:pt idx="587">
                  <c:v>-5.9686666666668344E-6</c:v>
                </c:pt>
                <c:pt idx="588">
                  <c:v>-6.4393333333337496E-6</c:v>
                </c:pt>
                <c:pt idx="589">
                  <c:v>-5.7383333333335559E-6</c:v>
                </c:pt>
                <c:pt idx="590">
                  <c:v>-5.0423333333332114E-6</c:v>
                </c:pt>
                <c:pt idx="591">
                  <c:v>-6.2040000000002755E-6</c:v>
                </c:pt>
                <c:pt idx="592">
                  <c:v>-6.2040000000002755E-6</c:v>
                </c:pt>
                <c:pt idx="593">
                  <c:v>-5.7483333333336981E-6</c:v>
                </c:pt>
                <c:pt idx="594">
                  <c:v>-6.6696666666668494E-6</c:v>
                </c:pt>
                <c:pt idx="595">
                  <c:v>-5.9686666666668344E-6</c:v>
                </c:pt>
                <c:pt idx="596">
                  <c:v>-6.9050000000003049E-6</c:v>
                </c:pt>
                <c:pt idx="597">
                  <c:v>-6.4443333333334125E-6</c:v>
                </c:pt>
                <c:pt idx="598">
                  <c:v>-6.6796666666669823E-6</c:v>
                </c:pt>
                <c:pt idx="599">
                  <c:v>-7.3806666666671743E-6</c:v>
                </c:pt>
                <c:pt idx="600">
                  <c:v>-7.1453333333335841E-6</c:v>
                </c:pt>
                <c:pt idx="601">
                  <c:v>-6.4493333333337207E-6</c:v>
                </c:pt>
                <c:pt idx="602">
                  <c:v>-6.9150000000001269E-6</c:v>
                </c:pt>
                <c:pt idx="603">
                  <c:v>-6.6896666666668196E-6</c:v>
                </c:pt>
                <c:pt idx="604">
                  <c:v>-6.4543333333335394E-6</c:v>
                </c:pt>
                <c:pt idx="605">
                  <c:v>-6.4493333333335767E-6</c:v>
                </c:pt>
                <c:pt idx="606">
                  <c:v>-5.7533333333333745E-6</c:v>
                </c:pt>
                <c:pt idx="607">
                  <c:v>-5.9886666666667953E-6</c:v>
                </c:pt>
                <c:pt idx="608">
                  <c:v>-5.7483333333335287E-6</c:v>
                </c:pt>
                <c:pt idx="609">
                  <c:v>-5.9786666666669682E-6</c:v>
                </c:pt>
                <c:pt idx="610">
                  <c:v>-5.5130000000002308E-6</c:v>
                </c:pt>
                <c:pt idx="611">
                  <c:v>-6.4493333333335708E-6</c:v>
                </c:pt>
                <c:pt idx="612">
                  <c:v>-6.4443333333338783E-6</c:v>
                </c:pt>
                <c:pt idx="613">
                  <c:v>-7.8413333333336322E-6</c:v>
                </c:pt>
                <c:pt idx="614">
                  <c:v>-7.3706666666667212E-6</c:v>
                </c:pt>
                <c:pt idx="615">
                  <c:v>-7.1453333333335808E-6</c:v>
                </c:pt>
                <c:pt idx="616">
                  <c:v>-7.1453333333332673E-6</c:v>
                </c:pt>
                <c:pt idx="617">
                  <c:v>-6.464333333333685E-6</c:v>
                </c:pt>
                <c:pt idx="618">
                  <c:v>-6.6996666666669406E-6</c:v>
                </c:pt>
                <c:pt idx="619">
                  <c:v>-6.4693333333335164E-6</c:v>
                </c:pt>
                <c:pt idx="620">
                  <c:v>-5.5430000000003254E-6</c:v>
                </c:pt>
                <c:pt idx="621">
                  <c:v>-6.0036666666670645E-6</c:v>
                </c:pt>
                <c:pt idx="622">
                  <c:v>-5.7733333333334895E-6</c:v>
                </c:pt>
                <c:pt idx="623">
                  <c:v>-5.5380000000001933E-6</c:v>
                </c:pt>
                <c:pt idx="624">
                  <c:v>-6.4643333333335131E-6</c:v>
                </c:pt>
                <c:pt idx="625">
                  <c:v>-6.9350000000000954E-6</c:v>
                </c:pt>
                <c:pt idx="626">
                  <c:v>-7.1653333333337E-6</c:v>
                </c:pt>
                <c:pt idx="627">
                  <c:v>-6.2340000000000635E-6</c:v>
                </c:pt>
                <c:pt idx="628">
                  <c:v>-6.4693333333333758E-6</c:v>
                </c:pt>
                <c:pt idx="629">
                  <c:v>-6.9350000000000954E-6</c:v>
                </c:pt>
                <c:pt idx="630">
                  <c:v>-6.4743333333333597E-6</c:v>
                </c:pt>
                <c:pt idx="631">
                  <c:v>-6.008666666666746E-6</c:v>
                </c:pt>
                <c:pt idx="632">
                  <c:v>-6.2389999999999127E-6</c:v>
                </c:pt>
                <c:pt idx="633">
                  <c:v>-6.4743333333336629E-6</c:v>
                </c:pt>
                <c:pt idx="634">
                  <c:v>-6.6996666666667805E-6</c:v>
                </c:pt>
                <c:pt idx="635">
                  <c:v>-5.7733333333331838E-6</c:v>
                </c:pt>
                <c:pt idx="636">
                  <c:v>-5.5380000000000315E-6</c:v>
                </c:pt>
                <c:pt idx="637">
                  <c:v>-5.7733333333334895E-6</c:v>
                </c:pt>
                <c:pt idx="638">
                  <c:v>-6.003666666666613E-6</c:v>
                </c:pt>
                <c:pt idx="639">
                  <c:v>-6.0136666666670542E-6</c:v>
                </c:pt>
                <c:pt idx="640">
                  <c:v>-4.8420000000001503E-6</c:v>
                </c:pt>
                <c:pt idx="641">
                  <c:v>-5.0723333333336135E-6</c:v>
                </c:pt>
                <c:pt idx="642">
                  <c:v>-4.847000000000423E-6</c:v>
                </c:pt>
                <c:pt idx="643">
                  <c:v>-5.5430000000003254E-6</c:v>
                </c:pt>
                <c:pt idx="644">
                  <c:v>-5.5430000000003254E-6</c:v>
                </c:pt>
                <c:pt idx="645">
                  <c:v>-5.5430000000000086E-6</c:v>
                </c:pt>
                <c:pt idx="646">
                  <c:v>-6.244000000000032E-6</c:v>
                </c:pt>
                <c:pt idx="647">
                  <c:v>-6.7196666666667524E-6</c:v>
                </c:pt>
                <c:pt idx="648">
                  <c:v>-7.1803333333335076E-6</c:v>
                </c:pt>
                <c:pt idx="649">
                  <c:v>-6.7096666666664679E-6</c:v>
                </c:pt>
                <c:pt idx="650">
                  <c:v>-6.0136666666669009E-6</c:v>
                </c:pt>
                <c:pt idx="651">
                  <c:v>-4.8370000000004604E-6</c:v>
                </c:pt>
                <c:pt idx="652">
                  <c:v>-5.533000000000206E-6</c:v>
                </c:pt>
                <c:pt idx="653">
                  <c:v>-5.0623333333333137E-6</c:v>
                </c:pt>
                <c:pt idx="654">
                  <c:v>-4.5966666666670346E-6</c:v>
                </c:pt>
                <c:pt idx="655">
                  <c:v>-4.366333333333751E-6</c:v>
                </c:pt>
                <c:pt idx="656">
                  <c:v>-4.1360000000001456E-6</c:v>
                </c:pt>
                <c:pt idx="657">
                  <c:v>-4.3713333333335909E-6</c:v>
                </c:pt>
                <c:pt idx="658">
                  <c:v>-4.3763333333337306E-6</c:v>
                </c:pt>
                <c:pt idx="659">
                  <c:v>-4.8420000000001452E-6</c:v>
                </c:pt>
                <c:pt idx="660">
                  <c:v>-4.6066666666669913E-6</c:v>
                </c:pt>
                <c:pt idx="661">
                  <c:v>-4.3813333333335637E-6</c:v>
                </c:pt>
                <c:pt idx="662">
                  <c:v>-3.9206666666669592E-6</c:v>
                </c:pt>
                <c:pt idx="663">
                  <c:v>-4.3763333333337306E-6</c:v>
                </c:pt>
                <c:pt idx="664">
                  <c:v>-4.6066666666667008E-6</c:v>
                </c:pt>
                <c:pt idx="665">
                  <c:v>-4.3713333333335909E-6</c:v>
                </c:pt>
                <c:pt idx="666">
                  <c:v>-3.6753333333335356E-6</c:v>
                </c:pt>
                <c:pt idx="667">
                  <c:v>-3.6803333333333789E-6</c:v>
                </c:pt>
                <c:pt idx="668">
                  <c:v>-4.3763333333334257E-6</c:v>
                </c:pt>
                <c:pt idx="669">
                  <c:v>-3.6803333333336817E-6</c:v>
                </c:pt>
                <c:pt idx="670">
                  <c:v>-3.214666666666949E-6</c:v>
                </c:pt>
                <c:pt idx="671">
                  <c:v>-3.219666666666777E-6</c:v>
                </c:pt>
                <c:pt idx="672">
                  <c:v>-3.2196666666667808E-6</c:v>
                </c:pt>
                <c:pt idx="673">
                  <c:v>-2.9893333333337861E-6</c:v>
                </c:pt>
                <c:pt idx="674">
                  <c:v>-1.8126666666667475E-6</c:v>
                </c:pt>
                <c:pt idx="675">
                  <c:v>-2.5186666666667557E-6</c:v>
                </c:pt>
                <c:pt idx="676">
                  <c:v>-1.8126666666667475E-6</c:v>
                </c:pt>
                <c:pt idx="677">
                  <c:v>-1.8076666666667571E-6</c:v>
                </c:pt>
                <c:pt idx="678">
                  <c:v>-2.5136666666667659E-6</c:v>
                </c:pt>
                <c:pt idx="679">
                  <c:v>-2.5086666666666279E-6</c:v>
                </c:pt>
                <c:pt idx="680">
                  <c:v>-2.5086666666666279E-6</c:v>
                </c:pt>
                <c:pt idx="681">
                  <c:v>-1.3470000000000065E-6</c:v>
                </c:pt>
                <c:pt idx="682">
                  <c:v>-2.513666666666613E-6</c:v>
                </c:pt>
                <c:pt idx="683">
                  <c:v>-2.5236666666669051E-6</c:v>
                </c:pt>
                <c:pt idx="684">
                  <c:v>-2.0580000000000055E-6</c:v>
                </c:pt>
                <c:pt idx="685">
                  <c:v>-2.2783333333331677E-6</c:v>
                </c:pt>
                <c:pt idx="686">
                  <c:v>-2.2833333333333252E-6</c:v>
                </c:pt>
                <c:pt idx="687">
                  <c:v>-1.8176666666667341E-6</c:v>
                </c:pt>
                <c:pt idx="688">
                  <c:v>-1.3519999999998384E-6</c:v>
                </c:pt>
                <c:pt idx="689">
                  <c:v>-1.5823333333334466E-6</c:v>
                </c:pt>
                <c:pt idx="690">
                  <c:v>-6.5099999999982053E-7</c:v>
                </c:pt>
                <c:pt idx="691">
                  <c:v>-4.1066666666684563E-7</c:v>
                </c:pt>
                <c:pt idx="692">
                  <c:v>-1.1116666666667236E-6</c:v>
                </c:pt>
                <c:pt idx="693">
                  <c:v>-1.1166666666668701E-6</c:v>
                </c:pt>
                <c:pt idx="694">
                  <c:v>-6.5099999999997405E-7</c:v>
                </c:pt>
                <c:pt idx="695">
                  <c:v>-1.9033333333353064E-7</c:v>
                </c:pt>
                <c:pt idx="696">
                  <c:v>5.0000000000051276E-8</c:v>
                </c:pt>
                <c:pt idx="697">
                  <c:v>-4.3566666666664776E-7</c:v>
                </c:pt>
                <c:pt idx="698">
                  <c:v>-2.0880000000004165E-6</c:v>
                </c:pt>
                <c:pt idx="699">
                  <c:v>-2.3183333333335412E-6</c:v>
                </c:pt>
                <c:pt idx="700">
                  <c:v>-1.8576666666669601E-6</c:v>
                </c:pt>
                <c:pt idx="701">
                  <c:v>-4.6566666666689052E-7</c:v>
                </c:pt>
                <c:pt idx="702">
                  <c:v>-1.6323333333333459E-6</c:v>
                </c:pt>
                <c:pt idx="703">
                  <c:v>-1.1616666666669305E-6</c:v>
                </c:pt>
                <c:pt idx="704">
                  <c:v>-1.1666666666667608E-6</c:v>
                </c:pt>
                <c:pt idx="705">
                  <c:v>-1.1616666666666192E-6</c:v>
                </c:pt>
                <c:pt idx="706">
                  <c:v>-1.1716666666668988E-6</c:v>
                </c:pt>
                <c:pt idx="707">
                  <c:v>-1.3970000000000584E-6</c:v>
                </c:pt>
                <c:pt idx="708">
                  <c:v>-1.4020000000001922E-6</c:v>
                </c:pt>
                <c:pt idx="709">
                  <c:v>-2.3333333333335212E-6</c:v>
                </c:pt>
                <c:pt idx="710">
                  <c:v>-1.8676666666670886E-6</c:v>
                </c:pt>
                <c:pt idx="711">
                  <c:v>-2.7990000000002615E-6</c:v>
                </c:pt>
                <c:pt idx="712">
                  <c:v>-1.8726666666669367E-6</c:v>
                </c:pt>
                <c:pt idx="713">
                  <c:v>-1.8676666666669412E-6</c:v>
                </c:pt>
                <c:pt idx="714">
                  <c:v>-9.413333333336071E-7</c:v>
                </c:pt>
                <c:pt idx="715">
                  <c:v>-9.4133333333345198E-7</c:v>
                </c:pt>
                <c:pt idx="716">
                  <c:v>-1.1716666666670551E-6</c:v>
                </c:pt>
                <c:pt idx="717">
                  <c:v>-4.8066666666686079E-7</c:v>
                </c:pt>
                <c:pt idx="718">
                  <c:v>-2.4533333333341192E-7</c:v>
                </c:pt>
                <c:pt idx="719">
                  <c:v>-9.4633333333344283E-7</c:v>
                </c:pt>
                <c:pt idx="720">
                  <c:v>-4.8566666666669874E-7</c:v>
                </c:pt>
                <c:pt idx="721">
                  <c:v>-2.5033333333340976E-7</c:v>
                </c:pt>
                <c:pt idx="722">
                  <c:v>-7.1600000000030007E-7</c:v>
                </c:pt>
                <c:pt idx="723">
                  <c:v>-1.4170000000003161E-6</c:v>
                </c:pt>
                <c:pt idx="724">
                  <c:v>-4.8566666666685354E-7</c:v>
                </c:pt>
                <c:pt idx="725">
                  <c:v>-2.5033333333356355E-7</c:v>
                </c:pt>
                <c:pt idx="726">
                  <c:v>-4.8566666666699785E-7</c:v>
                </c:pt>
                <c:pt idx="727">
                  <c:v>-2.0000000000269959E-8</c:v>
                </c:pt>
                <c:pt idx="728">
                  <c:v>1.1466666666666505E-6</c:v>
                </c:pt>
                <c:pt idx="729">
                  <c:v>1.6173333333332226E-6</c:v>
                </c:pt>
                <c:pt idx="730">
                  <c:v>1.1466666666666505E-6</c:v>
                </c:pt>
                <c:pt idx="731">
                  <c:v>1.8476666666663688E-6</c:v>
                </c:pt>
                <c:pt idx="732">
                  <c:v>1.6123333333330806E-6</c:v>
                </c:pt>
                <c:pt idx="733">
                  <c:v>9.1133333333320462E-7</c:v>
                </c:pt>
                <c:pt idx="734">
                  <c:v>2.3133333333330852E-6</c:v>
                </c:pt>
                <c:pt idx="735">
                  <c:v>2.0880000000002636E-6</c:v>
                </c:pt>
                <c:pt idx="736">
                  <c:v>1.6173333333333742E-6</c:v>
                </c:pt>
                <c:pt idx="737">
                  <c:v>1.6173333333333742E-6</c:v>
                </c:pt>
                <c:pt idx="738">
                  <c:v>2.0829999999996402E-6</c:v>
                </c:pt>
                <c:pt idx="739">
                  <c:v>2.3183333333330792E-6</c:v>
                </c:pt>
                <c:pt idx="740">
                  <c:v>2.082999999999957E-6</c:v>
                </c:pt>
                <c:pt idx="741">
                  <c:v>3.249666666666717E-6</c:v>
                </c:pt>
                <c:pt idx="742">
                  <c:v>2.32333333333339E-6</c:v>
                </c:pt>
                <c:pt idx="743">
                  <c:v>2.3133333333332402E-6</c:v>
                </c:pt>
                <c:pt idx="744">
                  <c:v>2.5486666666670167E-6</c:v>
                </c:pt>
                <c:pt idx="745">
                  <c:v>2.7740000000001639E-6</c:v>
                </c:pt>
                <c:pt idx="746">
                  <c:v>3.9406666666666135E-6</c:v>
                </c:pt>
                <c:pt idx="747">
                  <c:v>5.5929999999999099E-6</c:v>
                </c:pt>
                <c:pt idx="748">
                  <c:v>5.8283333333332019E-6</c:v>
                </c:pt>
                <c:pt idx="749">
                  <c:v>5.8283333333332103E-6</c:v>
                </c:pt>
                <c:pt idx="750">
                  <c:v>6.2939999999999375E-6</c:v>
                </c:pt>
                <c:pt idx="751">
                  <c:v>6.5243333333333897E-6</c:v>
                </c:pt>
                <c:pt idx="752">
                  <c:v>6.2940000000000908E-6</c:v>
                </c:pt>
                <c:pt idx="753">
                  <c:v>6.2940000000000908E-6</c:v>
                </c:pt>
                <c:pt idx="754">
                  <c:v>6.5243333333333804E-6</c:v>
                </c:pt>
                <c:pt idx="755">
                  <c:v>6.5243333333332321E-6</c:v>
                </c:pt>
                <c:pt idx="756">
                  <c:v>6.0536666666666541E-6</c:v>
                </c:pt>
                <c:pt idx="757">
                  <c:v>6.2889999999999503E-6</c:v>
                </c:pt>
                <c:pt idx="758">
                  <c:v>6.5193333333334151E-6</c:v>
                </c:pt>
                <c:pt idx="759">
                  <c:v>6.9850000000001517E-6</c:v>
                </c:pt>
                <c:pt idx="760">
                  <c:v>7.4456666666667197E-6</c:v>
                </c:pt>
                <c:pt idx="761">
                  <c:v>7.4456666666664139E-6</c:v>
                </c:pt>
                <c:pt idx="762">
                  <c:v>7.4506666666664113E-6</c:v>
                </c:pt>
                <c:pt idx="763">
                  <c:v>7.2153333333331371E-6</c:v>
                </c:pt>
                <c:pt idx="764">
                  <c:v>6.5143333333332492E-6</c:v>
                </c:pt>
                <c:pt idx="765">
                  <c:v>6.749666666666703E-6</c:v>
                </c:pt>
                <c:pt idx="766">
                  <c:v>6.9749999999998672E-6</c:v>
                </c:pt>
                <c:pt idx="767">
                  <c:v>7.665999999999723E-6</c:v>
                </c:pt>
                <c:pt idx="768">
                  <c:v>8.126666666666485E-6</c:v>
                </c:pt>
                <c:pt idx="769">
                  <c:v>7.1953333333330085E-6</c:v>
                </c:pt>
                <c:pt idx="770">
                  <c:v>7.8863333333332193E-6</c:v>
                </c:pt>
                <c:pt idx="771">
                  <c:v>8.1166666666669933E-6</c:v>
                </c:pt>
                <c:pt idx="772">
                  <c:v>9.0530000000000131E-6</c:v>
                </c:pt>
                <c:pt idx="773">
                  <c:v>8.3519999999998177E-6</c:v>
                </c:pt>
                <c:pt idx="774">
                  <c:v>8.1166666666663732E-6</c:v>
                </c:pt>
                <c:pt idx="775">
                  <c:v>8.3519999999999939E-6</c:v>
                </c:pt>
                <c:pt idx="776">
                  <c:v>8.3419999999998076E-6</c:v>
                </c:pt>
                <c:pt idx="777">
                  <c:v>9.2783333333332645E-6</c:v>
                </c:pt>
                <c:pt idx="778">
                  <c:v>9.0480000000000868E-6</c:v>
                </c:pt>
                <c:pt idx="779">
                  <c:v>9.0530000000000233E-6</c:v>
                </c:pt>
                <c:pt idx="780">
                  <c:v>9.5136666666668784E-6</c:v>
                </c:pt>
                <c:pt idx="781">
                  <c:v>9.7490000000001247E-6</c:v>
                </c:pt>
                <c:pt idx="782">
                  <c:v>9.7490000000001247E-6</c:v>
                </c:pt>
                <c:pt idx="783">
                  <c:v>9.9793333333334532E-6</c:v>
                </c:pt>
                <c:pt idx="784">
                  <c:v>9.7440000000000087E-6</c:v>
                </c:pt>
                <c:pt idx="785">
                  <c:v>9.9793333333334532E-6</c:v>
                </c:pt>
                <c:pt idx="786">
                  <c:v>1.0910666666666925E-5</c:v>
                </c:pt>
                <c:pt idx="787">
                  <c:v>1.0445000000000189E-5</c:v>
                </c:pt>
                <c:pt idx="788">
                  <c:v>1.0680333333333339E-5</c:v>
                </c:pt>
                <c:pt idx="789">
                  <c:v>1.0680333333333339E-5</c:v>
                </c:pt>
                <c:pt idx="790">
                  <c:v>1.0910666666666767E-5</c:v>
                </c:pt>
                <c:pt idx="791">
                  <c:v>1.0680333333333339E-5</c:v>
                </c:pt>
                <c:pt idx="792">
                  <c:v>1.0910666666666464E-5</c:v>
                </c:pt>
                <c:pt idx="793">
                  <c:v>1.0910666666666919E-5</c:v>
                </c:pt>
                <c:pt idx="794">
                  <c:v>1.2082333333333208E-5</c:v>
                </c:pt>
                <c:pt idx="795">
                  <c:v>1.1847000000000254E-5</c:v>
                </c:pt>
                <c:pt idx="796">
                  <c:v>1.161166666666681E-5</c:v>
                </c:pt>
                <c:pt idx="797">
                  <c:v>1.1847000000000104E-5</c:v>
                </c:pt>
                <c:pt idx="798">
                  <c:v>1.0685333333333468E-5</c:v>
                </c:pt>
                <c:pt idx="799">
                  <c:v>1.1616666666666626E-5</c:v>
                </c:pt>
                <c:pt idx="800">
                  <c:v>1.1616666666666626E-5</c:v>
                </c:pt>
                <c:pt idx="801">
                  <c:v>1.2087333333333344E-5</c:v>
                </c:pt>
                <c:pt idx="802">
                  <c:v>1.2087333333333344E-5</c:v>
                </c:pt>
                <c:pt idx="803">
                  <c:v>1.1616666666666626E-5</c:v>
                </c:pt>
                <c:pt idx="804">
                  <c:v>1.1857000000000065E-5</c:v>
                </c:pt>
                <c:pt idx="805">
                  <c:v>1.2547999999999742E-5</c:v>
                </c:pt>
                <c:pt idx="806">
                  <c:v>1.2547999999999897E-5</c:v>
                </c:pt>
                <c:pt idx="807">
                  <c:v>1.16216666666668E-5</c:v>
                </c:pt>
                <c:pt idx="808">
                  <c:v>1.2087333333333188E-5</c:v>
                </c:pt>
                <c:pt idx="809">
                  <c:v>1.1381333333333525E-5</c:v>
                </c:pt>
                <c:pt idx="810">
                  <c:v>1.0224666666666715E-5</c:v>
                </c:pt>
                <c:pt idx="811">
                  <c:v>1.0224666666666418E-5</c:v>
                </c:pt>
                <c:pt idx="812">
                  <c:v>1.0219666666666702E-5</c:v>
                </c:pt>
                <c:pt idx="813">
                  <c:v>1.0455000000000145E-5</c:v>
                </c:pt>
                <c:pt idx="814">
                  <c:v>1.0224666666666869E-5</c:v>
                </c:pt>
                <c:pt idx="815">
                  <c:v>1.0224666666666869E-5</c:v>
                </c:pt>
                <c:pt idx="816">
                  <c:v>1.0224666666666869E-5</c:v>
                </c:pt>
                <c:pt idx="817">
                  <c:v>1.0459999999999941E-5</c:v>
                </c:pt>
                <c:pt idx="818">
                  <c:v>1.069533333333327E-5</c:v>
                </c:pt>
                <c:pt idx="819">
                  <c:v>1.1161000000000014E-5</c:v>
                </c:pt>
                <c:pt idx="820">
                  <c:v>1.2322666666666488E-5</c:v>
                </c:pt>
                <c:pt idx="821">
                  <c:v>1.1626666666666789E-5</c:v>
                </c:pt>
                <c:pt idx="822">
                  <c:v>1.2092333333333172E-5</c:v>
                </c:pt>
                <c:pt idx="823">
                  <c:v>1.2097333333333447E-5</c:v>
                </c:pt>
                <c:pt idx="824">
                  <c:v>1.2793333333333208E-5</c:v>
                </c:pt>
                <c:pt idx="825">
                  <c:v>1.2327666666666483E-5</c:v>
                </c:pt>
                <c:pt idx="826">
                  <c:v>1.3018666666666354E-5</c:v>
                </c:pt>
                <c:pt idx="827">
                  <c:v>1.2557999999999721E-5</c:v>
                </c:pt>
                <c:pt idx="828">
                  <c:v>1.2558000000000045E-5</c:v>
                </c:pt>
                <c:pt idx="829">
                  <c:v>1.3259000000000247E-5</c:v>
                </c:pt>
                <c:pt idx="830">
                  <c:v>1.3724666666666715E-5</c:v>
                </c:pt>
                <c:pt idx="831">
                  <c:v>1.3724666666666862E-5</c:v>
                </c:pt>
                <c:pt idx="832">
                  <c:v>1.4190333333333405E-5</c:v>
                </c:pt>
                <c:pt idx="833">
                  <c:v>1.3259000000000094E-5</c:v>
                </c:pt>
                <c:pt idx="834">
                  <c:v>1.3494333333333229E-5</c:v>
                </c:pt>
                <c:pt idx="835">
                  <c:v>1.3499333333333369E-5</c:v>
                </c:pt>
                <c:pt idx="836">
                  <c:v>1.3734666666666825E-5</c:v>
                </c:pt>
                <c:pt idx="837">
                  <c:v>1.3965000000000304E-5</c:v>
                </c:pt>
                <c:pt idx="838">
                  <c:v>1.350433333333339E-5</c:v>
                </c:pt>
                <c:pt idx="839">
                  <c:v>1.4200333333333556E-5</c:v>
                </c:pt>
                <c:pt idx="840">
                  <c:v>1.3970000000000129E-5</c:v>
                </c:pt>
                <c:pt idx="841">
                  <c:v>1.4200333333333556E-5</c:v>
                </c:pt>
                <c:pt idx="842">
                  <c:v>1.3269000000000098E-5</c:v>
                </c:pt>
                <c:pt idx="843">
                  <c:v>1.4901333333333434E-5</c:v>
                </c:pt>
                <c:pt idx="844">
                  <c:v>1.4435666666666665E-5</c:v>
                </c:pt>
                <c:pt idx="845">
                  <c:v>1.5131666666666559E-5</c:v>
                </c:pt>
                <c:pt idx="846">
                  <c:v>1.5131666666666559E-5</c:v>
                </c:pt>
                <c:pt idx="847">
                  <c:v>1.5837666666666727E-5</c:v>
                </c:pt>
                <c:pt idx="848">
                  <c:v>1.583266666666675E-5</c:v>
                </c:pt>
                <c:pt idx="849">
                  <c:v>1.5602333333333457E-5</c:v>
                </c:pt>
                <c:pt idx="850">
                  <c:v>1.63033333333335E-5</c:v>
                </c:pt>
                <c:pt idx="851">
                  <c:v>1.6068000000000192E-5</c:v>
                </c:pt>
                <c:pt idx="852">
                  <c:v>1.6077999999999957E-5</c:v>
                </c:pt>
                <c:pt idx="853">
                  <c:v>1.5607333333333434E-5</c:v>
                </c:pt>
                <c:pt idx="854">
                  <c:v>1.6078000000000313E-5</c:v>
                </c:pt>
                <c:pt idx="855">
                  <c:v>1.6313333333333596E-5</c:v>
                </c:pt>
                <c:pt idx="856">
                  <c:v>1.6543666666666784E-5</c:v>
                </c:pt>
                <c:pt idx="857">
                  <c:v>1.5376999999999761E-5</c:v>
                </c:pt>
                <c:pt idx="858">
                  <c:v>1.5847666666666417E-5</c:v>
                </c:pt>
                <c:pt idx="859">
                  <c:v>1.5612333333333279E-5</c:v>
                </c:pt>
                <c:pt idx="860">
                  <c:v>1.6553666666666291E-5</c:v>
                </c:pt>
                <c:pt idx="861">
                  <c:v>1.6553666666666291E-5</c:v>
                </c:pt>
                <c:pt idx="862">
                  <c:v>1.6783999999999713E-5</c:v>
                </c:pt>
                <c:pt idx="863">
                  <c:v>1.7024333333333156E-5</c:v>
                </c:pt>
                <c:pt idx="864">
                  <c:v>1.7024333333333312E-5</c:v>
                </c:pt>
                <c:pt idx="865">
                  <c:v>1.7259666666666728E-5</c:v>
                </c:pt>
                <c:pt idx="866">
                  <c:v>1.7489999999999685E-5</c:v>
                </c:pt>
                <c:pt idx="867">
                  <c:v>1.7489999999999685E-5</c:v>
                </c:pt>
                <c:pt idx="868">
                  <c:v>1.7730333333333322E-5</c:v>
                </c:pt>
                <c:pt idx="869">
                  <c:v>1.7259666666666728E-5</c:v>
                </c:pt>
                <c:pt idx="870">
                  <c:v>1.7489999999999993E-5</c:v>
                </c:pt>
                <c:pt idx="871">
                  <c:v>1.7494999999999818E-5</c:v>
                </c:pt>
                <c:pt idx="872">
                  <c:v>1.7955666666666624E-5</c:v>
                </c:pt>
                <c:pt idx="873">
                  <c:v>1.8196000000000193E-5</c:v>
                </c:pt>
                <c:pt idx="874">
                  <c:v>1.7965666666666775E-5</c:v>
                </c:pt>
                <c:pt idx="875">
                  <c:v>1.8431333333333348E-5</c:v>
                </c:pt>
                <c:pt idx="876">
                  <c:v>1.8200999999999872E-5</c:v>
                </c:pt>
                <c:pt idx="877">
                  <c:v>2.0534333333333507E-5</c:v>
                </c:pt>
                <c:pt idx="878">
                  <c:v>2.0298999999999902E-5</c:v>
                </c:pt>
                <c:pt idx="879">
                  <c:v>2.0529333333333395E-5</c:v>
                </c:pt>
                <c:pt idx="880">
                  <c:v>2.0764666666666654E-5</c:v>
                </c:pt>
                <c:pt idx="881">
                  <c:v>2.1225333333333437E-5</c:v>
                </c:pt>
                <c:pt idx="882">
                  <c:v>2.1235333333333326E-5</c:v>
                </c:pt>
                <c:pt idx="883">
                  <c:v>2.1465666666666623E-5</c:v>
                </c:pt>
                <c:pt idx="884">
                  <c:v>2.1465666666666623E-5</c:v>
                </c:pt>
                <c:pt idx="885">
                  <c:v>2.1235333333333326E-5</c:v>
                </c:pt>
                <c:pt idx="886">
                  <c:v>2.1235333333333174E-5</c:v>
                </c:pt>
                <c:pt idx="887">
                  <c:v>2.146566666666646E-5</c:v>
                </c:pt>
                <c:pt idx="888">
                  <c:v>2.1695999999999726E-5</c:v>
                </c:pt>
                <c:pt idx="889">
                  <c:v>2.1931333333333352E-5</c:v>
                </c:pt>
                <c:pt idx="890">
                  <c:v>2.1005000000000206E-5</c:v>
                </c:pt>
                <c:pt idx="891">
                  <c:v>2.0774666666666849E-5</c:v>
                </c:pt>
                <c:pt idx="892">
                  <c:v>2.1706000000000158E-5</c:v>
                </c:pt>
                <c:pt idx="893">
                  <c:v>2.2402000000000102E-5</c:v>
                </c:pt>
                <c:pt idx="894">
                  <c:v>2.2171666666666822E-5</c:v>
                </c:pt>
                <c:pt idx="895">
                  <c:v>2.2407000000000062E-5</c:v>
                </c:pt>
                <c:pt idx="896">
                  <c:v>2.2407000000000085E-5</c:v>
                </c:pt>
                <c:pt idx="897">
                  <c:v>2.2872666666666994E-5</c:v>
                </c:pt>
                <c:pt idx="898">
                  <c:v>2.2407000000000085E-5</c:v>
                </c:pt>
                <c:pt idx="899">
                  <c:v>2.2872666666666994E-5</c:v>
                </c:pt>
                <c:pt idx="900">
                  <c:v>2.356866666666669E-5</c:v>
                </c:pt>
                <c:pt idx="901">
                  <c:v>2.3338333333333604E-5</c:v>
                </c:pt>
                <c:pt idx="902">
                  <c:v>2.3804000000000245E-5</c:v>
                </c:pt>
                <c:pt idx="903">
                  <c:v>2.3338333333333252E-5</c:v>
                </c:pt>
                <c:pt idx="904">
                  <c:v>2.3338333333333252E-5</c:v>
                </c:pt>
                <c:pt idx="905">
                  <c:v>2.3343333333333249E-5</c:v>
                </c:pt>
                <c:pt idx="906">
                  <c:v>2.3809000000000415E-5</c:v>
                </c:pt>
                <c:pt idx="907">
                  <c:v>2.4269666666666825E-5</c:v>
                </c:pt>
                <c:pt idx="908">
                  <c:v>2.3804000000000079E-5</c:v>
                </c:pt>
                <c:pt idx="909">
                  <c:v>2.4505000000000268E-5</c:v>
                </c:pt>
                <c:pt idx="910">
                  <c:v>2.3338333333333604E-5</c:v>
                </c:pt>
                <c:pt idx="911">
                  <c:v>2.3108000000000115E-5</c:v>
                </c:pt>
                <c:pt idx="912">
                  <c:v>2.2877666666666856E-5</c:v>
                </c:pt>
                <c:pt idx="913">
                  <c:v>2.311300000000015E-5</c:v>
                </c:pt>
                <c:pt idx="914">
                  <c:v>2.4044333333333628E-5</c:v>
                </c:pt>
                <c:pt idx="915">
                  <c:v>2.403933333333338E-5</c:v>
                </c:pt>
                <c:pt idx="916">
                  <c:v>2.4279666666667003E-5</c:v>
                </c:pt>
                <c:pt idx="917">
                  <c:v>2.4044333333333628E-5</c:v>
                </c:pt>
                <c:pt idx="918">
                  <c:v>2.497566666666655E-5</c:v>
                </c:pt>
                <c:pt idx="919">
                  <c:v>2.4049333333333327E-5</c:v>
                </c:pt>
                <c:pt idx="920">
                  <c:v>2.4504999999999698E-5</c:v>
                </c:pt>
                <c:pt idx="921">
                  <c:v>2.4975666666666703E-5</c:v>
                </c:pt>
                <c:pt idx="922">
                  <c:v>2.474033333333345E-5</c:v>
                </c:pt>
                <c:pt idx="923">
                  <c:v>2.5210999999999908E-5</c:v>
                </c:pt>
                <c:pt idx="924">
                  <c:v>2.4509999999999872E-5</c:v>
                </c:pt>
                <c:pt idx="925">
                  <c:v>2.4274666666666375E-5</c:v>
                </c:pt>
                <c:pt idx="926">
                  <c:v>2.4730333333333028E-5</c:v>
                </c:pt>
                <c:pt idx="927">
                  <c:v>2.4970666666666695E-5</c:v>
                </c:pt>
                <c:pt idx="928">
                  <c:v>2.4504999999999702E-5</c:v>
                </c:pt>
                <c:pt idx="929">
                  <c:v>2.5426333333333216E-5</c:v>
                </c:pt>
                <c:pt idx="930">
                  <c:v>2.9352000000000047E-5</c:v>
                </c:pt>
                <c:pt idx="931">
                  <c:v>3.0043000000000183E-5</c:v>
                </c:pt>
                <c:pt idx="932">
                  <c:v>2.958733333333333E-5</c:v>
                </c:pt>
                <c:pt idx="933">
                  <c:v>2.9817666666666847E-5</c:v>
                </c:pt>
                <c:pt idx="934">
                  <c:v>3.0052999999999907E-5</c:v>
                </c:pt>
                <c:pt idx="935">
                  <c:v>3.0518666666666622E-5</c:v>
                </c:pt>
                <c:pt idx="936">
                  <c:v>3.0753999999999923E-5</c:v>
                </c:pt>
                <c:pt idx="937">
                  <c:v>3.0749000000000149E-5</c:v>
                </c:pt>
                <c:pt idx="938">
                  <c:v>3.0288333333333218E-5</c:v>
                </c:pt>
                <c:pt idx="939">
                  <c:v>3.1450000000000344E-5</c:v>
                </c:pt>
                <c:pt idx="940">
                  <c:v>3.1219666666666906E-5</c:v>
                </c:pt>
                <c:pt idx="941">
                  <c:v>3.1219666666666906E-5</c:v>
                </c:pt>
                <c:pt idx="942">
                  <c:v>3.1219666666666906E-5</c:v>
                </c:pt>
                <c:pt idx="943">
                  <c:v>3.0753999999999923E-5</c:v>
                </c:pt>
                <c:pt idx="944">
                  <c:v>3.0984333333333517E-5</c:v>
                </c:pt>
                <c:pt idx="945">
                  <c:v>3.075900000000009E-5</c:v>
                </c:pt>
                <c:pt idx="946">
                  <c:v>3.1224666666666862E-5</c:v>
                </c:pt>
                <c:pt idx="947">
                  <c:v>3.1219666666666906E-5</c:v>
                </c:pt>
                <c:pt idx="948">
                  <c:v>3.168533333333332E-5</c:v>
                </c:pt>
                <c:pt idx="949">
                  <c:v>3.1915666666666914E-5</c:v>
                </c:pt>
                <c:pt idx="950">
                  <c:v>3.2611666666666712E-5</c:v>
                </c:pt>
                <c:pt idx="951">
                  <c:v>3.2381333333333348E-5</c:v>
                </c:pt>
                <c:pt idx="952">
                  <c:v>3.2616666666666804E-5</c:v>
                </c:pt>
                <c:pt idx="953">
                  <c:v>3.3082333333333462E-5</c:v>
                </c:pt>
                <c:pt idx="954">
                  <c:v>3.2616666666666804E-5</c:v>
                </c:pt>
                <c:pt idx="955">
                  <c:v>3.2852000000000098E-5</c:v>
                </c:pt>
                <c:pt idx="956">
                  <c:v>3.3082333333333462E-5</c:v>
                </c:pt>
                <c:pt idx="957">
                  <c:v>3.2852000000000247E-5</c:v>
                </c:pt>
                <c:pt idx="958">
                  <c:v>3.3082333333333462E-5</c:v>
                </c:pt>
                <c:pt idx="959">
                  <c:v>3.3317666666666614E-5</c:v>
                </c:pt>
                <c:pt idx="960">
                  <c:v>3.4484333333333223E-5</c:v>
                </c:pt>
                <c:pt idx="961">
                  <c:v>3.4724666666666771E-5</c:v>
                </c:pt>
                <c:pt idx="962">
                  <c:v>3.4714666666666919E-5</c:v>
                </c:pt>
                <c:pt idx="963">
                  <c:v>3.4949999999999955E-5</c:v>
                </c:pt>
                <c:pt idx="964">
                  <c:v>3.0939333333333513E-5</c:v>
                </c:pt>
                <c:pt idx="965">
                  <c:v>3.0008000000000059E-5</c:v>
                </c:pt>
                <c:pt idx="966">
                  <c:v>2.9076666666666584E-5</c:v>
                </c:pt>
                <c:pt idx="967">
                  <c:v>2.9772666666666762E-5</c:v>
                </c:pt>
                <c:pt idx="968">
                  <c:v>2.9301999999999859E-5</c:v>
                </c:pt>
                <c:pt idx="969">
                  <c:v>2.9537333333333478E-5</c:v>
                </c:pt>
                <c:pt idx="970">
                  <c:v>2.9537333333333478E-5</c:v>
                </c:pt>
                <c:pt idx="971">
                  <c:v>2.9306999999999948E-5</c:v>
                </c:pt>
                <c:pt idx="972">
                  <c:v>2.9542333333333056E-5</c:v>
                </c:pt>
                <c:pt idx="973">
                  <c:v>3.0008000000000059E-5</c:v>
                </c:pt>
                <c:pt idx="974">
                  <c:v>2.977766666666662E-5</c:v>
                </c:pt>
                <c:pt idx="975">
                  <c:v>2.9777666666666773E-5</c:v>
                </c:pt>
                <c:pt idx="976">
                  <c:v>3.0013000000000019E-5</c:v>
                </c:pt>
                <c:pt idx="977">
                  <c:v>3.0704000000000226E-5</c:v>
                </c:pt>
                <c:pt idx="978">
                  <c:v>3.0013000000000009E-5</c:v>
                </c:pt>
                <c:pt idx="979">
                  <c:v>3.0478666666666978E-5</c:v>
                </c:pt>
                <c:pt idx="980">
                  <c:v>3.0714000000000038E-5</c:v>
                </c:pt>
                <c:pt idx="981">
                  <c:v>3.164533333333372E-5</c:v>
                </c:pt>
                <c:pt idx="982">
                  <c:v>3.0714000000000038E-5</c:v>
                </c:pt>
                <c:pt idx="983">
                  <c:v>3.1650333333333372E-5</c:v>
                </c:pt>
                <c:pt idx="984">
                  <c:v>3.1880666666666871E-5</c:v>
                </c:pt>
                <c:pt idx="985">
                  <c:v>3.2346333333333217E-5</c:v>
                </c:pt>
                <c:pt idx="986">
                  <c:v>3.2341333333333592E-5</c:v>
                </c:pt>
                <c:pt idx="987">
                  <c:v>3.2571666666666794E-5</c:v>
                </c:pt>
                <c:pt idx="988">
                  <c:v>3.2571666666666929E-5</c:v>
                </c:pt>
                <c:pt idx="989">
                  <c:v>3.2576666666667056E-5</c:v>
                </c:pt>
                <c:pt idx="990">
                  <c:v>3.2807000000000243E-5</c:v>
                </c:pt>
                <c:pt idx="991">
                  <c:v>3.2807000000000243E-5</c:v>
                </c:pt>
                <c:pt idx="992">
                  <c:v>3.2341333333333592E-5</c:v>
                </c:pt>
                <c:pt idx="993">
                  <c:v>3.2571666666666929E-5</c:v>
                </c:pt>
                <c:pt idx="994">
                  <c:v>3.25766666666669E-5</c:v>
                </c:pt>
                <c:pt idx="995">
                  <c:v>3.3037333333333458E-5</c:v>
                </c:pt>
                <c:pt idx="996">
                  <c:v>3.3037333333333458E-5</c:v>
                </c:pt>
                <c:pt idx="997">
                  <c:v>3.3037333333333458E-5</c:v>
                </c:pt>
                <c:pt idx="998">
                  <c:v>3.3733333333333446E-5</c:v>
                </c:pt>
                <c:pt idx="999">
                  <c:v>3.3503000000000184E-5</c:v>
                </c:pt>
                <c:pt idx="1000">
                  <c:v>3.3037333333333303E-5</c:v>
                </c:pt>
                <c:pt idx="1001">
                  <c:v>3.3037333333333303E-5</c:v>
                </c:pt>
                <c:pt idx="1002">
                  <c:v>3.3507999999999971E-5</c:v>
                </c:pt>
                <c:pt idx="1003">
                  <c:v>3.3497999999999861E-5</c:v>
                </c:pt>
                <c:pt idx="1004">
                  <c:v>3.3032333333333115E-5</c:v>
                </c:pt>
                <c:pt idx="1005">
                  <c:v>3.3267666666666572E-5</c:v>
                </c:pt>
                <c:pt idx="1006">
                  <c:v>3.3037333333333303E-5</c:v>
                </c:pt>
                <c:pt idx="1007">
                  <c:v>3.234133333333345E-5</c:v>
                </c:pt>
                <c:pt idx="1008">
                  <c:v>3.3267666666667039E-5</c:v>
                </c:pt>
                <c:pt idx="1009">
                  <c:v>3.3267666666667039E-5</c:v>
                </c:pt>
                <c:pt idx="1010">
                  <c:v>3.3037333333333614E-5</c:v>
                </c:pt>
                <c:pt idx="1011">
                  <c:v>3.3502999999999933E-5</c:v>
                </c:pt>
                <c:pt idx="1012">
                  <c:v>3.3733333333333622E-5</c:v>
                </c:pt>
                <c:pt idx="1013">
                  <c:v>3.3738333333333417E-5</c:v>
                </c:pt>
                <c:pt idx="1014">
                  <c:v>3.3738333333333417E-5</c:v>
                </c:pt>
                <c:pt idx="1015">
                  <c:v>3.4674666666666824E-5</c:v>
                </c:pt>
                <c:pt idx="1016">
                  <c:v>3.5365666666666659E-5</c:v>
                </c:pt>
                <c:pt idx="1017">
                  <c:v>3.5365666666666659E-5</c:v>
                </c:pt>
                <c:pt idx="1018">
                  <c:v>3.5605999999999964E-5</c:v>
                </c:pt>
                <c:pt idx="1019">
                  <c:v>3.6301999999999985E-5</c:v>
                </c:pt>
                <c:pt idx="1020">
                  <c:v>3.6307000000000146E-5</c:v>
                </c:pt>
                <c:pt idx="1021">
                  <c:v>3.6307000000000146E-5</c:v>
                </c:pt>
                <c:pt idx="1022">
                  <c:v>3.607666666666672E-5</c:v>
                </c:pt>
                <c:pt idx="1023">
                  <c:v>3.5841333333333427E-5</c:v>
                </c:pt>
                <c:pt idx="1024">
                  <c:v>3.6542333333333371E-5</c:v>
                </c:pt>
                <c:pt idx="1025">
                  <c:v>3.607666666666689E-5</c:v>
                </c:pt>
                <c:pt idx="1026">
                  <c:v>3.6306999999999773E-5</c:v>
                </c:pt>
                <c:pt idx="1027">
                  <c:v>3.6312000000000265E-5</c:v>
                </c:pt>
                <c:pt idx="1028">
                  <c:v>3.700800000000005E-5</c:v>
                </c:pt>
                <c:pt idx="1029">
                  <c:v>3.6306999999999929E-5</c:v>
                </c:pt>
                <c:pt idx="1030">
                  <c:v>3.7008000000000192E-5</c:v>
                </c:pt>
                <c:pt idx="1031">
                  <c:v>3.7473666666666992E-5</c:v>
                </c:pt>
                <c:pt idx="1032">
                  <c:v>3.7008000000000192E-5</c:v>
                </c:pt>
                <c:pt idx="1033">
                  <c:v>3.8169666666666519E-5</c:v>
                </c:pt>
                <c:pt idx="1034">
                  <c:v>3.723333333333368E-5</c:v>
                </c:pt>
                <c:pt idx="1035">
                  <c:v>3.7238333333333475E-5</c:v>
                </c:pt>
                <c:pt idx="1036">
                  <c:v>3.7704000000000214E-5</c:v>
                </c:pt>
                <c:pt idx="1037">
                  <c:v>3.7934333333333327E-5</c:v>
                </c:pt>
                <c:pt idx="1038">
                  <c:v>3.8640333333333113E-5</c:v>
                </c:pt>
                <c:pt idx="1039">
                  <c:v>3.8164666666666501E-5</c:v>
                </c:pt>
                <c:pt idx="1040">
                  <c:v>3.7473666666666843E-5</c:v>
                </c:pt>
                <c:pt idx="1041">
                  <c:v>3.7714000000000012E-5</c:v>
                </c:pt>
                <c:pt idx="1042">
                  <c:v>3.7944333333333118E-5</c:v>
                </c:pt>
                <c:pt idx="1043">
                  <c:v>3.8174666666666571E-5</c:v>
                </c:pt>
                <c:pt idx="1044">
                  <c:v>3.8174666666666713E-5</c:v>
                </c:pt>
                <c:pt idx="1045">
                  <c:v>3.8174666666666571E-5</c:v>
                </c:pt>
                <c:pt idx="1046">
                  <c:v>3.7703999999999915E-5</c:v>
                </c:pt>
                <c:pt idx="1047">
                  <c:v>3.7708999999999845E-5</c:v>
                </c:pt>
                <c:pt idx="1048">
                  <c:v>3.7473666666666694E-5</c:v>
                </c:pt>
                <c:pt idx="1049">
                  <c:v>3.7708999999999845E-5</c:v>
                </c:pt>
                <c:pt idx="1050">
                  <c:v>3.8169666666666519E-5</c:v>
                </c:pt>
                <c:pt idx="1051">
                  <c:v>3.7944333333333295E-5</c:v>
                </c:pt>
                <c:pt idx="1052">
                  <c:v>3.7939333333333365E-5</c:v>
                </c:pt>
                <c:pt idx="1053">
                  <c:v>3.8174666666666571E-5</c:v>
                </c:pt>
                <c:pt idx="1054">
                  <c:v>3.7944333333333295E-5</c:v>
                </c:pt>
                <c:pt idx="1055">
                  <c:v>3.701800000000016E-5</c:v>
                </c:pt>
                <c:pt idx="1056">
                  <c:v>3.6777666666666909E-5</c:v>
                </c:pt>
                <c:pt idx="1057">
                  <c:v>3.6542333333333534E-5</c:v>
                </c:pt>
                <c:pt idx="1058">
                  <c:v>3.700800000000005E-5</c:v>
                </c:pt>
                <c:pt idx="1059">
                  <c:v>3.7008000000000354E-5</c:v>
                </c:pt>
                <c:pt idx="1060">
                  <c:v>3.7468666666666757E-5</c:v>
                </c:pt>
                <c:pt idx="1061">
                  <c:v>3.793933333333365E-5</c:v>
                </c:pt>
                <c:pt idx="1062">
                  <c:v>3.7939333333333494E-5</c:v>
                </c:pt>
                <c:pt idx="1063">
                  <c:v>3.9101000000000045E-5</c:v>
                </c:pt>
                <c:pt idx="1064">
                  <c:v>3.8870666666666809E-5</c:v>
                </c:pt>
                <c:pt idx="1065">
                  <c:v>3.9566666666666729E-5</c:v>
                </c:pt>
                <c:pt idx="1066">
                  <c:v>3.8640333333333459E-5</c:v>
                </c:pt>
                <c:pt idx="1067">
                  <c:v>3.8640333333333459E-5</c:v>
                </c:pt>
                <c:pt idx="1068">
                  <c:v>3.8875666666666834E-5</c:v>
                </c:pt>
                <c:pt idx="1069">
                  <c:v>3.8870666666666965E-5</c:v>
                </c:pt>
                <c:pt idx="1070">
                  <c:v>3.9571666666667005E-5</c:v>
                </c:pt>
                <c:pt idx="1071">
                  <c:v>3.8870666666666687E-5</c:v>
                </c:pt>
                <c:pt idx="1072">
                  <c:v>3.8870666666666687E-5</c:v>
                </c:pt>
                <c:pt idx="1073">
                  <c:v>3.8174666666666713E-5</c:v>
                </c:pt>
                <c:pt idx="1074">
                  <c:v>3.770900000000038E-5</c:v>
                </c:pt>
                <c:pt idx="1075">
                  <c:v>3.8169666666666519E-5</c:v>
                </c:pt>
                <c:pt idx="1076">
                  <c:v>3.8399999999999822E-5</c:v>
                </c:pt>
                <c:pt idx="1077">
                  <c:v>3.8399999999999822E-5</c:v>
                </c:pt>
                <c:pt idx="1078">
                  <c:v>3.9566666666666601E-5</c:v>
                </c:pt>
                <c:pt idx="1079">
                  <c:v>4.0733333333333677E-5</c:v>
                </c:pt>
                <c:pt idx="1080">
                  <c:v>4.0958666666666434E-5</c:v>
                </c:pt>
                <c:pt idx="1081">
                  <c:v>4.0493000000000034E-5</c:v>
                </c:pt>
                <c:pt idx="1082">
                  <c:v>4.0728333333333409E-5</c:v>
                </c:pt>
                <c:pt idx="1083">
                  <c:v>4.0267666666666579E-5</c:v>
                </c:pt>
                <c:pt idx="1084">
                  <c:v>3.9802000000000145E-5</c:v>
                </c:pt>
                <c:pt idx="1085">
                  <c:v>4.0027333333333532E-5</c:v>
                </c:pt>
                <c:pt idx="1086">
                  <c:v>4.0027333333333681E-5</c:v>
                </c:pt>
                <c:pt idx="1087">
                  <c:v>4.0027333333333681E-5</c:v>
                </c:pt>
                <c:pt idx="1088">
                  <c:v>4.0498000000000357E-5</c:v>
                </c:pt>
                <c:pt idx="1089">
                  <c:v>4.0022333333333602E-5</c:v>
                </c:pt>
                <c:pt idx="1090">
                  <c:v>4.118899999999992E-5</c:v>
                </c:pt>
                <c:pt idx="1091">
                  <c:v>4.0027333333333857E-5</c:v>
                </c:pt>
                <c:pt idx="1092">
                  <c:v>4.0488000000000138E-5</c:v>
                </c:pt>
                <c:pt idx="1093">
                  <c:v>4.118899999999992E-5</c:v>
                </c:pt>
                <c:pt idx="1094">
                  <c:v>4.1659666666666487E-5</c:v>
                </c:pt>
                <c:pt idx="1095">
                  <c:v>4.1654666666666517E-5</c:v>
                </c:pt>
                <c:pt idx="1096">
                  <c:v>4.1419333333333562E-5</c:v>
                </c:pt>
                <c:pt idx="1097">
                  <c:v>4.095866666666678E-5</c:v>
                </c:pt>
                <c:pt idx="1098">
                  <c:v>4.1885000000000118E-5</c:v>
                </c:pt>
                <c:pt idx="1099">
                  <c:v>4.1649666666666703E-5</c:v>
                </c:pt>
                <c:pt idx="1100">
                  <c:v>4.2345666666666514E-5</c:v>
                </c:pt>
                <c:pt idx="1101">
                  <c:v>4.2120333333333602E-5</c:v>
                </c:pt>
                <c:pt idx="1102">
                  <c:v>4.2591000000000223E-5</c:v>
                </c:pt>
                <c:pt idx="1103">
                  <c:v>4.2350666666666837E-5</c:v>
                </c:pt>
                <c:pt idx="1104">
                  <c:v>4.2120333333333744E-5</c:v>
                </c:pt>
                <c:pt idx="1105">
                  <c:v>4.2821333333333804E-5</c:v>
                </c:pt>
                <c:pt idx="1106">
                  <c:v>4.1885000000000118E-5</c:v>
                </c:pt>
                <c:pt idx="1107">
                  <c:v>4.2115333333333516E-5</c:v>
                </c:pt>
                <c:pt idx="1108">
                  <c:v>4.1649666666666472E-5</c:v>
                </c:pt>
                <c:pt idx="1109">
                  <c:v>4.2125333333333382E-5</c:v>
                </c:pt>
                <c:pt idx="1110">
                  <c:v>4.2585999999999941E-5</c:v>
                </c:pt>
                <c:pt idx="1111">
                  <c:v>4.2350666666666939E-5</c:v>
                </c:pt>
                <c:pt idx="1112">
                  <c:v>4.3051666666666836E-5</c:v>
                </c:pt>
                <c:pt idx="1113">
                  <c:v>4.3051666666666504E-5</c:v>
                </c:pt>
                <c:pt idx="1114">
                  <c:v>4.3051666666666504E-5</c:v>
                </c:pt>
                <c:pt idx="1115">
                  <c:v>4.2821333333333479E-5</c:v>
                </c:pt>
                <c:pt idx="1116">
                  <c:v>4.3517333333333568E-5</c:v>
                </c:pt>
                <c:pt idx="1117">
                  <c:v>4.3517333333333704E-5</c:v>
                </c:pt>
                <c:pt idx="1118">
                  <c:v>4.3287000000000048E-5</c:v>
                </c:pt>
                <c:pt idx="1119">
                  <c:v>4.3291999999999924E-5</c:v>
                </c:pt>
                <c:pt idx="1120">
                  <c:v>4.3292000000000303E-5</c:v>
                </c:pt>
                <c:pt idx="1121">
                  <c:v>4.3988000000000074E-5</c:v>
                </c:pt>
                <c:pt idx="1122">
                  <c:v>4.4223333333333693E-5</c:v>
                </c:pt>
                <c:pt idx="1123">
                  <c:v>4.4453666666666915E-5</c:v>
                </c:pt>
                <c:pt idx="1124">
                  <c:v>4.5149666666666821E-5</c:v>
                </c:pt>
                <c:pt idx="1125">
                  <c:v>4.5144666666666512E-5</c:v>
                </c:pt>
                <c:pt idx="1126">
                  <c:v>4.5845666666666328E-5</c:v>
                </c:pt>
                <c:pt idx="1127">
                  <c:v>4.5850666666666726E-5</c:v>
                </c:pt>
                <c:pt idx="1128">
                  <c:v>4.4914333333333697E-5</c:v>
                </c:pt>
                <c:pt idx="1129">
                  <c:v>4.5845666666666423E-5</c:v>
                </c:pt>
                <c:pt idx="1130">
                  <c:v>4.5144666666666512E-5</c:v>
                </c:pt>
                <c:pt idx="1131">
                  <c:v>4.4914333333333365E-5</c:v>
                </c:pt>
                <c:pt idx="1132">
                  <c:v>4.5385000000000102E-5</c:v>
                </c:pt>
                <c:pt idx="1133">
                  <c:v>4.5620333333333145E-5</c:v>
                </c:pt>
                <c:pt idx="1134">
                  <c:v>4.5855666666666533E-5</c:v>
                </c:pt>
                <c:pt idx="1135">
                  <c:v>4.5620333333333348E-5</c:v>
                </c:pt>
                <c:pt idx="1136">
                  <c:v>4.5615333333333594E-5</c:v>
                </c:pt>
                <c:pt idx="1137">
                  <c:v>4.6091000000000078E-5</c:v>
                </c:pt>
                <c:pt idx="1138">
                  <c:v>4.5620333333333538E-5</c:v>
                </c:pt>
                <c:pt idx="1139">
                  <c:v>4.5620333333333612E-5</c:v>
                </c:pt>
                <c:pt idx="1140">
                  <c:v>4.6086000000000365E-5</c:v>
                </c:pt>
                <c:pt idx="1141">
                  <c:v>4.5860666666666957E-5</c:v>
                </c:pt>
                <c:pt idx="1142">
                  <c:v>4.5850666666666841E-5</c:v>
                </c:pt>
                <c:pt idx="1143">
                  <c:v>4.6086000000000195E-5</c:v>
                </c:pt>
                <c:pt idx="1144">
                  <c:v>4.6551666666666724E-5</c:v>
                </c:pt>
                <c:pt idx="1145">
                  <c:v>4.7483000000000094E-5</c:v>
                </c:pt>
                <c:pt idx="1146">
                  <c:v>4.725266666666654E-5</c:v>
                </c:pt>
                <c:pt idx="1147">
                  <c:v>4.7022333333333549E-5</c:v>
                </c:pt>
                <c:pt idx="1148">
                  <c:v>4.725266666666654E-5</c:v>
                </c:pt>
                <c:pt idx="1149">
                  <c:v>4.6787000000000032E-5</c:v>
                </c:pt>
                <c:pt idx="1150">
                  <c:v>4.7022333333334023E-5</c:v>
                </c:pt>
                <c:pt idx="1151">
                  <c:v>4.6556666666666925E-5</c:v>
                </c:pt>
                <c:pt idx="1152">
                  <c:v>4.6556666666666634E-5</c:v>
                </c:pt>
                <c:pt idx="1153">
                  <c:v>4.7012333333333846E-5</c:v>
                </c:pt>
                <c:pt idx="1154">
                  <c:v>4.7017333333333646E-5</c:v>
                </c:pt>
                <c:pt idx="1155">
                  <c:v>4.724266666666643E-5</c:v>
                </c:pt>
                <c:pt idx="1156">
                  <c:v>4.7012333333333513E-5</c:v>
                </c:pt>
                <c:pt idx="1157">
                  <c:v>4.7478000000000131E-5</c:v>
                </c:pt>
                <c:pt idx="1158">
                  <c:v>4.7713333333333878E-5</c:v>
                </c:pt>
                <c:pt idx="1159">
                  <c:v>4.8184000000000174E-5</c:v>
                </c:pt>
                <c:pt idx="1160">
                  <c:v>4.8880000000000325E-5</c:v>
                </c:pt>
                <c:pt idx="1161">
                  <c:v>4.9576000000000435E-5</c:v>
                </c:pt>
                <c:pt idx="1162">
                  <c:v>4.9806333333333792E-5</c:v>
                </c:pt>
                <c:pt idx="1163">
                  <c:v>4.9806333333333792E-5</c:v>
                </c:pt>
                <c:pt idx="1164">
                  <c:v>4.9581000000000195E-5</c:v>
                </c:pt>
                <c:pt idx="1165">
                  <c:v>4.9340666666666972E-5</c:v>
                </c:pt>
                <c:pt idx="1166">
                  <c:v>4.9576000000000584E-5</c:v>
                </c:pt>
                <c:pt idx="1167">
                  <c:v>5.0041666666666801E-5</c:v>
                </c:pt>
                <c:pt idx="1168">
                  <c:v>5.1203333333333603E-5</c:v>
                </c:pt>
                <c:pt idx="1169">
                  <c:v>4.9571000000000139E-5</c:v>
                </c:pt>
                <c:pt idx="1170">
                  <c:v>5.0272000000000131E-5</c:v>
                </c:pt>
                <c:pt idx="1171">
                  <c:v>5.0036666666667E-5</c:v>
                </c:pt>
                <c:pt idx="1172">
                  <c:v>5.0041666666666801E-5</c:v>
                </c:pt>
                <c:pt idx="1173">
                  <c:v>5.0502333333333732E-5</c:v>
                </c:pt>
                <c:pt idx="1174">
                  <c:v>5.0041666666666523E-5</c:v>
                </c:pt>
                <c:pt idx="1175">
                  <c:v>5.1198333333333822E-5</c:v>
                </c:pt>
                <c:pt idx="1176">
                  <c:v>5.0502333333333882E-5</c:v>
                </c:pt>
                <c:pt idx="1177">
                  <c:v>5.0272000000000389E-5</c:v>
                </c:pt>
                <c:pt idx="1178">
                  <c:v>5.0272000000000348E-5</c:v>
                </c:pt>
                <c:pt idx="1179">
                  <c:v>5.0036666666667081E-5</c:v>
                </c:pt>
                <c:pt idx="1180">
                  <c:v>5.0732666666667151E-5</c:v>
                </c:pt>
                <c:pt idx="1181">
                  <c:v>4.9571000000000498E-5</c:v>
                </c:pt>
                <c:pt idx="1182">
                  <c:v>4.9335666666667049E-5</c:v>
                </c:pt>
                <c:pt idx="1183">
                  <c:v>5.0031666666666955E-5</c:v>
                </c:pt>
                <c:pt idx="1184">
                  <c:v>4.9566000000000704E-5</c:v>
                </c:pt>
                <c:pt idx="1185">
                  <c:v>5.0031666666666955E-5</c:v>
                </c:pt>
                <c:pt idx="1186">
                  <c:v>5.0502333333334024E-5</c:v>
                </c:pt>
                <c:pt idx="1187">
                  <c:v>5.1203333333333603E-5</c:v>
                </c:pt>
                <c:pt idx="1188">
                  <c:v>5.1198333333333639E-5</c:v>
                </c:pt>
                <c:pt idx="1189">
                  <c:v>5.1203333333333752E-5</c:v>
                </c:pt>
                <c:pt idx="1190">
                  <c:v>5.0497333333333959E-5</c:v>
                </c:pt>
                <c:pt idx="1191">
                  <c:v>4.9801333333333849E-5</c:v>
                </c:pt>
                <c:pt idx="1192">
                  <c:v>5.0267000000000446E-5</c:v>
                </c:pt>
                <c:pt idx="1193">
                  <c:v>5.0963000000000515E-5</c:v>
                </c:pt>
                <c:pt idx="1194">
                  <c:v>5.213466666666704E-5</c:v>
                </c:pt>
                <c:pt idx="1195">
                  <c:v>5.1904333333333513E-5</c:v>
                </c:pt>
                <c:pt idx="1196">
                  <c:v>5.1909333333333551E-5</c:v>
                </c:pt>
                <c:pt idx="1197">
                  <c:v>5.1673999999999858E-5</c:v>
                </c:pt>
                <c:pt idx="1198">
                  <c:v>5.1203333333333752E-5</c:v>
                </c:pt>
                <c:pt idx="1199">
                  <c:v>5.1899333333333557E-5</c:v>
                </c:pt>
                <c:pt idx="1200">
                  <c:v>5.166900000000003E-5</c:v>
                </c:pt>
                <c:pt idx="1201">
                  <c:v>5.2835666666666673E-5</c:v>
                </c:pt>
                <c:pt idx="1202">
                  <c:v>5.3301333333333222E-5</c:v>
                </c:pt>
                <c:pt idx="1203">
                  <c:v>5.3306333333333559E-5</c:v>
                </c:pt>
                <c:pt idx="1204">
                  <c:v>5.2835666666666971E-5</c:v>
                </c:pt>
                <c:pt idx="1205">
                  <c:v>5.3070999999999994E-5</c:v>
                </c:pt>
                <c:pt idx="1206">
                  <c:v>5.3306333333333708E-5</c:v>
                </c:pt>
                <c:pt idx="1207">
                  <c:v>5.3070999999999994E-5</c:v>
                </c:pt>
                <c:pt idx="1208">
                  <c:v>5.3070999999999994E-5</c:v>
                </c:pt>
                <c:pt idx="1209">
                  <c:v>5.3296333333333821E-5</c:v>
                </c:pt>
                <c:pt idx="1210">
                  <c:v>5.4237666666666813E-5</c:v>
                </c:pt>
                <c:pt idx="1211">
                  <c:v>5.3301333333333439E-5</c:v>
                </c:pt>
                <c:pt idx="1212">
                  <c:v>5.3301333333333439E-5</c:v>
                </c:pt>
                <c:pt idx="1213">
                  <c:v>5.3301333333333439E-5</c:v>
                </c:pt>
                <c:pt idx="1214">
                  <c:v>5.3301333333333588E-5</c:v>
                </c:pt>
                <c:pt idx="1215">
                  <c:v>5.3992333333333613E-5</c:v>
                </c:pt>
                <c:pt idx="1216">
                  <c:v>5.329133333333356E-5</c:v>
                </c:pt>
                <c:pt idx="1217">
                  <c:v>5.376200000000035E-5</c:v>
                </c:pt>
                <c:pt idx="1218">
                  <c:v>5.3762000000000018E-5</c:v>
                </c:pt>
                <c:pt idx="1219">
                  <c:v>5.35316666666666E-5</c:v>
                </c:pt>
                <c:pt idx="1220">
                  <c:v>5.3992333333333613E-5</c:v>
                </c:pt>
                <c:pt idx="1221">
                  <c:v>5.3066000000000071E-5</c:v>
                </c:pt>
                <c:pt idx="1222">
                  <c:v>5.4002333333333926E-5</c:v>
                </c:pt>
                <c:pt idx="1223">
                  <c:v>5.3066000000000247E-5</c:v>
                </c:pt>
                <c:pt idx="1224">
                  <c:v>5.376200000000035E-5</c:v>
                </c:pt>
                <c:pt idx="1225">
                  <c:v>5.3066000000000247E-5</c:v>
                </c:pt>
                <c:pt idx="1226">
                  <c:v>5.3301333333333744E-5</c:v>
                </c:pt>
                <c:pt idx="1227">
                  <c:v>5.3296333333333672E-5</c:v>
                </c:pt>
                <c:pt idx="1228">
                  <c:v>5.3066000000000247E-5</c:v>
                </c:pt>
                <c:pt idx="1229">
                  <c:v>5.3301333333333744E-5</c:v>
                </c:pt>
                <c:pt idx="1230">
                  <c:v>5.4458000000000054E-5</c:v>
                </c:pt>
                <c:pt idx="1231">
                  <c:v>5.422766666666654E-5</c:v>
                </c:pt>
                <c:pt idx="1232">
                  <c:v>5.422766666666654E-5</c:v>
                </c:pt>
                <c:pt idx="1233">
                  <c:v>5.4923666666666874E-5</c:v>
                </c:pt>
                <c:pt idx="1234">
                  <c:v>5.4918666666666924E-5</c:v>
                </c:pt>
                <c:pt idx="1235">
                  <c:v>5.4923666666666874E-5</c:v>
                </c:pt>
                <c:pt idx="1236">
                  <c:v>5.5389333333333688E-5</c:v>
                </c:pt>
                <c:pt idx="1237">
                  <c:v>5.5619666666666787E-5</c:v>
                </c:pt>
                <c:pt idx="1238">
                  <c:v>5.4688333333333662E-5</c:v>
                </c:pt>
                <c:pt idx="1239">
                  <c:v>5.4693333333333605E-5</c:v>
                </c:pt>
                <c:pt idx="1240">
                  <c:v>5.4227666666666473E-5</c:v>
                </c:pt>
                <c:pt idx="1241">
                  <c:v>5.3762000000000018E-5</c:v>
                </c:pt>
                <c:pt idx="1242">
                  <c:v>5.3997333333333529E-5</c:v>
                </c:pt>
                <c:pt idx="1243">
                  <c:v>5.4693333333333788E-5</c:v>
                </c:pt>
                <c:pt idx="1244">
                  <c:v>5.5389333333333721E-5</c:v>
                </c:pt>
                <c:pt idx="1245">
                  <c:v>5.6320666666666928E-5</c:v>
                </c:pt>
                <c:pt idx="1246">
                  <c:v>5.5855000000000298E-5</c:v>
                </c:pt>
                <c:pt idx="1247">
                  <c:v>5.6320666666666827E-5</c:v>
                </c:pt>
                <c:pt idx="1248">
                  <c:v>5.5855000000000298E-5</c:v>
                </c:pt>
                <c:pt idx="1249">
                  <c:v>5.4698333333333555E-5</c:v>
                </c:pt>
                <c:pt idx="1250">
                  <c:v>5.4468000000000089E-5</c:v>
                </c:pt>
                <c:pt idx="1251">
                  <c:v>5.4242666666666871E-5</c:v>
                </c:pt>
                <c:pt idx="1252">
                  <c:v>5.400233333333379E-5</c:v>
                </c:pt>
                <c:pt idx="1253">
                  <c:v>5.3536666666667017E-5</c:v>
                </c:pt>
                <c:pt idx="1254">
                  <c:v>5.3997333333333962E-5</c:v>
                </c:pt>
                <c:pt idx="1255">
                  <c:v>5.4222666666666821E-5</c:v>
                </c:pt>
                <c:pt idx="1256">
                  <c:v>5.4688333333333831E-5</c:v>
                </c:pt>
                <c:pt idx="1257">
                  <c:v>5.4923666666666982E-5</c:v>
                </c:pt>
                <c:pt idx="1258">
                  <c:v>5.4918666666667012E-5</c:v>
                </c:pt>
                <c:pt idx="1259">
                  <c:v>5.5850000000000355E-5</c:v>
                </c:pt>
                <c:pt idx="1260">
                  <c:v>5.538433333333346E-5</c:v>
                </c:pt>
                <c:pt idx="1261">
                  <c:v>5.5850000000000131E-5</c:v>
                </c:pt>
                <c:pt idx="1262">
                  <c:v>5.6080333333333393E-5</c:v>
                </c:pt>
                <c:pt idx="1263">
                  <c:v>5.6315666666666531E-5</c:v>
                </c:pt>
                <c:pt idx="1264">
                  <c:v>5.6090333333333592E-5</c:v>
                </c:pt>
                <c:pt idx="1265">
                  <c:v>5.6786333333333851E-5</c:v>
                </c:pt>
                <c:pt idx="1266">
                  <c:v>5.7252000000000217E-5</c:v>
                </c:pt>
                <c:pt idx="1267">
                  <c:v>5.748733333333389E-5</c:v>
                </c:pt>
                <c:pt idx="1268">
                  <c:v>5.632566666666698E-5</c:v>
                </c:pt>
                <c:pt idx="1269">
                  <c:v>5.6561000000000267E-5</c:v>
                </c:pt>
                <c:pt idx="1270">
                  <c:v>5.6796333333334015E-5</c:v>
                </c:pt>
                <c:pt idx="1271">
                  <c:v>5.7257000000000072E-5</c:v>
                </c:pt>
                <c:pt idx="1272">
                  <c:v>5.7257000000000201E-5</c:v>
                </c:pt>
                <c:pt idx="1273">
                  <c:v>5.6551000000000191E-5</c:v>
                </c:pt>
                <c:pt idx="1274">
                  <c:v>5.701666666666714E-5</c:v>
                </c:pt>
                <c:pt idx="1275">
                  <c:v>5.6085333333333513E-5</c:v>
                </c:pt>
                <c:pt idx="1276">
                  <c:v>5.6556000000000304E-5</c:v>
                </c:pt>
                <c:pt idx="1277">
                  <c:v>5.6791333333333929E-5</c:v>
                </c:pt>
                <c:pt idx="1278">
                  <c:v>5.6561000000000267E-5</c:v>
                </c:pt>
                <c:pt idx="1279">
                  <c:v>5.6095333333333853E-5</c:v>
                </c:pt>
                <c:pt idx="1280">
                  <c:v>5.5865000000000205E-5</c:v>
                </c:pt>
                <c:pt idx="1281">
                  <c:v>5.447300000000008E-5</c:v>
                </c:pt>
                <c:pt idx="1282">
                  <c:v>5.4933666666667011E-5</c:v>
                </c:pt>
                <c:pt idx="1283">
                  <c:v>5.5394333333334092E-5</c:v>
                </c:pt>
                <c:pt idx="1284">
                  <c:v>5.3992333333333769E-5</c:v>
                </c:pt>
                <c:pt idx="1285">
                  <c:v>5.3987333333333812E-5</c:v>
                </c:pt>
                <c:pt idx="1286">
                  <c:v>5.3997333333333698E-5</c:v>
                </c:pt>
                <c:pt idx="1287">
                  <c:v>5.4458000000000636E-5</c:v>
                </c:pt>
                <c:pt idx="1288">
                  <c:v>5.4703333333333945E-5</c:v>
                </c:pt>
                <c:pt idx="1289">
                  <c:v>5.4232666666666992E-5</c:v>
                </c:pt>
                <c:pt idx="1290">
                  <c:v>5.4928666666666926E-5</c:v>
                </c:pt>
                <c:pt idx="1291">
                  <c:v>5.4928666666666926E-5</c:v>
                </c:pt>
                <c:pt idx="1292">
                  <c:v>5.5865000000000205E-5</c:v>
                </c:pt>
                <c:pt idx="1293">
                  <c:v>5.5870000000000127E-5</c:v>
                </c:pt>
                <c:pt idx="1294">
                  <c:v>5.5634666666666773E-5</c:v>
                </c:pt>
                <c:pt idx="1295">
                  <c:v>5.6100333333333627E-5</c:v>
                </c:pt>
                <c:pt idx="1296">
                  <c:v>5.5169000000000196E-5</c:v>
                </c:pt>
                <c:pt idx="1297">
                  <c:v>5.5399333333333581E-5</c:v>
                </c:pt>
                <c:pt idx="1298">
                  <c:v>5.5164000000000443E-5</c:v>
                </c:pt>
                <c:pt idx="1299">
                  <c:v>5.5404333333333741E-5</c:v>
                </c:pt>
                <c:pt idx="1300">
                  <c:v>5.6100333333333627E-5</c:v>
                </c:pt>
                <c:pt idx="1301">
                  <c:v>5.5404333333333876E-5</c:v>
                </c:pt>
                <c:pt idx="1302">
                  <c:v>5.4703333333334087E-5</c:v>
                </c:pt>
                <c:pt idx="1303">
                  <c:v>5.5399333333333581E-5</c:v>
                </c:pt>
                <c:pt idx="1304">
                  <c:v>5.539433333333382E-5</c:v>
                </c:pt>
                <c:pt idx="1305">
                  <c:v>5.586500000000032E-5</c:v>
                </c:pt>
                <c:pt idx="1306">
                  <c:v>5.6095333333333853E-5</c:v>
                </c:pt>
                <c:pt idx="1307">
                  <c:v>5.6330666666666856E-5</c:v>
                </c:pt>
                <c:pt idx="1308">
                  <c:v>5.6791333333333468E-5</c:v>
                </c:pt>
                <c:pt idx="1309">
                  <c:v>5.5394333333333638E-5</c:v>
                </c:pt>
                <c:pt idx="1310">
                  <c:v>5.5389333333333552E-5</c:v>
                </c:pt>
                <c:pt idx="1311">
                  <c:v>5.4688333333333662E-5</c:v>
                </c:pt>
                <c:pt idx="1312">
                  <c:v>5.5624666666666731E-5</c:v>
                </c:pt>
                <c:pt idx="1313">
                  <c:v>5.5619666666666564E-5</c:v>
                </c:pt>
                <c:pt idx="1314">
                  <c:v>5.5379333333333639E-5</c:v>
                </c:pt>
                <c:pt idx="1315">
                  <c:v>5.4918666666666924E-5</c:v>
                </c:pt>
                <c:pt idx="1316">
                  <c:v>5.5619666666666564E-5</c:v>
                </c:pt>
                <c:pt idx="1317">
                  <c:v>5.5384333333333629E-5</c:v>
                </c:pt>
                <c:pt idx="1318">
                  <c:v>5.5384333333333778E-5</c:v>
                </c:pt>
                <c:pt idx="1319">
                  <c:v>5.5384333333333941E-5</c:v>
                </c:pt>
                <c:pt idx="1320">
                  <c:v>5.5379333333333842E-5</c:v>
                </c:pt>
                <c:pt idx="1321">
                  <c:v>5.5619666666666916E-5</c:v>
                </c:pt>
                <c:pt idx="1322">
                  <c:v>5.6310666666666927E-5</c:v>
                </c:pt>
                <c:pt idx="1323">
                  <c:v>5.5850000000000531E-5</c:v>
                </c:pt>
                <c:pt idx="1324">
                  <c:v>5.6075333333333782E-5</c:v>
                </c:pt>
                <c:pt idx="1325">
                  <c:v>5.6080333333333712E-5</c:v>
                </c:pt>
                <c:pt idx="1326">
                  <c:v>5.5154000000000143E-5</c:v>
                </c:pt>
                <c:pt idx="1327">
                  <c:v>5.5149000000000031E-5</c:v>
                </c:pt>
                <c:pt idx="1328">
                  <c:v>5.5845000000000249E-5</c:v>
                </c:pt>
                <c:pt idx="1329">
                  <c:v>5.537933333333355E-5</c:v>
                </c:pt>
                <c:pt idx="1330">
                  <c:v>5.537933333333355E-5</c:v>
                </c:pt>
                <c:pt idx="1331">
                  <c:v>5.4913666666666825E-5</c:v>
                </c:pt>
                <c:pt idx="1332">
                  <c:v>5.5148999999999895E-5</c:v>
                </c:pt>
                <c:pt idx="1333">
                  <c:v>5.5149000000000031E-5</c:v>
                </c:pt>
                <c:pt idx="1334">
                  <c:v>5.5384333333333629E-5</c:v>
                </c:pt>
                <c:pt idx="1335">
                  <c:v>5.5379333333333639E-5</c:v>
                </c:pt>
                <c:pt idx="1336">
                  <c:v>5.4913666666667082E-5</c:v>
                </c:pt>
                <c:pt idx="1337">
                  <c:v>5.5144000000000406E-5</c:v>
                </c:pt>
                <c:pt idx="1338">
                  <c:v>5.5149000000000031E-5</c:v>
                </c:pt>
                <c:pt idx="1339">
                  <c:v>5.6075333333333315E-5</c:v>
                </c:pt>
                <c:pt idx="1340">
                  <c:v>5.5604666666666782E-5</c:v>
                </c:pt>
                <c:pt idx="1341">
                  <c:v>5.5379333333333639E-5</c:v>
                </c:pt>
                <c:pt idx="1342">
                  <c:v>5.4683333333333752E-5</c:v>
                </c:pt>
                <c:pt idx="1343">
                  <c:v>5.4683333333333576E-5</c:v>
                </c:pt>
                <c:pt idx="1344">
                  <c:v>5.5614666666666837E-5</c:v>
                </c:pt>
                <c:pt idx="1345">
                  <c:v>5.5614666666666648E-5</c:v>
                </c:pt>
                <c:pt idx="1346">
                  <c:v>5.6075333333333782E-5</c:v>
                </c:pt>
                <c:pt idx="1347">
                  <c:v>5.6310666666666927E-5</c:v>
                </c:pt>
                <c:pt idx="1348">
                  <c:v>5.6315666666666531E-5</c:v>
                </c:pt>
                <c:pt idx="1349">
                  <c:v>5.6075333333333498E-5</c:v>
                </c:pt>
                <c:pt idx="1350">
                  <c:v>5.6080333333333576E-5</c:v>
                </c:pt>
                <c:pt idx="1351">
                  <c:v>5.5845000000000005E-5</c:v>
                </c:pt>
                <c:pt idx="1352">
                  <c:v>5.7006666666667098E-5</c:v>
                </c:pt>
                <c:pt idx="1353">
                  <c:v>5.7006666666667098E-5</c:v>
                </c:pt>
                <c:pt idx="1354">
                  <c:v>5.7001666666666924E-5</c:v>
                </c:pt>
                <c:pt idx="1355">
                  <c:v>5.7001666666666741E-5</c:v>
                </c:pt>
                <c:pt idx="1356">
                  <c:v>5.7933000000000355E-5</c:v>
                </c:pt>
                <c:pt idx="1357">
                  <c:v>5.7928000000000263E-5</c:v>
                </c:pt>
                <c:pt idx="1358">
                  <c:v>5.7933000000000355E-5</c:v>
                </c:pt>
                <c:pt idx="1359">
                  <c:v>5.7001666666666741E-5</c:v>
                </c:pt>
                <c:pt idx="1360">
                  <c:v>5.6531000000000052E-5</c:v>
                </c:pt>
                <c:pt idx="1361">
                  <c:v>5.6070333333333358E-5</c:v>
                </c:pt>
                <c:pt idx="1362">
                  <c:v>5.6065333333333604E-5</c:v>
                </c:pt>
                <c:pt idx="1363">
                  <c:v>5.6535999999999731E-5</c:v>
                </c:pt>
                <c:pt idx="1364">
                  <c:v>5.6300666666666749E-5</c:v>
                </c:pt>
                <c:pt idx="1365">
                  <c:v>5.6295666666666819E-5</c:v>
                </c:pt>
                <c:pt idx="1366">
                  <c:v>5.7001666666666897E-5</c:v>
                </c:pt>
                <c:pt idx="1367">
                  <c:v>5.7697666666666851E-5</c:v>
                </c:pt>
                <c:pt idx="1368">
                  <c:v>5.8623999999999993E-5</c:v>
                </c:pt>
                <c:pt idx="1369">
                  <c:v>5.7933000000000111E-5</c:v>
                </c:pt>
                <c:pt idx="1370">
                  <c:v>5.7933000000000124E-5</c:v>
                </c:pt>
                <c:pt idx="1371">
                  <c:v>5.7933000000000124E-5</c:v>
                </c:pt>
                <c:pt idx="1372">
                  <c:v>5.7938000000000176E-5</c:v>
                </c:pt>
                <c:pt idx="1373">
                  <c:v>5.7707666666666914E-5</c:v>
                </c:pt>
                <c:pt idx="1374">
                  <c:v>5.5604666666666456E-5</c:v>
                </c:pt>
                <c:pt idx="1375">
                  <c:v>5.6300666666666749E-5</c:v>
                </c:pt>
                <c:pt idx="1376">
                  <c:v>5.5599666666666872E-5</c:v>
                </c:pt>
                <c:pt idx="1377">
                  <c:v>5.5604666666666538E-5</c:v>
                </c:pt>
                <c:pt idx="1378">
                  <c:v>5.5604666666666538E-5</c:v>
                </c:pt>
                <c:pt idx="1379">
                  <c:v>5.5369333333333488E-5</c:v>
                </c:pt>
                <c:pt idx="1380">
                  <c:v>5.5144000000000135E-5</c:v>
                </c:pt>
                <c:pt idx="1381">
                  <c:v>5.5149000000000031E-5</c:v>
                </c:pt>
                <c:pt idx="1382">
                  <c:v>5.4207666666666571E-5</c:v>
                </c:pt>
                <c:pt idx="1383">
                  <c:v>5.3977333333333478E-5</c:v>
                </c:pt>
                <c:pt idx="1384">
                  <c:v>5.3737000000000133E-5</c:v>
                </c:pt>
                <c:pt idx="1385">
                  <c:v>5.4673333333333703E-5</c:v>
                </c:pt>
                <c:pt idx="1386">
                  <c:v>5.5379333333333639E-5</c:v>
                </c:pt>
                <c:pt idx="1387">
                  <c:v>5.5614666666666939E-5</c:v>
                </c:pt>
                <c:pt idx="1388">
                  <c:v>5.5619666666667004E-5</c:v>
                </c:pt>
                <c:pt idx="1389">
                  <c:v>5.5850000000000355E-5</c:v>
                </c:pt>
                <c:pt idx="1390">
                  <c:v>5.6090333333334032E-5</c:v>
                </c:pt>
                <c:pt idx="1391">
                  <c:v>5.5860000000000654E-5</c:v>
                </c:pt>
                <c:pt idx="1392">
                  <c:v>5.5624666666667096E-5</c:v>
                </c:pt>
                <c:pt idx="1393">
                  <c:v>5.6551000000000387E-5</c:v>
                </c:pt>
                <c:pt idx="1394">
                  <c:v>5.6085333333333628E-5</c:v>
                </c:pt>
                <c:pt idx="1395">
                  <c:v>5.5855000000000298E-5</c:v>
                </c:pt>
                <c:pt idx="1396">
                  <c:v>5.6791333333333468E-5</c:v>
                </c:pt>
                <c:pt idx="1397">
                  <c:v>5.6796333333333696E-5</c:v>
                </c:pt>
                <c:pt idx="1398">
                  <c:v>5.6556000000000093E-5</c:v>
                </c:pt>
                <c:pt idx="1399">
                  <c:v>5.6556000000000344E-5</c:v>
                </c:pt>
                <c:pt idx="1400">
                  <c:v>5.5624666666666934E-5</c:v>
                </c:pt>
                <c:pt idx="1401">
                  <c:v>5.6330666666666971E-5</c:v>
                </c:pt>
                <c:pt idx="1402">
                  <c:v>5.7031666666666888E-5</c:v>
                </c:pt>
                <c:pt idx="1403">
                  <c:v>5.679133333333378E-5</c:v>
                </c:pt>
                <c:pt idx="1404">
                  <c:v>5.6556000000000344E-5</c:v>
                </c:pt>
                <c:pt idx="1405">
                  <c:v>5.6786333333333959E-5</c:v>
                </c:pt>
                <c:pt idx="1406">
                  <c:v>5.6786333333333708E-5</c:v>
                </c:pt>
                <c:pt idx="1407">
                  <c:v>5.7953000000000324E-5</c:v>
                </c:pt>
                <c:pt idx="1408">
                  <c:v>5.4428000000000211E-5</c:v>
                </c:pt>
                <c:pt idx="1409">
                  <c:v>5.3957333333333543E-5</c:v>
                </c:pt>
                <c:pt idx="1410">
                  <c:v>5.3491666666666838E-5</c:v>
                </c:pt>
                <c:pt idx="1411">
                  <c:v>5.3026000000000309E-5</c:v>
                </c:pt>
                <c:pt idx="1412">
                  <c:v>5.2550333333333839E-5</c:v>
                </c:pt>
                <c:pt idx="1413">
                  <c:v>5.3717000000000313E-5</c:v>
                </c:pt>
                <c:pt idx="1414">
                  <c:v>5.3957333333333665E-5</c:v>
                </c:pt>
                <c:pt idx="1415">
                  <c:v>5.3722000000000188E-5</c:v>
                </c:pt>
                <c:pt idx="1416">
                  <c:v>5.3967333333333592E-5</c:v>
                </c:pt>
                <c:pt idx="1417">
                  <c:v>5.3967333333333592E-5</c:v>
                </c:pt>
                <c:pt idx="1418">
                  <c:v>5.4663333333333681E-5</c:v>
                </c:pt>
                <c:pt idx="1419">
                  <c:v>5.4658333333333569E-5</c:v>
                </c:pt>
                <c:pt idx="1420">
                  <c:v>5.5124000000000145E-5</c:v>
                </c:pt>
                <c:pt idx="1421">
                  <c:v>5.5830000000000033E-5</c:v>
                </c:pt>
                <c:pt idx="1422">
                  <c:v>5.5364333333333551E-5</c:v>
                </c:pt>
                <c:pt idx="1423">
                  <c:v>5.5129E-5</c:v>
                </c:pt>
                <c:pt idx="1424">
                  <c:v>5.560466666666691E-5</c:v>
                </c:pt>
                <c:pt idx="1425">
                  <c:v>5.5134000000000072E-5</c:v>
                </c:pt>
                <c:pt idx="1426">
                  <c:v>5.5134000000000201E-5</c:v>
                </c:pt>
                <c:pt idx="1427">
                  <c:v>5.5134000000000201E-5</c:v>
                </c:pt>
                <c:pt idx="1428">
                  <c:v>5.537433333333375E-5</c:v>
                </c:pt>
                <c:pt idx="1429">
                  <c:v>5.4903666666666918E-5</c:v>
                </c:pt>
                <c:pt idx="1430">
                  <c:v>5.5599666666666872E-5</c:v>
                </c:pt>
                <c:pt idx="1431">
                  <c:v>5.5835000000000396E-5</c:v>
                </c:pt>
                <c:pt idx="1432">
                  <c:v>5.559966666666694E-5</c:v>
                </c:pt>
                <c:pt idx="1433">
                  <c:v>5.6766333333333752E-5</c:v>
                </c:pt>
                <c:pt idx="1434">
                  <c:v>5.5369333333333664E-5</c:v>
                </c:pt>
                <c:pt idx="1435">
                  <c:v>5.5364333333333755E-5</c:v>
                </c:pt>
                <c:pt idx="1436">
                  <c:v>5.5129000000000041E-5</c:v>
                </c:pt>
                <c:pt idx="1437">
                  <c:v>5.5835000000000396E-5</c:v>
                </c:pt>
                <c:pt idx="1438">
                  <c:v>5.6075333333333782E-5</c:v>
                </c:pt>
                <c:pt idx="1439">
                  <c:v>5.5840000000000502E-5</c:v>
                </c:pt>
                <c:pt idx="1440">
                  <c:v>5.5840000000000048E-5</c:v>
                </c:pt>
                <c:pt idx="1441">
                  <c:v>5.6065333333333923E-5</c:v>
                </c:pt>
                <c:pt idx="1442">
                  <c:v>5.5374333333333919E-5</c:v>
                </c:pt>
                <c:pt idx="1443">
                  <c:v>5.49186666666667E-5</c:v>
                </c:pt>
                <c:pt idx="1444">
                  <c:v>5.5609666666666738E-5</c:v>
                </c:pt>
                <c:pt idx="1445">
                  <c:v>5.5609666666666874E-5</c:v>
                </c:pt>
                <c:pt idx="1446">
                  <c:v>5.4688333333333662E-5</c:v>
                </c:pt>
                <c:pt idx="1447">
                  <c:v>5.5619666666666916E-5</c:v>
                </c:pt>
                <c:pt idx="1448">
                  <c:v>5.4453000000000381E-5</c:v>
                </c:pt>
                <c:pt idx="1449">
                  <c:v>5.422266666666695E-5</c:v>
                </c:pt>
                <c:pt idx="1450">
                  <c:v>5.3061000000000196E-5</c:v>
                </c:pt>
                <c:pt idx="1451">
                  <c:v>5.352666666666688E-5</c:v>
                </c:pt>
                <c:pt idx="1452">
                  <c:v>5.3762000000000554E-5</c:v>
                </c:pt>
                <c:pt idx="1453">
                  <c:v>5.4227666666666913E-5</c:v>
                </c:pt>
                <c:pt idx="1454">
                  <c:v>5.4463000000000552E-5</c:v>
                </c:pt>
                <c:pt idx="1455">
                  <c:v>5.5164000000000301E-5</c:v>
                </c:pt>
                <c:pt idx="1456">
                  <c:v>5.5399333333333581E-5</c:v>
                </c:pt>
                <c:pt idx="1457">
                  <c:v>5.5399333333333913E-5</c:v>
                </c:pt>
                <c:pt idx="1458">
                  <c:v>5.5159000000000086E-5</c:v>
                </c:pt>
                <c:pt idx="1459">
                  <c:v>5.446300000000043E-5</c:v>
                </c:pt>
                <c:pt idx="1460">
                  <c:v>5.5164000000000592E-5</c:v>
                </c:pt>
                <c:pt idx="1461">
                  <c:v>5.4698333333333887E-5</c:v>
                </c:pt>
                <c:pt idx="1462">
                  <c:v>5.446800000000036E-5</c:v>
                </c:pt>
                <c:pt idx="1463">
                  <c:v>5.4463000000000552E-5</c:v>
                </c:pt>
                <c:pt idx="1464">
                  <c:v>5.446300000000043E-5</c:v>
                </c:pt>
                <c:pt idx="1465">
                  <c:v>5.400233333333379E-5</c:v>
                </c:pt>
                <c:pt idx="1466">
                  <c:v>5.4232666666667087E-5</c:v>
                </c:pt>
                <c:pt idx="1467">
                  <c:v>5.4237666666666772E-5</c:v>
                </c:pt>
                <c:pt idx="1468">
                  <c:v>5.4698333333334144E-5</c:v>
                </c:pt>
                <c:pt idx="1469">
                  <c:v>5.5159000000000378E-5</c:v>
                </c:pt>
                <c:pt idx="1470">
                  <c:v>5.4227666666666913E-5</c:v>
                </c:pt>
                <c:pt idx="1471">
                  <c:v>5.4698333333334009E-5</c:v>
                </c:pt>
                <c:pt idx="1472">
                  <c:v>5.539433333333382E-5</c:v>
                </c:pt>
                <c:pt idx="1473">
                  <c:v>5.5624666666666839E-5</c:v>
                </c:pt>
                <c:pt idx="1474">
                  <c:v>5.5399333333333581E-5</c:v>
                </c:pt>
                <c:pt idx="1475">
                  <c:v>5.563466666666701E-5</c:v>
                </c:pt>
                <c:pt idx="1476">
                  <c:v>5.4698333333333751E-5</c:v>
                </c:pt>
                <c:pt idx="1477">
                  <c:v>5.4232666666666829E-5</c:v>
                </c:pt>
                <c:pt idx="1478">
                  <c:v>5.4463000000000261E-5</c:v>
                </c:pt>
                <c:pt idx="1479">
                  <c:v>5.5394333333333638E-5</c:v>
                </c:pt>
                <c:pt idx="1480">
                  <c:v>5.4923666666666657E-5</c:v>
                </c:pt>
                <c:pt idx="1481">
                  <c:v>5.3992333333333769E-5</c:v>
                </c:pt>
                <c:pt idx="1482">
                  <c:v>5.4458000000000494E-5</c:v>
                </c:pt>
                <c:pt idx="1483">
                  <c:v>5.4232666666667087E-5</c:v>
                </c:pt>
                <c:pt idx="1484">
                  <c:v>5.4693333333333449E-5</c:v>
                </c:pt>
                <c:pt idx="1485">
                  <c:v>5.4693333333333605E-5</c:v>
                </c:pt>
                <c:pt idx="1486">
                  <c:v>5.562966666666647E-5</c:v>
                </c:pt>
                <c:pt idx="1487">
                  <c:v>5.5394333333333638E-5</c:v>
                </c:pt>
                <c:pt idx="1488">
                  <c:v>5.6095333333333386E-5</c:v>
                </c:pt>
                <c:pt idx="1489">
                  <c:v>5.5865000000000205E-5</c:v>
                </c:pt>
                <c:pt idx="1490">
                  <c:v>5.679633333333354E-5</c:v>
                </c:pt>
                <c:pt idx="1491">
                  <c:v>5.6335666666666541E-5</c:v>
                </c:pt>
                <c:pt idx="1492">
                  <c:v>5.6100333333333478E-5</c:v>
                </c:pt>
                <c:pt idx="1493">
                  <c:v>5.6340666666666749E-5</c:v>
                </c:pt>
                <c:pt idx="1494">
                  <c:v>5.5870000000000033E-5</c:v>
                </c:pt>
                <c:pt idx="1495">
                  <c:v>5.5875000000000091E-5</c:v>
                </c:pt>
                <c:pt idx="1496">
                  <c:v>5.6335666666666541E-5</c:v>
                </c:pt>
                <c:pt idx="1497">
                  <c:v>5.7266999999999999E-5</c:v>
                </c:pt>
                <c:pt idx="1498">
                  <c:v>5.7036666666666967E-5</c:v>
                </c:pt>
                <c:pt idx="1499">
                  <c:v>5.7267000000000419E-5</c:v>
                </c:pt>
                <c:pt idx="1500">
                  <c:v>5.819833333333364E-5</c:v>
                </c:pt>
                <c:pt idx="1501">
                  <c:v>5.7727666666666815E-5</c:v>
                </c:pt>
                <c:pt idx="1502">
                  <c:v>5.8433666666666947E-5</c:v>
                </c:pt>
                <c:pt idx="1503">
                  <c:v>5.8664000000000182E-5</c:v>
                </c:pt>
                <c:pt idx="1504">
                  <c:v>5.8894333333333716E-5</c:v>
                </c:pt>
                <c:pt idx="1505">
                  <c:v>5.8668999999999929E-5</c:v>
                </c:pt>
                <c:pt idx="1506">
                  <c:v>5.7973000000000199E-5</c:v>
                </c:pt>
                <c:pt idx="1507">
                  <c:v>5.8203333333333576E-5</c:v>
                </c:pt>
                <c:pt idx="1508">
                  <c:v>5.819833333333364E-5</c:v>
                </c:pt>
                <c:pt idx="1509">
                  <c:v>5.7968000000000154E-5</c:v>
                </c:pt>
                <c:pt idx="1510">
                  <c:v>5.7727666666666815E-5</c:v>
                </c:pt>
                <c:pt idx="1511">
                  <c:v>5.7031666666666888E-5</c:v>
                </c:pt>
                <c:pt idx="1512">
                  <c:v>5.6806333333333786E-5</c:v>
                </c:pt>
                <c:pt idx="1513">
                  <c:v>5.7737666666666993E-5</c:v>
                </c:pt>
                <c:pt idx="1514">
                  <c:v>5.7737666666666993E-5</c:v>
                </c:pt>
                <c:pt idx="1515">
                  <c:v>5.8438666666666538E-5</c:v>
                </c:pt>
                <c:pt idx="1516">
                  <c:v>5.8438666666666897E-5</c:v>
                </c:pt>
                <c:pt idx="1517">
                  <c:v>5.7732666666667043E-5</c:v>
                </c:pt>
                <c:pt idx="1518">
                  <c:v>5.86589999999999E-5</c:v>
                </c:pt>
                <c:pt idx="1519">
                  <c:v>5.86589999999999E-5</c:v>
                </c:pt>
                <c:pt idx="1520">
                  <c:v>5.8664000000000101E-5</c:v>
                </c:pt>
                <c:pt idx="1521">
                  <c:v>5.9590333333333629E-5</c:v>
                </c:pt>
                <c:pt idx="1522">
                  <c:v>5.9129666666666569E-5</c:v>
                </c:pt>
                <c:pt idx="1523">
                  <c:v>5.9124666666666585E-5</c:v>
                </c:pt>
                <c:pt idx="1524">
                  <c:v>5.9590333333333507E-5</c:v>
                </c:pt>
                <c:pt idx="1525">
                  <c:v>5.9355000000000193E-5</c:v>
                </c:pt>
                <c:pt idx="1526">
                  <c:v>5.8423666666666918E-5</c:v>
                </c:pt>
                <c:pt idx="1527">
                  <c:v>5.8193333333333859E-5</c:v>
                </c:pt>
                <c:pt idx="1528">
                  <c:v>5.7727666666666639E-5</c:v>
                </c:pt>
                <c:pt idx="1529">
                  <c:v>5.7727666666666815E-5</c:v>
                </c:pt>
                <c:pt idx="1530">
                  <c:v>5.8428666666666841E-5</c:v>
                </c:pt>
                <c:pt idx="1531">
                  <c:v>5.8433666666666947E-5</c:v>
                </c:pt>
                <c:pt idx="1532">
                  <c:v>5.9365000000000263E-5</c:v>
                </c:pt>
                <c:pt idx="1533">
                  <c:v>5.9360000000000441E-5</c:v>
                </c:pt>
                <c:pt idx="1534">
                  <c:v>6.0056000000000002E-5</c:v>
                </c:pt>
                <c:pt idx="1535">
                  <c:v>6.0291333333333554E-5</c:v>
                </c:pt>
                <c:pt idx="1536">
                  <c:v>6.0757000000000252E-5</c:v>
                </c:pt>
                <c:pt idx="1537">
                  <c:v>6.0757000000000252E-5</c:v>
                </c:pt>
                <c:pt idx="1538">
                  <c:v>6.0526666666666868E-5</c:v>
                </c:pt>
                <c:pt idx="1539">
                  <c:v>6.0056000000000544E-5</c:v>
                </c:pt>
                <c:pt idx="1540">
                  <c:v>6.0286333333333583E-5</c:v>
                </c:pt>
                <c:pt idx="1541">
                  <c:v>6.0987333333333941E-5</c:v>
                </c:pt>
                <c:pt idx="1542">
                  <c:v>6.1217666666666933E-5</c:v>
                </c:pt>
                <c:pt idx="1543">
                  <c:v>6.0757000000000435E-5</c:v>
                </c:pt>
                <c:pt idx="1544">
                  <c:v>6.0992333333333864E-5</c:v>
                </c:pt>
                <c:pt idx="1545">
                  <c:v>6.0992333333333864E-5</c:v>
                </c:pt>
                <c:pt idx="1546">
                  <c:v>6.0987333333333813E-5</c:v>
                </c:pt>
                <c:pt idx="1547">
                  <c:v>6.0286333333333583E-5</c:v>
                </c:pt>
                <c:pt idx="1548">
                  <c:v>6.0051000000000161E-5</c:v>
                </c:pt>
                <c:pt idx="1549">
                  <c:v>6.0051000000000161E-5</c:v>
                </c:pt>
                <c:pt idx="1550">
                  <c:v>5.9590333333333826E-5</c:v>
                </c:pt>
                <c:pt idx="1551">
                  <c:v>5.9830666666667137E-5</c:v>
                </c:pt>
                <c:pt idx="1552">
                  <c:v>6.0291333333333377E-5</c:v>
                </c:pt>
                <c:pt idx="1553">
                  <c:v>5.9595333333333904E-5</c:v>
                </c:pt>
                <c:pt idx="1554">
                  <c:v>5.9830666666666914E-5</c:v>
                </c:pt>
                <c:pt idx="1555">
                  <c:v>6.0296333333333788E-5</c:v>
                </c:pt>
                <c:pt idx="1556">
                  <c:v>5.9825666666666828E-5</c:v>
                </c:pt>
                <c:pt idx="1557">
                  <c:v>6.0521666666666877E-5</c:v>
                </c:pt>
                <c:pt idx="1558">
                  <c:v>6.0992333333333864E-5</c:v>
                </c:pt>
                <c:pt idx="1559">
                  <c:v>6.0987333333333941E-5</c:v>
                </c:pt>
                <c:pt idx="1560">
                  <c:v>6.1222666666666767E-5</c:v>
                </c:pt>
                <c:pt idx="1561">
                  <c:v>6.0987333333333813E-5</c:v>
                </c:pt>
                <c:pt idx="1562">
                  <c:v>6.0987333333333941E-5</c:v>
                </c:pt>
                <c:pt idx="1563">
                  <c:v>6.0056000000000158E-5</c:v>
                </c:pt>
                <c:pt idx="1564">
                  <c:v>6.0286333333333739E-5</c:v>
                </c:pt>
                <c:pt idx="1565">
                  <c:v>6.0291333333333669E-5</c:v>
                </c:pt>
                <c:pt idx="1566">
                  <c:v>6.0291333333333554E-5</c:v>
                </c:pt>
                <c:pt idx="1567">
                  <c:v>6.029133333333373E-5</c:v>
                </c:pt>
                <c:pt idx="1568">
                  <c:v>6.2384333333333759E-5</c:v>
                </c:pt>
                <c:pt idx="1569">
                  <c:v>6.1918666666666952E-5</c:v>
                </c:pt>
                <c:pt idx="1570">
                  <c:v>6.2154000000000232E-5</c:v>
                </c:pt>
                <c:pt idx="1571">
                  <c:v>6.2389333333333837E-5</c:v>
                </c:pt>
                <c:pt idx="1572">
                  <c:v>6.1923666666666597E-5</c:v>
                </c:pt>
                <c:pt idx="1573">
                  <c:v>6.2154000000000232E-5</c:v>
                </c:pt>
                <c:pt idx="1574">
                  <c:v>6.2384333333333759E-5</c:v>
                </c:pt>
                <c:pt idx="1575">
                  <c:v>6.238433333333361E-5</c:v>
                </c:pt>
                <c:pt idx="1576">
                  <c:v>6.2384333333333732E-5</c:v>
                </c:pt>
                <c:pt idx="1577">
                  <c:v>6.1688333333333588E-5</c:v>
                </c:pt>
                <c:pt idx="1578">
                  <c:v>6.1448000000000297E-5</c:v>
                </c:pt>
                <c:pt idx="1579">
                  <c:v>6.2149000000000262E-5</c:v>
                </c:pt>
                <c:pt idx="1580">
                  <c:v>6.1683333333333699E-5</c:v>
                </c:pt>
                <c:pt idx="1581">
                  <c:v>6.1217666666667027E-5</c:v>
                </c:pt>
                <c:pt idx="1582">
                  <c:v>6.1688333333333588E-5</c:v>
                </c:pt>
                <c:pt idx="1583">
                  <c:v>6.1217666666666933E-5</c:v>
                </c:pt>
                <c:pt idx="1584">
                  <c:v>6.1908666666666483E-5</c:v>
                </c:pt>
                <c:pt idx="1585">
                  <c:v>6.1908666666666835E-5</c:v>
                </c:pt>
                <c:pt idx="1586">
                  <c:v>6.1197666666666428E-5</c:v>
                </c:pt>
                <c:pt idx="1587">
                  <c:v>6.0967333333333396E-5</c:v>
                </c:pt>
                <c:pt idx="1588">
                  <c:v>6.0972333333333529E-5</c:v>
                </c:pt>
                <c:pt idx="1589">
                  <c:v>6.1207666666666802E-5</c:v>
                </c:pt>
                <c:pt idx="1590">
                  <c:v>6.2139000000000118E-5</c:v>
                </c:pt>
                <c:pt idx="1591">
                  <c:v>6.1678333333333471E-5</c:v>
                </c:pt>
                <c:pt idx="1592">
                  <c:v>6.1212666666666732E-5</c:v>
                </c:pt>
                <c:pt idx="1593">
                  <c:v>6.1678333333333308E-5</c:v>
                </c:pt>
                <c:pt idx="1594">
                  <c:v>6.2374333333333561E-5</c:v>
                </c:pt>
                <c:pt idx="1595">
                  <c:v>6.2379333333333639E-5</c:v>
                </c:pt>
                <c:pt idx="1596">
                  <c:v>6.2139000000000118E-5</c:v>
                </c:pt>
                <c:pt idx="1597">
                  <c:v>6.1448000000000026E-5</c:v>
                </c:pt>
                <c:pt idx="1598">
                  <c:v>6.0977333333333581E-5</c:v>
                </c:pt>
                <c:pt idx="1599">
                  <c:v>6.1207666666666613E-5</c:v>
                </c:pt>
                <c:pt idx="1600">
                  <c:v>6.097733333333375E-5</c:v>
                </c:pt>
                <c:pt idx="1601">
                  <c:v>6.0742000000000226E-5</c:v>
                </c:pt>
                <c:pt idx="1602">
                  <c:v>6.1683333333333875E-5</c:v>
                </c:pt>
                <c:pt idx="1603">
                  <c:v>6.0982333333333978E-5</c:v>
                </c:pt>
                <c:pt idx="1604">
                  <c:v>6.0757000000000435E-5</c:v>
                </c:pt>
                <c:pt idx="1605">
                  <c:v>6.0521666666666877E-5</c:v>
                </c:pt>
                <c:pt idx="1606">
                  <c:v>6.0286333333333739E-5</c:v>
                </c:pt>
                <c:pt idx="1607">
                  <c:v>6.0521666666666877E-5</c:v>
                </c:pt>
                <c:pt idx="1608">
                  <c:v>6.0526666666666868E-5</c:v>
                </c:pt>
                <c:pt idx="1609">
                  <c:v>6.0056000000000544E-5</c:v>
                </c:pt>
                <c:pt idx="1610">
                  <c:v>5.9595333333333904E-5</c:v>
                </c:pt>
                <c:pt idx="1611">
                  <c:v>5.9595333333334054E-5</c:v>
                </c:pt>
                <c:pt idx="1612">
                  <c:v>6.0061000000000345E-5</c:v>
                </c:pt>
                <c:pt idx="1613">
                  <c:v>6.0992333333333722E-5</c:v>
                </c:pt>
                <c:pt idx="1614">
                  <c:v>6.1458000000000237E-5</c:v>
                </c:pt>
                <c:pt idx="1615">
                  <c:v>6.0757000000000435E-5</c:v>
                </c:pt>
                <c:pt idx="1616">
                  <c:v>6.1458000000000102E-5</c:v>
                </c:pt>
                <c:pt idx="1617">
                  <c:v>6.1918666666666898E-5</c:v>
                </c:pt>
                <c:pt idx="1618">
                  <c:v>6.1458000000000468E-5</c:v>
                </c:pt>
                <c:pt idx="1619">
                  <c:v>6.1458000000000468E-5</c:v>
                </c:pt>
                <c:pt idx="1620">
                  <c:v>6.1227666666666914E-5</c:v>
                </c:pt>
                <c:pt idx="1621">
                  <c:v>6.1703333333333987E-5</c:v>
                </c:pt>
                <c:pt idx="1622">
                  <c:v>6.1473000000000284E-5</c:v>
                </c:pt>
                <c:pt idx="1623">
                  <c:v>6.1708333333333889E-5</c:v>
                </c:pt>
                <c:pt idx="1624">
                  <c:v>6.2419333333333835E-5</c:v>
                </c:pt>
                <c:pt idx="1625">
                  <c:v>6.1022333333333659E-5</c:v>
                </c:pt>
                <c:pt idx="1626">
                  <c:v>6.0787000000000121E-5</c:v>
                </c:pt>
                <c:pt idx="1627">
                  <c:v>6.1723333333333786E-5</c:v>
                </c:pt>
                <c:pt idx="1628">
                  <c:v>6.2654666666666885E-5</c:v>
                </c:pt>
                <c:pt idx="1629">
                  <c:v>6.2429333333333844E-5</c:v>
                </c:pt>
                <c:pt idx="1630">
                  <c:v>6.2659666666666842E-5</c:v>
                </c:pt>
                <c:pt idx="1631">
                  <c:v>6.2424333333333901E-5</c:v>
                </c:pt>
                <c:pt idx="1632">
                  <c:v>6.2424333333333901E-5</c:v>
                </c:pt>
                <c:pt idx="1633">
                  <c:v>6.2664666666666948E-5</c:v>
                </c:pt>
                <c:pt idx="1634">
                  <c:v>6.3125333333333784E-5</c:v>
                </c:pt>
                <c:pt idx="1635">
                  <c:v>6.3831333333333611E-5</c:v>
                </c:pt>
                <c:pt idx="1636">
                  <c:v>6.2664666666666948E-5</c:v>
                </c:pt>
                <c:pt idx="1637">
                  <c:v>6.2664666666666853E-5</c:v>
                </c:pt>
                <c:pt idx="1638">
                  <c:v>6.3365666666666872E-5</c:v>
                </c:pt>
                <c:pt idx="1639">
                  <c:v>6.3831333333333611E-5</c:v>
                </c:pt>
                <c:pt idx="1640">
                  <c:v>6.3831333333333611E-5</c:v>
                </c:pt>
                <c:pt idx="1641">
                  <c:v>6.3360666666666753E-5</c:v>
                </c:pt>
                <c:pt idx="1642">
                  <c:v>6.3360666666666929E-5</c:v>
                </c:pt>
                <c:pt idx="1643">
                  <c:v>6.2895000000000434E-5</c:v>
                </c:pt>
                <c:pt idx="1644">
                  <c:v>6.3125333333333622E-5</c:v>
                </c:pt>
                <c:pt idx="1645">
                  <c:v>6.3826333333333519E-5</c:v>
                </c:pt>
                <c:pt idx="1646">
                  <c:v>6.3826333333333681E-5</c:v>
                </c:pt>
                <c:pt idx="1647">
                  <c:v>6.4292000000000366E-5</c:v>
                </c:pt>
                <c:pt idx="1648">
                  <c:v>6.4292000000000366E-5</c:v>
                </c:pt>
                <c:pt idx="1649">
                  <c:v>6.4297000000000337E-5</c:v>
                </c:pt>
                <c:pt idx="1650">
                  <c:v>6.4998000000000261E-5</c:v>
                </c:pt>
                <c:pt idx="1651">
                  <c:v>6.4307000000000399E-5</c:v>
                </c:pt>
                <c:pt idx="1652">
                  <c:v>6.4066666666666918E-5</c:v>
                </c:pt>
                <c:pt idx="1653">
                  <c:v>6.3370666666666937E-5</c:v>
                </c:pt>
                <c:pt idx="1654">
                  <c:v>6.3140333333333614E-5</c:v>
                </c:pt>
                <c:pt idx="1655">
                  <c:v>6.2674666666667024E-5</c:v>
                </c:pt>
                <c:pt idx="1656">
                  <c:v>6.3606000000000136E-5</c:v>
                </c:pt>
                <c:pt idx="1657">
                  <c:v>6.3365666666666872E-5</c:v>
                </c:pt>
                <c:pt idx="1658">
                  <c:v>6.3130333333333578E-5</c:v>
                </c:pt>
                <c:pt idx="1659">
                  <c:v>6.2664666666666853E-5</c:v>
                </c:pt>
                <c:pt idx="1660">
                  <c:v>6.3130333333333741E-5</c:v>
                </c:pt>
                <c:pt idx="1661">
                  <c:v>6.2900000000000214E-5</c:v>
                </c:pt>
                <c:pt idx="1662">
                  <c:v>6.3601000000000423E-5</c:v>
                </c:pt>
                <c:pt idx="1663">
                  <c:v>6.3601000000000545E-5</c:v>
                </c:pt>
                <c:pt idx="1664">
                  <c:v>6.3370666666667005E-5</c:v>
                </c:pt>
                <c:pt idx="1665">
                  <c:v>6.3140333333333614E-5</c:v>
                </c:pt>
                <c:pt idx="1666">
                  <c:v>6.3370666666666937E-5</c:v>
                </c:pt>
                <c:pt idx="1667">
                  <c:v>6.4302000000000564E-5</c:v>
                </c:pt>
                <c:pt idx="1668">
                  <c:v>6.4066666666667162E-5</c:v>
                </c:pt>
                <c:pt idx="1669">
                  <c:v>6.4532333333333779E-5</c:v>
                </c:pt>
                <c:pt idx="1670">
                  <c:v>6.4302000000000564E-5</c:v>
                </c:pt>
                <c:pt idx="1671">
                  <c:v>6.3601000000000423E-5</c:v>
                </c:pt>
                <c:pt idx="1672">
                  <c:v>6.4066666666667162E-5</c:v>
                </c:pt>
                <c:pt idx="1673">
                  <c:v>6.4302000000000388E-5</c:v>
                </c:pt>
                <c:pt idx="1674">
                  <c:v>6.3841333333333823E-5</c:v>
                </c:pt>
                <c:pt idx="1675">
                  <c:v>6.3370666666666937E-5</c:v>
                </c:pt>
                <c:pt idx="1676">
                  <c:v>6.4066666666667298E-5</c:v>
                </c:pt>
                <c:pt idx="1677">
                  <c:v>6.4532333333334078E-5</c:v>
                </c:pt>
                <c:pt idx="1678">
                  <c:v>6.3606000000000285E-5</c:v>
                </c:pt>
                <c:pt idx="1679">
                  <c:v>6.3370666666666802E-5</c:v>
                </c:pt>
                <c:pt idx="1680">
                  <c:v>6.3370666666666476E-5</c:v>
                </c:pt>
                <c:pt idx="1681">
                  <c:v>6.4071666666666848E-5</c:v>
                </c:pt>
                <c:pt idx="1682">
                  <c:v>6.4071666666666848E-5</c:v>
                </c:pt>
                <c:pt idx="1683">
                  <c:v>6.4066666666667162E-5</c:v>
                </c:pt>
                <c:pt idx="1684">
                  <c:v>6.4767666666667195E-5</c:v>
                </c:pt>
                <c:pt idx="1685">
                  <c:v>6.4767666666667195E-5</c:v>
                </c:pt>
                <c:pt idx="1686">
                  <c:v>6.4537333333333709E-5</c:v>
                </c:pt>
                <c:pt idx="1687">
                  <c:v>6.6415000000000427E-5</c:v>
                </c:pt>
                <c:pt idx="1688">
                  <c:v>6.7116000000000419E-5</c:v>
                </c:pt>
                <c:pt idx="1689">
                  <c:v>6.7351333333333903E-5</c:v>
                </c:pt>
                <c:pt idx="1690">
                  <c:v>6.7351333333333903E-5</c:v>
                </c:pt>
                <c:pt idx="1691">
                  <c:v>6.7351333333333903E-5</c:v>
                </c:pt>
                <c:pt idx="1692">
                  <c:v>6.8282666666666825E-5</c:v>
                </c:pt>
                <c:pt idx="1693">
                  <c:v>6.8047333333333816E-5</c:v>
                </c:pt>
                <c:pt idx="1694">
                  <c:v>6.7812000000000685E-5</c:v>
                </c:pt>
                <c:pt idx="1695">
                  <c:v>6.8047333333333816E-5</c:v>
                </c:pt>
                <c:pt idx="1696">
                  <c:v>6.7817000000000601E-5</c:v>
                </c:pt>
                <c:pt idx="1697">
                  <c:v>6.735133333333374E-5</c:v>
                </c:pt>
                <c:pt idx="1698">
                  <c:v>6.7121000000000417E-5</c:v>
                </c:pt>
                <c:pt idx="1699">
                  <c:v>6.6655333333333637E-5</c:v>
                </c:pt>
                <c:pt idx="1700">
                  <c:v>6.7586666666666912E-5</c:v>
                </c:pt>
                <c:pt idx="1701">
                  <c:v>6.8052333333333786E-5</c:v>
                </c:pt>
                <c:pt idx="1702">
                  <c:v>6.7356333333333846E-5</c:v>
                </c:pt>
                <c:pt idx="1703">
                  <c:v>6.7581666666666887E-5</c:v>
                </c:pt>
                <c:pt idx="1704">
                  <c:v>6.8282666666666825E-5</c:v>
                </c:pt>
                <c:pt idx="1705">
                  <c:v>6.7586666666666912E-5</c:v>
                </c:pt>
                <c:pt idx="1706">
                  <c:v>6.8052333333333786E-5</c:v>
                </c:pt>
                <c:pt idx="1707">
                  <c:v>6.6650333333333883E-5</c:v>
                </c:pt>
                <c:pt idx="1708">
                  <c:v>6.7116000000000595E-5</c:v>
                </c:pt>
                <c:pt idx="1709">
                  <c:v>6.7116000000000243E-5</c:v>
                </c:pt>
                <c:pt idx="1710">
                  <c:v>6.8047333333333816E-5</c:v>
                </c:pt>
                <c:pt idx="1711">
                  <c:v>6.735133333333374E-5</c:v>
                </c:pt>
                <c:pt idx="1712">
                  <c:v>6.7817000000000601E-5</c:v>
                </c:pt>
                <c:pt idx="1713">
                  <c:v>6.8052333333333786E-5</c:v>
                </c:pt>
                <c:pt idx="1714">
                  <c:v>6.8282666666666947E-5</c:v>
                </c:pt>
                <c:pt idx="1715">
                  <c:v>6.8042333333333561E-5</c:v>
                </c:pt>
                <c:pt idx="1716">
                  <c:v>6.7586666666667034E-5</c:v>
                </c:pt>
                <c:pt idx="1717">
                  <c:v>6.7817000000000601E-5</c:v>
                </c:pt>
                <c:pt idx="1718">
                  <c:v>6.8518000000000349E-5</c:v>
                </c:pt>
                <c:pt idx="1719">
                  <c:v>6.7817000000000601E-5</c:v>
                </c:pt>
                <c:pt idx="1720">
                  <c:v>6.735133333333374E-5</c:v>
                </c:pt>
                <c:pt idx="1721">
                  <c:v>6.7361333333333626E-5</c:v>
                </c:pt>
                <c:pt idx="1722">
                  <c:v>6.7361333333333938E-5</c:v>
                </c:pt>
                <c:pt idx="1723">
                  <c:v>6.6885666666666825E-5</c:v>
                </c:pt>
                <c:pt idx="1724">
                  <c:v>6.829266666666701E-5</c:v>
                </c:pt>
                <c:pt idx="1725">
                  <c:v>6.8988666666667018E-5</c:v>
                </c:pt>
                <c:pt idx="1726">
                  <c:v>6.8523000000000455E-5</c:v>
                </c:pt>
                <c:pt idx="1727">
                  <c:v>6.8062333333333957E-5</c:v>
                </c:pt>
                <c:pt idx="1728">
                  <c:v>6.7827000000000379E-5</c:v>
                </c:pt>
                <c:pt idx="1729">
                  <c:v>6.8057333333333865E-5</c:v>
                </c:pt>
                <c:pt idx="1730">
                  <c:v>6.7596666666667069E-5</c:v>
                </c:pt>
                <c:pt idx="1731">
                  <c:v>6.7596666666667069E-5</c:v>
                </c:pt>
                <c:pt idx="1732">
                  <c:v>6.7596666666666961E-5</c:v>
                </c:pt>
                <c:pt idx="1733">
                  <c:v>6.7822000000000178E-5</c:v>
                </c:pt>
                <c:pt idx="1734">
                  <c:v>6.8067333333333887E-5</c:v>
                </c:pt>
                <c:pt idx="1735">
                  <c:v>6.8523000000000455E-5</c:v>
                </c:pt>
                <c:pt idx="1736">
                  <c:v>6.8988666666667018E-5</c:v>
                </c:pt>
                <c:pt idx="1737">
                  <c:v>6.9224000000000501E-5</c:v>
                </c:pt>
                <c:pt idx="1738">
                  <c:v>6.8528000000000087E-5</c:v>
                </c:pt>
                <c:pt idx="1739">
                  <c:v>6.8062333333333632E-5</c:v>
                </c:pt>
                <c:pt idx="1740">
                  <c:v>6.8758333333334169E-5</c:v>
                </c:pt>
                <c:pt idx="1741">
                  <c:v>6.8067333333333751E-5</c:v>
                </c:pt>
                <c:pt idx="1742">
                  <c:v>6.8523000000000143E-5</c:v>
                </c:pt>
                <c:pt idx="1743">
                  <c:v>6.8528000000000168E-5</c:v>
                </c:pt>
                <c:pt idx="1744">
                  <c:v>6.8768333333334096E-5</c:v>
                </c:pt>
                <c:pt idx="1745">
                  <c:v>6.8067333333333751E-5</c:v>
                </c:pt>
                <c:pt idx="1746">
                  <c:v>6.8302666666667045E-5</c:v>
                </c:pt>
                <c:pt idx="1747">
                  <c:v>6.8067333333333602E-5</c:v>
                </c:pt>
                <c:pt idx="1748">
                  <c:v>6.8533000000000355E-5</c:v>
                </c:pt>
                <c:pt idx="1749">
                  <c:v>6.9234000000000523E-5</c:v>
                </c:pt>
                <c:pt idx="1750">
                  <c:v>6.9694666666667035E-5</c:v>
                </c:pt>
                <c:pt idx="1751">
                  <c:v>6.9464333333334036E-5</c:v>
                </c:pt>
                <c:pt idx="1752">
                  <c:v>6.9469333333334115E-5</c:v>
                </c:pt>
                <c:pt idx="1753">
                  <c:v>6.9229000000000594E-5</c:v>
                </c:pt>
                <c:pt idx="1754">
                  <c:v>6.9234000000000686E-5</c:v>
                </c:pt>
                <c:pt idx="1755">
                  <c:v>6.8998666666667067E-5</c:v>
                </c:pt>
                <c:pt idx="1756">
                  <c:v>6.8533000000000477E-5</c:v>
                </c:pt>
                <c:pt idx="1757">
                  <c:v>6.8998666666667067E-5</c:v>
                </c:pt>
                <c:pt idx="1758">
                  <c:v>6.9003666666667064E-5</c:v>
                </c:pt>
                <c:pt idx="1759">
                  <c:v>6.8307666666666839E-5</c:v>
                </c:pt>
                <c:pt idx="1760">
                  <c:v>6.8538000000000054E-5</c:v>
                </c:pt>
                <c:pt idx="1761">
                  <c:v>6.8768333333333798E-5</c:v>
                </c:pt>
                <c:pt idx="1762">
                  <c:v>6.784200000000029E-5</c:v>
                </c:pt>
                <c:pt idx="1763">
                  <c:v>6.9008666666666899E-5</c:v>
                </c:pt>
                <c:pt idx="1764">
                  <c:v>6.830766666666669E-5</c:v>
                </c:pt>
                <c:pt idx="1765">
                  <c:v>6.8538000000000271E-5</c:v>
                </c:pt>
                <c:pt idx="1766">
                  <c:v>6.9704666666667192E-5</c:v>
                </c:pt>
                <c:pt idx="1767">
                  <c:v>6.9244000000000261E-5</c:v>
                </c:pt>
                <c:pt idx="1768">
                  <c:v>6.9008666666666899E-5</c:v>
                </c:pt>
                <c:pt idx="1769">
                  <c:v>6.9479333333333717E-5</c:v>
                </c:pt>
                <c:pt idx="1770">
                  <c:v>6.9714666666667133E-5</c:v>
                </c:pt>
                <c:pt idx="1771">
                  <c:v>6.8773333333333565E-5</c:v>
                </c:pt>
                <c:pt idx="1772">
                  <c:v>6.9239000000000046E-5</c:v>
                </c:pt>
                <c:pt idx="1773">
                  <c:v>6.8778333333333535E-5</c:v>
                </c:pt>
                <c:pt idx="1774">
                  <c:v>6.9244000000000003E-5</c:v>
                </c:pt>
                <c:pt idx="1775">
                  <c:v>6.9484333333333931E-5</c:v>
                </c:pt>
                <c:pt idx="1776">
                  <c:v>6.9484333333333931E-5</c:v>
                </c:pt>
                <c:pt idx="1777">
                  <c:v>6.9249000000000177E-5</c:v>
                </c:pt>
                <c:pt idx="1778">
                  <c:v>6.8548000000000144E-5</c:v>
                </c:pt>
                <c:pt idx="1779">
                  <c:v>6.9239000000000304E-5</c:v>
                </c:pt>
                <c:pt idx="1780">
                  <c:v>6.9935000000000434E-5</c:v>
                </c:pt>
                <c:pt idx="1781">
                  <c:v>6.9709666666666918E-5</c:v>
                </c:pt>
                <c:pt idx="1782">
                  <c:v>7.0641000000000424E-5</c:v>
                </c:pt>
                <c:pt idx="1783">
                  <c:v>7.1106666666666986E-5</c:v>
                </c:pt>
                <c:pt idx="1784">
                  <c:v>6.9945000000000266E-5</c:v>
                </c:pt>
                <c:pt idx="1785">
                  <c:v>6.9709666666667013E-5</c:v>
                </c:pt>
                <c:pt idx="1786">
                  <c:v>7.0175333333333807E-5</c:v>
                </c:pt>
                <c:pt idx="1787">
                  <c:v>7.0415666666667016E-5</c:v>
                </c:pt>
                <c:pt idx="1788">
                  <c:v>7.0415666666667125E-5</c:v>
                </c:pt>
                <c:pt idx="1789">
                  <c:v>7.0185333333333869E-5</c:v>
                </c:pt>
                <c:pt idx="1790">
                  <c:v>7.0185333333333666E-5</c:v>
                </c:pt>
                <c:pt idx="1791">
                  <c:v>7.0185333333333666E-5</c:v>
                </c:pt>
                <c:pt idx="1792">
                  <c:v>7.0185333333333666E-5</c:v>
                </c:pt>
                <c:pt idx="1793">
                  <c:v>6.9719666666666954E-5</c:v>
                </c:pt>
                <c:pt idx="1794">
                  <c:v>6.9489333333333766E-5</c:v>
                </c:pt>
                <c:pt idx="1795">
                  <c:v>6.9264000000000318E-5</c:v>
                </c:pt>
                <c:pt idx="1796">
                  <c:v>6.9028666666666821E-5</c:v>
                </c:pt>
                <c:pt idx="1797">
                  <c:v>6.9494333333333655E-5</c:v>
                </c:pt>
                <c:pt idx="1798">
                  <c:v>7.0195333333333864E-5</c:v>
                </c:pt>
                <c:pt idx="1799">
                  <c:v>6.9965000000000364E-5</c:v>
                </c:pt>
                <c:pt idx="1800">
                  <c:v>6.997000000000028E-5</c:v>
                </c:pt>
                <c:pt idx="1801">
                  <c:v>6.9504333333333894E-5</c:v>
                </c:pt>
                <c:pt idx="1802">
                  <c:v>6.9739666666667025E-5</c:v>
                </c:pt>
                <c:pt idx="1803">
                  <c:v>6.997000000000028E-5</c:v>
                </c:pt>
                <c:pt idx="1804">
                  <c:v>7.0666000000000533E-5</c:v>
                </c:pt>
                <c:pt idx="1805">
                  <c:v>7.0901333333333569E-5</c:v>
                </c:pt>
                <c:pt idx="1806">
                  <c:v>7.0440666666666976E-5</c:v>
                </c:pt>
                <c:pt idx="1807">
                  <c:v>7.0210333333333829E-5</c:v>
                </c:pt>
                <c:pt idx="1808">
                  <c:v>7.0901333333333731E-5</c:v>
                </c:pt>
                <c:pt idx="1809">
                  <c:v>7.0205333333333764E-5</c:v>
                </c:pt>
                <c:pt idx="1810">
                  <c:v>6.9975000000000427E-5</c:v>
                </c:pt>
                <c:pt idx="1811">
                  <c:v>7.0210333333333694E-5</c:v>
                </c:pt>
                <c:pt idx="1812">
                  <c:v>6.9739666666667025E-5</c:v>
                </c:pt>
                <c:pt idx="1813">
                  <c:v>6.9739666666667106E-5</c:v>
                </c:pt>
                <c:pt idx="1814">
                  <c:v>6.9509333333333661E-5</c:v>
                </c:pt>
                <c:pt idx="1815">
                  <c:v>6.9744666666666968E-5</c:v>
                </c:pt>
                <c:pt idx="1816">
                  <c:v>6.9744666666667076E-5</c:v>
                </c:pt>
                <c:pt idx="1817">
                  <c:v>6.9509333333333837E-5</c:v>
                </c:pt>
                <c:pt idx="1818">
                  <c:v>6.9279000000000148E-5</c:v>
                </c:pt>
                <c:pt idx="1819">
                  <c:v>6.9278999999999931E-5</c:v>
                </c:pt>
                <c:pt idx="1820">
                  <c:v>6.8813333333333747E-5</c:v>
                </c:pt>
                <c:pt idx="1821">
                  <c:v>6.8573000000000172E-5</c:v>
                </c:pt>
                <c:pt idx="1822">
                  <c:v>6.9274000000000082E-5</c:v>
                </c:pt>
                <c:pt idx="1823">
                  <c:v>6.9038666666666857E-5</c:v>
                </c:pt>
                <c:pt idx="1824">
                  <c:v>6.9038666666666979E-5</c:v>
                </c:pt>
                <c:pt idx="1825">
                  <c:v>6.9509333333333336E-5</c:v>
                </c:pt>
                <c:pt idx="1826">
                  <c:v>6.8808333333333465E-5</c:v>
                </c:pt>
                <c:pt idx="1827">
                  <c:v>6.9038666666666857E-5</c:v>
                </c:pt>
                <c:pt idx="1828">
                  <c:v>6.9504333333333894E-5</c:v>
                </c:pt>
                <c:pt idx="1829">
                  <c:v>6.8803333333333522E-5</c:v>
                </c:pt>
                <c:pt idx="1830">
                  <c:v>6.8808333333333736E-5</c:v>
                </c:pt>
                <c:pt idx="1831">
                  <c:v>6.8347666666666846E-5</c:v>
                </c:pt>
                <c:pt idx="1832">
                  <c:v>6.8808333333333736E-5</c:v>
                </c:pt>
                <c:pt idx="1833">
                  <c:v>6.8337666666666797E-5</c:v>
                </c:pt>
                <c:pt idx="1834">
                  <c:v>6.8573000000000172E-5</c:v>
                </c:pt>
                <c:pt idx="1835">
                  <c:v>6.9038666666666857E-5</c:v>
                </c:pt>
                <c:pt idx="1836">
                  <c:v>6.9274000000000082E-5</c:v>
                </c:pt>
                <c:pt idx="1837">
                  <c:v>6.9739666666666862E-5</c:v>
                </c:pt>
                <c:pt idx="1838">
                  <c:v>6.9749666666666925E-5</c:v>
                </c:pt>
                <c:pt idx="1839">
                  <c:v>7.0445666666666933E-5</c:v>
                </c:pt>
                <c:pt idx="1840">
                  <c:v>6.9509333333333661E-5</c:v>
                </c:pt>
                <c:pt idx="1841">
                  <c:v>7.0215333333333799E-5</c:v>
                </c:pt>
                <c:pt idx="1842">
                  <c:v>6.9985000000000137E-5</c:v>
                </c:pt>
                <c:pt idx="1843">
                  <c:v>6.9744666666666968E-5</c:v>
                </c:pt>
                <c:pt idx="1844">
                  <c:v>7.0686000000000089E-5</c:v>
                </c:pt>
                <c:pt idx="1845">
                  <c:v>6.9749666666666437E-5</c:v>
                </c:pt>
                <c:pt idx="1846">
                  <c:v>6.9289000000000075E-5</c:v>
                </c:pt>
                <c:pt idx="1847">
                  <c:v>6.9289000000000359E-5</c:v>
                </c:pt>
                <c:pt idx="1848">
                  <c:v>6.9524333333333789E-5</c:v>
                </c:pt>
                <c:pt idx="1849">
                  <c:v>6.9289000000000197E-5</c:v>
                </c:pt>
                <c:pt idx="1850">
                  <c:v>6.9284000000000145E-5</c:v>
                </c:pt>
                <c:pt idx="1851">
                  <c:v>6.9519333333334022E-5</c:v>
                </c:pt>
                <c:pt idx="1852">
                  <c:v>6.928400000000024E-5</c:v>
                </c:pt>
                <c:pt idx="1853">
                  <c:v>6.928400000000024E-5</c:v>
                </c:pt>
                <c:pt idx="1854">
                  <c:v>6.9053666666667066E-5</c:v>
                </c:pt>
                <c:pt idx="1855">
                  <c:v>6.9524333333333789E-5</c:v>
                </c:pt>
                <c:pt idx="1856">
                  <c:v>6.9063666666667223E-5</c:v>
                </c:pt>
                <c:pt idx="1857">
                  <c:v>6.9529333333334125E-5</c:v>
                </c:pt>
                <c:pt idx="1858">
                  <c:v>7.0460666666667088E-5</c:v>
                </c:pt>
                <c:pt idx="1859">
                  <c:v>7.0460666666667088E-5</c:v>
                </c:pt>
                <c:pt idx="1860">
                  <c:v>7.0460666666667088E-5</c:v>
                </c:pt>
                <c:pt idx="1861">
                  <c:v>7.0926333333334125E-5</c:v>
                </c:pt>
                <c:pt idx="1862">
                  <c:v>7.1627333333333575E-5</c:v>
                </c:pt>
                <c:pt idx="1863">
                  <c:v>7.2093000000000328E-5</c:v>
                </c:pt>
                <c:pt idx="1864">
                  <c:v>7.1857666666666953E-5</c:v>
                </c:pt>
                <c:pt idx="1865">
                  <c:v>7.1156666666667123E-5</c:v>
                </c:pt>
                <c:pt idx="1866">
                  <c:v>7.1161666666666944E-5</c:v>
                </c:pt>
                <c:pt idx="1867">
                  <c:v>7.1171666666666533E-5</c:v>
                </c:pt>
                <c:pt idx="1868">
                  <c:v>7.140200000000048E-5</c:v>
                </c:pt>
                <c:pt idx="1869">
                  <c:v>7.0470666666666988E-5</c:v>
                </c:pt>
                <c:pt idx="1870">
                  <c:v>7.0941333333333521E-5</c:v>
                </c:pt>
                <c:pt idx="1871">
                  <c:v>7.1637333333333787E-5</c:v>
                </c:pt>
                <c:pt idx="1872">
                  <c:v>7.140200000000029E-5</c:v>
                </c:pt>
                <c:pt idx="1873">
                  <c:v>7.1407000000000396E-5</c:v>
                </c:pt>
                <c:pt idx="1874">
                  <c:v>7.1407000000000043E-5</c:v>
                </c:pt>
                <c:pt idx="1875">
                  <c:v>7.0941333333333521E-5</c:v>
                </c:pt>
                <c:pt idx="1876">
                  <c:v>7.0941333333333521E-5</c:v>
                </c:pt>
                <c:pt idx="1877">
                  <c:v>7.0711000000000387E-5</c:v>
                </c:pt>
                <c:pt idx="1878">
                  <c:v>7.0480666666666739E-5</c:v>
                </c:pt>
                <c:pt idx="1879">
                  <c:v>7.0711000000000171E-5</c:v>
                </c:pt>
                <c:pt idx="1880">
                  <c:v>7.0941333333333521E-5</c:v>
                </c:pt>
                <c:pt idx="1881">
                  <c:v>7.1181666666666893E-5</c:v>
                </c:pt>
                <c:pt idx="1882">
                  <c:v>7.1176666666666788E-5</c:v>
                </c:pt>
                <c:pt idx="1883">
                  <c:v>7.0480666666666739E-5</c:v>
                </c:pt>
                <c:pt idx="1884">
                  <c:v>7.0951333333333855E-5</c:v>
                </c:pt>
                <c:pt idx="1885">
                  <c:v>7.0716000000000547E-5</c:v>
                </c:pt>
                <c:pt idx="1886">
                  <c:v>7.1176666666666788E-5</c:v>
                </c:pt>
                <c:pt idx="1887">
                  <c:v>7.1412000000000501E-5</c:v>
                </c:pt>
                <c:pt idx="1888">
                  <c:v>7.188266666666694E-5</c:v>
                </c:pt>
                <c:pt idx="1889">
                  <c:v>7.1647333333333822E-5</c:v>
                </c:pt>
                <c:pt idx="1890">
                  <c:v>7.0475666666666497E-5</c:v>
                </c:pt>
                <c:pt idx="1891">
                  <c:v>7.0250333333333497E-5</c:v>
                </c:pt>
                <c:pt idx="1892">
                  <c:v>6.9784666666667191E-5</c:v>
                </c:pt>
                <c:pt idx="1893">
                  <c:v>7.0485666666666994E-5</c:v>
                </c:pt>
                <c:pt idx="1894">
                  <c:v>7.0490666666666923E-5</c:v>
                </c:pt>
                <c:pt idx="1895">
                  <c:v>7.1186666666666417E-5</c:v>
                </c:pt>
                <c:pt idx="1896">
                  <c:v>7.0716000000000358E-5</c:v>
                </c:pt>
                <c:pt idx="1897">
                  <c:v>7.1417000000000187E-5</c:v>
                </c:pt>
                <c:pt idx="1898">
                  <c:v>7.1422000000000388E-5</c:v>
                </c:pt>
                <c:pt idx="1899">
                  <c:v>7.1186666666666715E-5</c:v>
                </c:pt>
                <c:pt idx="1900">
                  <c:v>7.1417000000000296E-5</c:v>
                </c:pt>
                <c:pt idx="1901">
                  <c:v>7.0946333333333437E-5</c:v>
                </c:pt>
                <c:pt idx="1902">
                  <c:v>7.0711000000000171E-5</c:v>
                </c:pt>
                <c:pt idx="1903">
                  <c:v>7.0711000000000171E-5</c:v>
                </c:pt>
                <c:pt idx="1904">
                  <c:v>7.1407000000000125E-5</c:v>
                </c:pt>
                <c:pt idx="1905">
                  <c:v>7.0956333333333676E-5</c:v>
                </c:pt>
                <c:pt idx="1906">
                  <c:v>7.1176666666666937E-5</c:v>
                </c:pt>
                <c:pt idx="1907">
                  <c:v>7.140200000000029E-5</c:v>
                </c:pt>
                <c:pt idx="1908">
                  <c:v>7.1412000000000312E-5</c:v>
                </c:pt>
                <c:pt idx="1909">
                  <c:v>7.1412000000000501E-5</c:v>
                </c:pt>
                <c:pt idx="1910">
                  <c:v>7.1176666666666937E-5</c:v>
                </c:pt>
                <c:pt idx="1911">
                  <c:v>7.0941333333333521E-5</c:v>
                </c:pt>
                <c:pt idx="1912">
                  <c:v>7.0475666666666782E-5</c:v>
                </c:pt>
                <c:pt idx="1913">
                  <c:v>6.9779666666667045E-5</c:v>
                </c:pt>
                <c:pt idx="1914">
                  <c:v>7.0240333333333299E-5</c:v>
                </c:pt>
                <c:pt idx="1915">
                  <c:v>7.0245333333333445E-5</c:v>
                </c:pt>
                <c:pt idx="1916">
                  <c:v>7.0250333333333727E-5</c:v>
                </c:pt>
                <c:pt idx="1917">
                  <c:v>7.0941333333333521E-5</c:v>
                </c:pt>
                <c:pt idx="1918">
                  <c:v>7.0475666666666552E-5</c:v>
                </c:pt>
                <c:pt idx="1919">
                  <c:v>7.0475666666666552E-5</c:v>
                </c:pt>
                <c:pt idx="1920">
                  <c:v>7.1176666666666584E-5</c:v>
                </c:pt>
                <c:pt idx="1921">
                  <c:v>7.1407000000000247E-5</c:v>
                </c:pt>
                <c:pt idx="1922">
                  <c:v>7.1181666666666893E-5</c:v>
                </c:pt>
                <c:pt idx="1923">
                  <c:v>7.1877666666666847E-5</c:v>
                </c:pt>
                <c:pt idx="1924">
                  <c:v>7.1176666666666788E-5</c:v>
                </c:pt>
                <c:pt idx="1925">
                  <c:v>7.1176666666666788E-5</c:v>
                </c:pt>
                <c:pt idx="1926">
                  <c:v>7.0946333333333776E-5</c:v>
                </c:pt>
                <c:pt idx="1927">
                  <c:v>7.1181666666666785E-5</c:v>
                </c:pt>
                <c:pt idx="1928">
                  <c:v>7.1176666666666584E-5</c:v>
                </c:pt>
                <c:pt idx="1929">
                  <c:v>7.1642333333333689E-5</c:v>
                </c:pt>
                <c:pt idx="1930">
                  <c:v>7.1647333333333646E-5</c:v>
                </c:pt>
                <c:pt idx="1931">
                  <c:v>7.1412000000000136E-5</c:v>
                </c:pt>
                <c:pt idx="1932">
                  <c:v>7.2343333333333587E-5</c:v>
                </c:pt>
                <c:pt idx="1933">
                  <c:v>7.1877666666666536E-5</c:v>
                </c:pt>
                <c:pt idx="1934">
                  <c:v>7.2113000000000521E-5</c:v>
                </c:pt>
                <c:pt idx="1935">
                  <c:v>7.1877666666666847E-5</c:v>
                </c:pt>
                <c:pt idx="1936">
                  <c:v>7.1877666666666847E-5</c:v>
                </c:pt>
                <c:pt idx="1937">
                  <c:v>7.1186666666666891E-5</c:v>
                </c:pt>
                <c:pt idx="1938">
                  <c:v>7.2348333333333665E-5</c:v>
                </c:pt>
                <c:pt idx="1939">
                  <c:v>7.1877666666666685E-5</c:v>
                </c:pt>
                <c:pt idx="1940">
                  <c:v>7.2348333333333665E-5</c:v>
                </c:pt>
                <c:pt idx="1941">
                  <c:v>7.2588666666666943E-5</c:v>
                </c:pt>
                <c:pt idx="1942">
                  <c:v>7.1887666666667086E-5</c:v>
                </c:pt>
                <c:pt idx="1943">
                  <c:v>7.2353333333333947E-5</c:v>
                </c:pt>
                <c:pt idx="1944">
                  <c:v>7.3054333333333641E-5</c:v>
                </c:pt>
                <c:pt idx="1945">
                  <c:v>7.3044333333333646E-5</c:v>
                </c:pt>
                <c:pt idx="1946">
                  <c:v>7.2809000000000339E-5</c:v>
                </c:pt>
                <c:pt idx="1947">
                  <c:v>7.2809000000000177E-5</c:v>
                </c:pt>
                <c:pt idx="1948">
                  <c:v>7.2814000000000282E-5</c:v>
                </c:pt>
                <c:pt idx="1949">
                  <c:v>7.2578666666666745E-5</c:v>
                </c:pt>
                <c:pt idx="1950">
                  <c:v>7.280400000000041E-5</c:v>
                </c:pt>
                <c:pt idx="1951">
                  <c:v>7.3049333333333576E-5</c:v>
                </c:pt>
                <c:pt idx="1952">
                  <c:v>7.3279666666666534E-5</c:v>
                </c:pt>
                <c:pt idx="1953">
                  <c:v>7.3745333333333625E-5</c:v>
                </c:pt>
                <c:pt idx="1954">
                  <c:v>7.3975666666666867E-5</c:v>
                </c:pt>
                <c:pt idx="1955">
                  <c:v>7.3750333333333921E-5</c:v>
                </c:pt>
                <c:pt idx="1956">
                  <c:v>7.3510000000000142E-5</c:v>
                </c:pt>
                <c:pt idx="1957">
                  <c:v>7.3515000000000261E-5</c:v>
                </c:pt>
                <c:pt idx="1958">
                  <c:v>7.3049333333333725E-5</c:v>
                </c:pt>
                <c:pt idx="1959">
                  <c:v>7.2814000000000431E-5</c:v>
                </c:pt>
                <c:pt idx="1960">
                  <c:v>7.3745333333333788E-5</c:v>
                </c:pt>
                <c:pt idx="1961">
                  <c:v>7.3049333333333725E-5</c:v>
                </c:pt>
                <c:pt idx="1962">
                  <c:v>7.3520000000000421E-5</c:v>
                </c:pt>
                <c:pt idx="1963">
                  <c:v>7.3520000000000218E-5</c:v>
                </c:pt>
                <c:pt idx="1964">
                  <c:v>7.3279666666666534E-5</c:v>
                </c:pt>
                <c:pt idx="1965">
                  <c:v>7.3515000000000261E-5</c:v>
                </c:pt>
                <c:pt idx="1966">
                  <c:v>7.3054333333333831E-5</c:v>
                </c:pt>
                <c:pt idx="1967">
                  <c:v>7.3520000000000218E-5</c:v>
                </c:pt>
                <c:pt idx="1968">
                  <c:v>7.2829000000000247E-5</c:v>
                </c:pt>
                <c:pt idx="1969">
                  <c:v>7.2593666666666859E-5</c:v>
                </c:pt>
                <c:pt idx="1970">
                  <c:v>7.2829000000000247E-5</c:v>
                </c:pt>
                <c:pt idx="1971">
                  <c:v>7.2358333333333728E-5</c:v>
                </c:pt>
                <c:pt idx="1972">
                  <c:v>7.2583666666666864E-5</c:v>
                </c:pt>
                <c:pt idx="1973">
                  <c:v>7.2118000000000383E-5</c:v>
                </c:pt>
                <c:pt idx="1974">
                  <c:v>7.1422000000000185E-5</c:v>
                </c:pt>
                <c:pt idx="1975">
                  <c:v>7.188266666666694E-5</c:v>
                </c:pt>
                <c:pt idx="1976">
                  <c:v>7.1417000000000445E-5</c:v>
                </c:pt>
                <c:pt idx="1977">
                  <c:v>7.1652333333333589E-5</c:v>
                </c:pt>
                <c:pt idx="1978">
                  <c:v>7.1191666666667024E-5</c:v>
                </c:pt>
                <c:pt idx="1979">
                  <c:v>7.1422000000000523E-5</c:v>
                </c:pt>
                <c:pt idx="1980">
                  <c:v>7.2358333333333728E-5</c:v>
                </c:pt>
                <c:pt idx="1981">
                  <c:v>7.2363333333333671E-5</c:v>
                </c:pt>
                <c:pt idx="1982">
                  <c:v>7.2358333333333728E-5</c:v>
                </c:pt>
                <c:pt idx="1983">
                  <c:v>7.2358333333333728E-5</c:v>
                </c:pt>
                <c:pt idx="1984">
                  <c:v>7.35250000000005E-5</c:v>
                </c:pt>
                <c:pt idx="1985">
                  <c:v>7.5618000000000522E-5</c:v>
                </c:pt>
                <c:pt idx="1986">
                  <c:v>7.5623000000000614E-5</c:v>
                </c:pt>
                <c:pt idx="1987">
                  <c:v>7.515733333333416E-5</c:v>
                </c:pt>
                <c:pt idx="1988">
                  <c:v>7.4922000000000798E-5</c:v>
                </c:pt>
                <c:pt idx="1989">
                  <c:v>7.4461333333334219E-5</c:v>
                </c:pt>
                <c:pt idx="1990">
                  <c:v>7.4231000000000299E-5</c:v>
                </c:pt>
                <c:pt idx="1991">
                  <c:v>7.3765333333333886E-5</c:v>
                </c:pt>
                <c:pt idx="1992">
                  <c:v>7.3995666666666992E-5</c:v>
                </c:pt>
                <c:pt idx="1993">
                  <c:v>7.3765333333334021E-5</c:v>
                </c:pt>
                <c:pt idx="1994">
                  <c:v>7.4236000000000541E-5</c:v>
                </c:pt>
                <c:pt idx="1995">
                  <c:v>7.3765333333334021E-5</c:v>
                </c:pt>
                <c:pt idx="1996">
                  <c:v>7.4696666666667364E-5</c:v>
                </c:pt>
                <c:pt idx="1997">
                  <c:v>7.4466333333334067E-5</c:v>
                </c:pt>
                <c:pt idx="1998">
                  <c:v>7.3299666666666604E-5</c:v>
                </c:pt>
                <c:pt idx="1999">
                  <c:v>7.3540000000000248E-5</c:v>
                </c:pt>
                <c:pt idx="2000">
                  <c:v>7.3299666666666604E-5</c:v>
                </c:pt>
                <c:pt idx="2001">
                  <c:v>7.376533333333375E-5</c:v>
                </c:pt>
                <c:pt idx="2002">
                  <c:v>7.3059333333333584E-5</c:v>
                </c:pt>
                <c:pt idx="2003">
                  <c:v>7.2829000000000397E-5</c:v>
                </c:pt>
                <c:pt idx="2004">
                  <c:v>7.2834000000000651E-5</c:v>
                </c:pt>
                <c:pt idx="2005">
                  <c:v>7.3294666666666892E-5</c:v>
                </c:pt>
                <c:pt idx="2006">
                  <c:v>7.3535000000000427E-5</c:v>
                </c:pt>
                <c:pt idx="2007">
                  <c:v>7.3299666666666604E-5</c:v>
                </c:pt>
                <c:pt idx="2008">
                  <c:v>7.3765333333333709E-5</c:v>
                </c:pt>
                <c:pt idx="2009">
                  <c:v>7.4000666666666895E-5</c:v>
                </c:pt>
                <c:pt idx="2010">
                  <c:v>7.4701666666666887E-5</c:v>
                </c:pt>
                <c:pt idx="2011">
                  <c:v>7.4696666666667201E-5</c:v>
                </c:pt>
                <c:pt idx="2012">
                  <c:v>7.5162333333334022E-5</c:v>
                </c:pt>
                <c:pt idx="2013">
                  <c:v>7.5628000000000042E-5</c:v>
                </c:pt>
                <c:pt idx="2014">
                  <c:v>7.539766666666699E-5</c:v>
                </c:pt>
                <c:pt idx="2015">
                  <c:v>7.493200000000063E-5</c:v>
                </c:pt>
                <c:pt idx="2016">
                  <c:v>7.4691666666666865E-5</c:v>
                </c:pt>
                <c:pt idx="2017">
                  <c:v>7.4696666666666659E-5</c:v>
                </c:pt>
                <c:pt idx="2018">
                  <c:v>7.5623000000000194E-5</c:v>
                </c:pt>
                <c:pt idx="2019">
                  <c:v>7.5858333333333921E-5</c:v>
                </c:pt>
                <c:pt idx="2020">
                  <c:v>7.4696666666667133E-5</c:v>
                </c:pt>
                <c:pt idx="2021">
                  <c:v>7.4696666666667133E-5</c:v>
                </c:pt>
                <c:pt idx="2022">
                  <c:v>7.3990666666666832E-5</c:v>
                </c:pt>
                <c:pt idx="2023">
                  <c:v>7.3985666666666577E-5</c:v>
                </c:pt>
                <c:pt idx="2024">
                  <c:v>7.3755333333333579E-5</c:v>
                </c:pt>
                <c:pt idx="2025">
                  <c:v>7.3279666666666425E-5</c:v>
                </c:pt>
                <c:pt idx="2026">
                  <c:v>7.2593666666667022E-5</c:v>
                </c:pt>
                <c:pt idx="2027">
                  <c:v>7.3054333333333682E-5</c:v>
                </c:pt>
                <c:pt idx="2028">
                  <c:v>7.2819000000000226E-5</c:v>
                </c:pt>
                <c:pt idx="2029">
                  <c:v>7.3054333333333682E-5</c:v>
                </c:pt>
                <c:pt idx="2030">
                  <c:v>7.4216000000000253E-5</c:v>
                </c:pt>
                <c:pt idx="2031">
                  <c:v>7.4446333333333847E-5</c:v>
                </c:pt>
                <c:pt idx="2032">
                  <c:v>7.4681666666666843E-5</c:v>
                </c:pt>
                <c:pt idx="2033">
                  <c:v>7.4221000000000454E-5</c:v>
                </c:pt>
                <c:pt idx="2034">
                  <c:v>7.4451333333333777E-5</c:v>
                </c:pt>
                <c:pt idx="2035">
                  <c:v>7.3990666666667008E-5</c:v>
                </c:pt>
                <c:pt idx="2036">
                  <c:v>7.3990666666667008E-5</c:v>
                </c:pt>
                <c:pt idx="2037">
                  <c:v>7.422100000000025E-5</c:v>
                </c:pt>
                <c:pt idx="2038">
                  <c:v>7.3760333333333956E-5</c:v>
                </c:pt>
                <c:pt idx="2039">
                  <c:v>7.3755333333333891E-5</c:v>
                </c:pt>
                <c:pt idx="2040">
                  <c:v>7.376033333333382E-5</c:v>
                </c:pt>
                <c:pt idx="2041">
                  <c:v>7.3990666666666642E-5</c:v>
                </c:pt>
                <c:pt idx="2042">
                  <c:v>7.3990666666666832E-5</c:v>
                </c:pt>
                <c:pt idx="2043">
                  <c:v>7.3529999999999982E-5</c:v>
                </c:pt>
                <c:pt idx="2044">
                  <c:v>7.3995666666666816E-5</c:v>
                </c:pt>
                <c:pt idx="2045">
                  <c:v>7.4922000000000256E-5</c:v>
                </c:pt>
                <c:pt idx="2046">
                  <c:v>7.3525000000000147E-5</c:v>
                </c:pt>
                <c:pt idx="2047">
                  <c:v>7.3760333333333956E-5</c:v>
                </c:pt>
                <c:pt idx="2048">
                  <c:v>7.3760333333333956E-5</c:v>
                </c:pt>
                <c:pt idx="2049">
                  <c:v>7.3525000000000147E-5</c:v>
                </c:pt>
                <c:pt idx="2050">
                  <c:v>7.4226000000000316E-5</c:v>
                </c:pt>
                <c:pt idx="2051">
                  <c:v>7.3294666666667068E-5</c:v>
                </c:pt>
                <c:pt idx="2052">
                  <c:v>7.3064333333333988E-5</c:v>
                </c:pt>
                <c:pt idx="2053">
                  <c:v>7.3069333333333823E-5</c:v>
                </c:pt>
                <c:pt idx="2054">
                  <c:v>7.3299666666666943E-5</c:v>
                </c:pt>
                <c:pt idx="2055">
                  <c:v>7.3294666666666987E-5</c:v>
                </c:pt>
                <c:pt idx="2056">
                  <c:v>7.4681666666667087E-5</c:v>
                </c:pt>
                <c:pt idx="2057">
                  <c:v>7.376033333333382E-5</c:v>
                </c:pt>
                <c:pt idx="2058">
                  <c:v>7.376033333333382E-5</c:v>
                </c:pt>
                <c:pt idx="2059">
                  <c:v>7.3525000000000337E-5</c:v>
                </c:pt>
                <c:pt idx="2060">
                  <c:v>7.3294666666666892E-5</c:v>
                </c:pt>
                <c:pt idx="2061">
                  <c:v>7.3064333333333866E-5</c:v>
                </c:pt>
                <c:pt idx="2062">
                  <c:v>7.3530000000000443E-5</c:v>
                </c:pt>
                <c:pt idx="2063">
                  <c:v>7.4226000000000532E-5</c:v>
                </c:pt>
                <c:pt idx="2064">
                  <c:v>7.3765333333333886E-5</c:v>
                </c:pt>
                <c:pt idx="2065">
                  <c:v>7.4932000000000495E-5</c:v>
                </c:pt>
                <c:pt idx="2066">
                  <c:v>7.4696666666667133E-5</c:v>
                </c:pt>
                <c:pt idx="2067">
                  <c:v>7.4231000000000462E-5</c:v>
                </c:pt>
                <c:pt idx="2068">
                  <c:v>7.4937000000000601E-5</c:v>
                </c:pt>
                <c:pt idx="2069">
                  <c:v>7.5167333333333938E-5</c:v>
                </c:pt>
                <c:pt idx="2070">
                  <c:v>7.4466333333334067E-5</c:v>
                </c:pt>
                <c:pt idx="2071">
                  <c:v>7.4236000000000541E-5</c:v>
                </c:pt>
                <c:pt idx="2072">
                  <c:v>7.4471333333333902E-5</c:v>
                </c:pt>
                <c:pt idx="2073">
                  <c:v>7.4000666666667234E-5</c:v>
                </c:pt>
                <c:pt idx="2074">
                  <c:v>7.5162333333333967E-5</c:v>
                </c:pt>
                <c:pt idx="2075">
                  <c:v>7.4701666666666887E-5</c:v>
                </c:pt>
                <c:pt idx="2076">
                  <c:v>7.493200000000063E-5</c:v>
                </c:pt>
                <c:pt idx="2077">
                  <c:v>7.4696666666667133E-5</c:v>
                </c:pt>
                <c:pt idx="2078">
                  <c:v>7.4471333333333699E-5</c:v>
                </c:pt>
                <c:pt idx="2079">
                  <c:v>7.4937000000000736E-5</c:v>
                </c:pt>
                <c:pt idx="2080">
                  <c:v>7.517233333333403E-5</c:v>
                </c:pt>
                <c:pt idx="2081">
                  <c:v>7.4010666666667134E-5</c:v>
                </c:pt>
                <c:pt idx="2082">
                  <c:v>7.5177333333333838E-5</c:v>
                </c:pt>
                <c:pt idx="2083">
                  <c:v>7.6103666666666979E-5</c:v>
                </c:pt>
                <c:pt idx="2084">
                  <c:v>7.4937000000000438E-5</c:v>
                </c:pt>
                <c:pt idx="2085">
                  <c:v>7.539766666666699E-5</c:v>
                </c:pt>
                <c:pt idx="2086">
                  <c:v>7.4932000000000251E-5</c:v>
                </c:pt>
                <c:pt idx="2087">
                  <c:v>7.4226000000000316E-5</c:v>
                </c:pt>
                <c:pt idx="2088">
                  <c:v>7.4236000000000188E-5</c:v>
                </c:pt>
                <c:pt idx="2089">
                  <c:v>7.4696666666667201E-5</c:v>
                </c:pt>
                <c:pt idx="2090">
                  <c:v>7.5402666666667177E-5</c:v>
                </c:pt>
                <c:pt idx="2091">
                  <c:v>7.5167333333333653E-5</c:v>
                </c:pt>
                <c:pt idx="2092">
                  <c:v>7.4937000000000438E-5</c:v>
                </c:pt>
                <c:pt idx="2093">
                  <c:v>7.4937000000000438E-5</c:v>
                </c:pt>
                <c:pt idx="2094">
                  <c:v>7.4231000000000299E-5</c:v>
                </c:pt>
                <c:pt idx="2095">
                  <c:v>7.4701666666667049E-5</c:v>
                </c:pt>
                <c:pt idx="2096">
                  <c:v>7.4466333333333932E-5</c:v>
                </c:pt>
                <c:pt idx="2097">
                  <c:v>7.5638000000000444E-5</c:v>
                </c:pt>
                <c:pt idx="2098">
                  <c:v>7.5402666666667177E-5</c:v>
                </c:pt>
                <c:pt idx="2099">
                  <c:v>7.4937000000000438E-5</c:v>
                </c:pt>
                <c:pt idx="2100">
                  <c:v>7.5172333333333881E-5</c:v>
                </c:pt>
                <c:pt idx="2101">
                  <c:v>7.4706666666667115E-5</c:v>
                </c:pt>
                <c:pt idx="2102">
                  <c:v>7.4241000000000091E-5</c:v>
                </c:pt>
                <c:pt idx="2103">
                  <c:v>7.4706666666667115E-5</c:v>
                </c:pt>
                <c:pt idx="2104">
                  <c:v>7.4937000000000424E-5</c:v>
                </c:pt>
                <c:pt idx="2105">
                  <c:v>7.5397666666667112E-5</c:v>
                </c:pt>
                <c:pt idx="2106">
                  <c:v>7.5863333333334027E-5</c:v>
                </c:pt>
                <c:pt idx="2107">
                  <c:v>7.6794666666666963E-5</c:v>
                </c:pt>
                <c:pt idx="2108">
                  <c:v>7.6329000000000278E-5</c:v>
                </c:pt>
                <c:pt idx="2109">
                  <c:v>7.6329000000000143E-5</c:v>
                </c:pt>
                <c:pt idx="2110">
                  <c:v>7.6329000000000278E-5</c:v>
                </c:pt>
                <c:pt idx="2111">
                  <c:v>7.6794666666666963E-5</c:v>
                </c:pt>
                <c:pt idx="2112">
                  <c:v>7.6789666666667006E-5</c:v>
                </c:pt>
                <c:pt idx="2113">
                  <c:v>7.5858333333333786E-5</c:v>
                </c:pt>
                <c:pt idx="2114">
                  <c:v>7.5858333333333921E-5</c:v>
                </c:pt>
                <c:pt idx="2115">
                  <c:v>7.6549333333333634E-5</c:v>
                </c:pt>
                <c:pt idx="2116">
                  <c:v>7.6319000000000311E-5</c:v>
                </c:pt>
                <c:pt idx="2117">
                  <c:v>7.6784666666666928E-5</c:v>
                </c:pt>
                <c:pt idx="2118">
                  <c:v>7.7025000000000354E-5</c:v>
                </c:pt>
                <c:pt idx="2119">
                  <c:v>7.6784666666667145E-5</c:v>
                </c:pt>
                <c:pt idx="2120">
                  <c:v>7.6549333333333797E-5</c:v>
                </c:pt>
                <c:pt idx="2121">
                  <c:v>7.6784666666667036E-5</c:v>
                </c:pt>
                <c:pt idx="2122">
                  <c:v>7.6784666666666928E-5</c:v>
                </c:pt>
                <c:pt idx="2123">
                  <c:v>7.6319000000000311E-5</c:v>
                </c:pt>
                <c:pt idx="2124">
                  <c:v>7.6784666666667036E-5</c:v>
                </c:pt>
                <c:pt idx="2125">
                  <c:v>7.7245333333333737E-5</c:v>
                </c:pt>
                <c:pt idx="2126">
                  <c:v>7.7941333333333827E-5</c:v>
                </c:pt>
                <c:pt idx="2127">
                  <c:v>7.7711000000000612E-5</c:v>
                </c:pt>
                <c:pt idx="2128">
                  <c:v>7.7245333333333737E-5</c:v>
                </c:pt>
                <c:pt idx="2129">
                  <c:v>7.8176666666666971E-5</c:v>
                </c:pt>
                <c:pt idx="2130">
                  <c:v>7.7480666666667017E-5</c:v>
                </c:pt>
                <c:pt idx="2131">
                  <c:v>7.7250333333333965E-5</c:v>
                </c:pt>
                <c:pt idx="2132">
                  <c:v>7.8877666666666991E-5</c:v>
                </c:pt>
                <c:pt idx="2133">
                  <c:v>7.864733333333383E-5</c:v>
                </c:pt>
                <c:pt idx="2134">
                  <c:v>7.8642333333333846E-5</c:v>
                </c:pt>
                <c:pt idx="2135">
                  <c:v>7.7946333333333756E-5</c:v>
                </c:pt>
                <c:pt idx="2136">
                  <c:v>7.840200000000027E-5</c:v>
                </c:pt>
                <c:pt idx="2137">
                  <c:v>7.8397000000000368E-5</c:v>
                </c:pt>
                <c:pt idx="2138">
                  <c:v>7.8397000000000517E-5</c:v>
                </c:pt>
                <c:pt idx="2139">
                  <c:v>7.8627333333333718E-5</c:v>
                </c:pt>
                <c:pt idx="2140">
                  <c:v>7.8392000000000546E-5</c:v>
                </c:pt>
                <c:pt idx="2141">
                  <c:v>7.8392000000000411E-5</c:v>
                </c:pt>
                <c:pt idx="2142">
                  <c:v>7.815666666666686E-5</c:v>
                </c:pt>
                <c:pt idx="2143">
                  <c:v>7.8151666666666808E-5</c:v>
                </c:pt>
                <c:pt idx="2144">
                  <c:v>7.8382000000000348E-5</c:v>
                </c:pt>
                <c:pt idx="2145">
                  <c:v>7.7916333333333772E-5</c:v>
                </c:pt>
                <c:pt idx="2146">
                  <c:v>7.8382000000000348E-5</c:v>
                </c:pt>
                <c:pt idx="2147">
                  <c:v>7.7916333333334111E-5</c:v>
                </c:pt>
                <c:pt idx="2148">
                  <c:v>7.7450666666666911E-5</c:v>
                </c:pt>
                <c:pt idx="2149">
                  <c:v>7.7906333333334089E-5</c:v>
                </c:pt>
                <c:pt idx="2150">
                  <c:v>7.7911333333333856E-5</c:v>
                </c:pt>
                <c:pt idx="2151">
                  <c:v>7.8372000000000503E-5</c:v>
                </c:pt>
                <c:pt idx="2152">
                  <c:v>7.814166666666684E-5</c:v>
                </c:pt>
                <c:pt idx="2153">
                  <c:v>7.814166666666684E-5</c:v>
                </c:pt>
                <c:pt idx="2154">
                  <c:v>7.7671000000000294E-5</c:v>
                </c:pt>
                <c:pt idx="2155">
                  <c:v>7.7911333333334005E-5</c:v>
                </c:pt>
                <c:pt idx="2156">
                  <c:v>7.6975000000000407E-5</c:v>
                </c:pt>
                <c:pt idx="2157">
                  <c:v>7.7440666666667024E-5</c:v>
                </c:pt>
                <c:pt idx="2158">
                  <c:v>7.6744666666666935E-5</c:v>
                </c:pt>
                <c:pt idx="2159">
                  <c:v>7.6744666666666935E-5</c:v>
                </c:pt>
                <c:pt idx="2160">
                  <c:v>7.6749666666666702E-5</c:v>
                </c:pt>
                <c:pt idx="2161">
                  <c:v>7.5808333333333879E-5</c:v>
                </c:pt>
                <c:pt idx="2162">
                  <c:v>7.6514333333333761E-5</c:v>
                </c:pt>
                <c:pt idx="2163">
                  <c:v>7.581333333333385E-5</c:v>
                </c:pt>
                <c:pt idx="2164">
                  <c:v>7.5107333333333521E-5</c:v>
                </c:pt>
                <c:pt idx="2165">
                  <c:v>7.4877000000000537E-5</c:v>
                </c:pt>
                <c:pt idx="2166">
                  <c:v>7.5573000000000139E-5</c:v>
                </c:pt>
                <c:pt idx="2167">
                  <c:v>7.5813333333333999E-5</c:v>
                </c:pt>
                <c:pt idx="2168">
                  <c:v>7.5573000000000288E-5</c:v>
                </c:pt>
                <c:pt idx="2169">
                  <c:v>7.5342666666667005E-5</c:v>
                </c:pt>
                <c:pt idx="2170">
                  <c:v>7.6053666666666829E-5</c:v>
                </c:pt>
                <c:pt idx="2171">
                  <c:v>7.6048666666666886E-5</c:v>
                </c:pt>
                <c:pt idx="2172">
                  <c:v>7.6048666666666886E-5</c:v>
                </c:pt>
                <c:pt idx="2173">
                  <c:v>7.6284000000000383E-5</c:v>
                </c:pt>
                <c:pt idx="2174">
                  <c:v>7.6749666666666946E-5</c:v>
                </c:pt>
                <c:pt idx="2175">
                  <c:v>7.5588000000000036E-5</c:v>
                </c:pt>
                <c:pt idx="2176">
                  <c:v>7.5122333333333731E-5</c:v>
                </c:pt>
                <c:pt idx="2177">
                  <c:v>7.5593000000000426E-5</c:v>
                </c:pt>
                <c:pt idx="2178">
                  <c:v>7.5362666666667089E-5</c:v>
                </c:pt>
                <c:pt idx="2179">
                  <c:v>7.5357666666667133E-5</c:v>
                </c:pt>
                <c:pt idx="2180">
                  <c:v>7.5818333333333956E-5</c:v>
                </c:pt>
                <c:pt idx="2181">
                  <c:v>7.5813333333334243E-5</c:v>
                </c:pt>
                <c:pt idx="2182">
                  <c:v>7.5813333333333999E-5</c:v>
                </c:pt>
                <c:pt idx="2183">
                  <c:v>7.5813333333333999E-5</c:v>
                </c:pt>
                <c:pt idx="2184">
                  <c:v>7.6048666666666601E-5</c:v>
                </c:pt>
                <c:pt idx="2185">
                  <c:v>7.6509333333333655E-5</c:v>
                </c:pt>
                <c:pt idx="2186">
                  <c:v>7.6975000000000407E-5</c:v>
                </c:pt>
                <c:pt idx="2187">
                  <c:v>7.6975000000000407E-5</c:v>
                </c:pt>
                <c:pt idx="2188">
                  <c:v>7.6980000000000296E-5</c:v>
                </c:pt>
                <c:pt idx="2189">
                  <c:v>7.6519333333333866E-5</c:v>
                </c:pt>
                <c:pt idx="2190">
                  <c:v>7.6749666666666851E-5</c:v>
                </c:pt>
                <c:pt idx="2191">
                  <c:v>7.6985000000000267E-5</c:v>
                </c:pt>
                <c:pt idx="2192">
                  <c:v>7.7445666666667076E-5</c:v>
                </c:pt>
                <c:pt idx="2193">
                  <c:v>7.7215333333333915E-5</c:v>
                </c:pt>
                <c:pt idx="2194">
                  <c:v>7.7215333333333915E-5</c:v>
                </c:pt>
                <c:pt idx="2195">
                  <c:v>7.7445666666666968E-5</c:v>
                </c:pt>
                <c:pt idx="2196">
                  <c:v>7.7911333333333856E-5</c:v>
                </c:pt>
                <c:pt idx="2197">
                  <c:v>7.7445666666666968E-5</c:v>
                </c:pt>
                <c:pt idx="2198">
                  <c:v>7.8146666666666838E-5</c:v>
                </c:pt>
                <c:pt idx="2199">
                  <c:v>7.7215333333333766E-5</c:v>
                </c:pt>
                <c:pt idx="2200">
                  <c:v>7.837700000000031E-5</c:v>
                </c:pt>
                <c:pt idx="2201">
                  <c:v>7.7205333333333555E-5</c:v>
                </c:pt>
                <c:pt idx="2202">
                  <c:v>7.7676000000000196E-5</c:v>
                </c:pt>
                <c:pt idx="2203">
                  <c:v>7.721033333333362E-5</c:v>
                </c:pt>
                <c:pt idx="2204">
                  <c:v>7.7901333333333834E-5</c:v>
                </c:pt>
                <c:pt idx="2205">
                  <c:v>7.7671000000000172E-5</c:v>
                </c:pt>
                <c:pt idx="2206">
                  <c:v>7.7671000000000145E-5</c:v>
                </c:pt>
                <c:pt idx="2207">
                  <c:v>7.7435666666666797E-5</c:v>
                </c:pt>
                <c:pt idx="2208">
                  <c:v>7.7435666666666946E-5</c:v>
                </c:pt>
                <c:pt idx="2209">
                  <c:v>7.8837666666666862E-5</c:v>
                </c:pt>
                <c:pt idx="2210">
                  <c:v>7.8832666666666919E-5</c:v>
                </c:pt>
                <c:pt idx="2211">
                  <c:v>7.8597333333333937E-5</c:v>
                </c:pt>
                <c:pt idx="2212">
                  <c:v>7.8597333333333937E-5</c:v>
                </c:pt>
                <c:pt idx="2213">
                  <c:v>7.882766666666684E-5</c:v>
                </c:pt>
                <c:pt idx="2214">
                  <c:v>7.882766666666684E-5</c:v>
                </c:pt>
                <c:pt idx="2215">
                  <c:v>7.860233333333369E-5</c:v>
                </c:pt>
                <c:pt idx="2216">
                  <c:v>7.8597333333333747E-5</c:v>
                </c:pt>
                <c:pt idx="2217">
                  <c:v>7.9528666666666602E-5</c:v>
                </c:pt>
                <c:pt idx="2218">
                  <c:v>7.9293333333333512E-5</c:v>
                </c:pt>
                <c:pt idx="2219">
                  <c:v>7.9528666666666602E-5</c:v>
                </c:pt>
                <c:pt idx="2220">
                  <c:v>7.9759000000000305E-5</c:v>
                </c:pt>
                <c:pt idx="2221">
                  <c:v>7.9994333333334005E-5</c:v>
                </c:pt>
                <c:pt idx="2222">
                  <c:v>8.0224666666667356E-5</c:v>
                </c:pt>
                <c:pt idx="2223">
                  <c:v>7.9528666666667144E-5</c:v>
                </c:pt>
                <c:pt idx="2224">
                  <c:v>7.9994333333334276E-5</c:v>
                </c:pt>
                <c:pt idx="2225">
                  <c:v>7.9764000000000831E-5</c:v>
                </c:pt>
                <c:pt idx="2226">
                  <c:v>8.0229666666667394E-5</c:v>
                </c:pt>
                <c:pt idx="2227">
                  <c:v>7.9769000000000611E-5</c:v>
                </c:pt>
                <c:pt idx="2228">
                  <c:v>7.9999333333334097E-5</c:v>
                </c:pt>
                <c:pt idx="2229">
                  <c:v>7.9769000000000774E-5</c:v>
                </c:pt>
                <c:pt idx="2230">
                  <c:v>7.9994333333334005E-5</c:v>
                </c:pt>
                <c:pt idx="2231">
                  <c:v>7.9298333333333888E-5</c:v>
                </c:pt>
                <c:pt idx="2232">
                  <c:v>7.9298333333333888E-5</c:v>
                </c:pt>
                <c:pt idx="2233">
                  <c:v>7.9528666666666981E-5</c:v>
                </c:pt>
                <c:pt idx="2234">
                  <c:v>7.9303333333333899E-5</c:v>
                </c:pt>
                <c:pt idx="2235">
                  <c:v>7.9764000000000546E-5</c:v>
                </c:pt>
                <c:pt idx="2236">
                  <c:v>8.0234666666667256E-5</c:v>
                </c:pt>
                <c:pt idx="2237">
                  <c:v>7.9769000000000462E-5</c:v>
                </c:pt>
                <c:pt idx="2238">
                  <c:v>7.9774000000000541E-5</c:v>
                </c:pt>
                <c:pt idx="2239">
                  <c:v>8.0935666666667546E-5</c:v>
                </c:pt>
                <c:pt idx="2240">
                  <c:v>8.0705333333334114E-5</c:v>
                </c:pt>
                <c:pt idx="2241">
                  <c:v>8.0470000000000143E-5</c:v>
                </c:pt>
                <c:pt idx="2242">
                  <c:v>8.0935666666667248E-5</c:v>
                </c:pt>
                <c:pt idx="2243">
                  <c:v>8.0705333333333775E-5</c:v>
                </c:pt>
                <c:pt idx="2244">
                  <c:v>8.0475000000000221E-5</c:v>
                </c:pt>
                <c:pt idx="2245">
                  <c:v>8.0244666666667101E-5</c:v>
                </c:pt>
                <c:pt idx="2246">
                  <c:v>8.048000000000007E-5</c:v>
                </c:pt>
                <c:pt idx="2247">
                  <c:v>8.0710333333333718E-5</c:v>
                </c:pt>
                <c:pt idx="2248">
                  <c:v>8.0705333333333884E-5</c:v>
                </c:pt>
                <c:pt idx="2249">
                  <c:v>8.0470000000000075E-5</c:v>
                </c:pt>
                <c:pt idx="2250">
                  <c:v>8.0470000000000075E-5</c:v>
                </c:pt>
                <c:pt idx="2251">
                  <c:v>8.0935666666667166E-5</c:v>
                </c:pt>
                <c:pt idx="2252">
                  <c:v>8.0705333333334046E-5</c:v>
                </c:pt>
                <c:pt idx="2253">
                  <c:v>8.1857000000000514E-5</c:v>
                </c:pt>
                <c:pt idx="2254">
                  <c:v>8.186200000000024E-5</c:v>
                </c:pt>
                <c:pt idx="2255">
                  <c:v>8.2097333333333792E-5</c:v>
                </c:pt>
                <c:pt idx="2256">
                  <c:v>8.2327666666666925E-5</c:v>
                </c:pt>
                <c:pt idx="2257">
                  <c:v>8.1396333333333772E-5</c:v>
                </c:pt>
                <c:pt idx="2258">
                  <c:v>8.1396333333333772E-5</c:v>
                </c:pt>
                <c:pt idx="2259">
                  <c:v>8.1166000000000476E-5</c:v>
                </c:pt>
                <c:pt idx="2260">
                  <c:v>8.1636666666667579E-5</c:v>
                </c:pt>
                <c:pt idx="2261">
                  <c:v>8.2808333333333995E-5</c:v>
                </c:pt>
                <c:pt idx="2262">
                  <c:v>8.3509333333333838E-5</c:v>
                </c:pt>
                <c:pt idx="2263">
                  <c:v>8.2808333333333995E-5</c:v>
                </c:pt>
                <c:pt idx="2264">
                  <c:v>8.3514333333334107E-5</c:v>
                </c:pt>
                <c:pt idx="2265">
                  <c:v>8.304366666666714E-5</c:v>
                </c:pt>
                <c:pt idx="2266">
                  <c:v>8.3048666666667165E-5</c:v>
                </c:pt>
                <c:pt idx="2267">
                  <c:v>8.3749666666667577E-5</c:v>
                </c:pt>
                <c:pt idx="2268">
                  <c:v>8.3279000000000312E-5</c:v>
                </c:pt>
                <c:pt idx="2269">
                  <c:v>8.2808333333333995E-5</c:v>
                </c:pt>
                <c:pt idx="2270">
                  <c:v>8.3504333333334261E-5</c:v>
                </c:pt>
                <c:pt idx="2271">
                  <c:v>8.3734666666667652E-5</c:v>
                </c:pt>
                <c:pt idx="2272">
                  <c:v>8.3274000000000463E-5</c:v>
                </c:pt>
                <c:pt idx="2273">
                  <c:v>8.3509333333334042E-5</c:v>
                </c:pt>
                <c:pt idx="2274">
                  <c:v>8.3970000000000689E-5</c:v>
                </c:pt>
                <c:pt idx="2275">
                  <c:v>8.327900000000042E-5</c:v>
                </c:pt>
                <c:pt idx="2276">
                  <c:v>8.2808333333333873E-5</c:v>
                </c:pt>
                <c:pt idx="2277">
                  <c:v>8.4205333333333969E-5</c:v>
                </c:pt>
                <c:pt idx="2278">
                  <c:v>8.3269000000000398E-5</c:v>
                </c:pt>
                <c:pt idx="2279">
                  <c:v>8.2808333333333873E-5</c:v>
                </c:pt>
                <c:pt idx="2280">
                  <c:v>8.2808333333333873E-5</c:v>
                </c:pt>
                <c:pt idx="2281">
                  <c:v>8.3269000000000398E-5</c:v>
                </c:pt>
                <c:pt idx="2282">
                  <c:v>8.2813333333333491E-5</c:v>
                </c:pt>
                <c:pt idx="2283">
                  <c:v>8.3980000000000331E-5</c:v>
                </c:pt>
                <c:pt idx="2284">
                  <c:v>8.4210333333333776E-5</c:v>
                </c:pt>
                <c:pt idx="2285">
                  <c:v>8.4676000000000637E-5</c:v>
                </c:pt>
                <c:pt idx="2286">
                  <c:v>8.4681000000000459E-5</c:v>
                </c:pt>
                <c:pt idx="2287">
                  <c:v>8.5612333333333815E-5</c:v>
                </c:pt>
                <c:pt idx="2288">
                  <c:v>8.5612333333333733E-5</c:v>
                </c:pt>
                <c:pt idx="2289">
                  <c:v>8.5377000000000236E-5</c:v>
                </c:pt>
                <c:pt idx="2290">
                  <c:v>8.5377000000000114E-5</c:v>
                </c:pt>
                <c:pt idx="2291">
                  <c:v>8.4450666666667257E-5</c:v>
                </c:pt>
                <c:pt idx="2292">
                  <c:v>8.514666666666736E-5</c:v>
                </c:pt>
                <c:pt idx="2293">
                  <c:v>8.5377000000000236E-5</c:v>
                </c:pt>
                <c:pt idx="2294">
                  <c:v>8.4215333333333747E-5</c:v>
                </c:pt>
                <c:pt idx="2295">
                  <c:v>8.4681000000000296E-5</c:v>
                </c:pt>
                <c:pt idx="2296">
                  <c:v>8.4921333333333967E-5</c:v>
                </c:pt>
                <c:pt idx="2297">
                  <c:v>8.4450666666667203E-5</c:v>
                </c:pt>
                <c:pt idx="2298">
                  <c:v>8.515166666666729E-5</c:v>
                </c:pt>
                <c:pt idx="2299">
                  <c:v>8.5382000000000098E-5</c:v>
                </c:pt>
                <c:pt idx="2300">
                  <c:v>8.4686000000000714E-5</c:v>
                </c:pt>
                <c:pt idx="2301">
                  <c:v>8.4450666666667203E-5</c:v>
                </c:pt>
                <c:pt idx="2302">
                  <c:v>8.4681000000000242E-5</c:v>
                </c:pt>
                <c:pt idx="2303">
                  <c:v>8.561733333333407E-5</c:v>
                </c:pt>
                <c:pt idx="2304">
                  <c:v>8.5622333333333986E-5</c:v>
                </c:pt>
                <c:pt idx="2305">
                  <c:v>8.5862666666667304E-5</c:v>
                </c:pt>
                <c:pt idx="2306">
                  <c:v>8.6328333333333731E-5</c:v>
                </c:pt>
                <c:pt idx="2307">
                  <c:v>8.5862666666667304E-5</c:v>
                </c:pt>
                <c:pt idx="2308">
                  <c:v>8.5402000000000074E-5</c:v>
                </c:pt>
                <c:pt idx="2309">
                  <c:v>8.5166666666667025E-5</c:v>
                </c:pt>
                <c:pt idx="2310">
                  <c:v>8.5632333333334035E-5</c:v>
                </c:pt>
                <c:pt idx="2311">
                  <c:v>8.5637333333333978E-5</c:v>
                </c:pt>
                <c:pt idx="2312">
                  <c:v>8.5637333333333707E-5</c:v>
                </c:pt>
                <c:pt idx="2313">
                  <c:v>8.494133333333378E-5</c:v>
                </c:pt>
                <c:pt idx="2314">
                  <c:v>8.5402000000000251E-5</c:v>
                </c:pt>
                <c:pt idx="2315">
                  <c:v>8.5402000000000129E-5</c:v>
                </c:pt>
                <c:pt idx="2316">
                  <c:v>8.4230333333333983E-5</c:v>
                </c:pt>
                <c:pt idx="2317">
                  <c:v>8.399500000000073E-5</c:v>
                </c:pt>
                <c:pt idx="2318">
                  <c:v>8.4926333333333856E-5</c:v>
                </c:pt>
                <c:pt idx="2319">
                  <c:v>8.4696000000000885E-5</c:v>
                </c:pt>
                <c:pt idx="2320">
                  <c:v>8.5161666666667244E-5</c:v>
                </c:pt>
                <c:pt idx="2321">
                  <c:v>8.5166666666667174E-5</c:v>
                </c:pt>
                <c:pt idx="2322">
                  <c:v>8.5397000000000348E-5</c:v>
                </c:pt>
                <c:pt idx="2323">
                  <c:v>8.5867666666667315E-5</c:v>
                </c:pt>
                <c:pt idx="2324">
                  <c:v>8.5397000000000348E-5</c:v>
                </c:pt>
                <c:pt idx="2325">
                  <c:v>8.5166666666667174E-5</c:v>
                </c:pt>
                <c:pt idx="2326">
                  <c:v>8.5397000000000348E-5</c:v>
                </c:pt>
                <c:pt idx="2327">
                  <c:v>8.5397000000000348E-5</c:v>
                </c:pt>
                <c:pt idx="2328">
                  <c:v>8.5166666666667363E-5</c:v>
                </c:pt>
                <c:pt idx="2329">
                  <c:v>8.5862666666667101E-5</c:v>
                </c:pt>
                <c:pt idx="2330">
                  <c:v>8.5402000000000074E-5</c:v>
                </c:pt>
                <c:pt idx="2331">
                  <c:v>8.5632333333333777E-5</c:v>
                </c:pt>
                <c:pt idx="2332">
                  <c:v>8.5407000000000262E-5</c:v>
                </c:pt>
                <c:pt idx="2333">
                  <c:v>8.5407000000000262E-5</c:v>
                </c:pt>
                <c:pt idx="2334">
                  <c:v>8.4946333333333805E-5</c:v>
                </c:pt>
                <c:pt idx="2335">
                  <c:v>8.5637333333333829E-5</c:v>
                </c:pt>
                <c:pt idx="2336">
                  <c:v>8.6098000000000679E-5</c:v>
                </c:pt>
                <c:pt idx="2337">
                  <c:v>8.5632333333334035E-5</c:v>
                </c:pt>
                <c:pt idx="2338">
                  <c:v>8.6794000000000728E-5</c:v>
                </c:pt>
                <c:pt idx="2339">
                  <c:v>8.5397000000000348E-5</c:v>
                </c:pt>
                <c:pt idx="2340">
                  <c:v>8.609300000000056E-5</c:v>
                </c:pt>
                <c:pt idx="2341">
                  <c:v>8.5166666666667255E-5</c:v>
                </c:pt>
                <c:pt idx="2342">
                  <c:v>8.5171666666667212E-5</c:v>
                </c:pt>
                <c:pt idx="2343">
                  <c:v>8.4936333333333959E-5</c:v>
                </c:pt>
                <c:pt idx="2344">
                  <c:v>8.4475666666667434E-5</c:v>
                </c:pt>
                <c:pt idx="2345">
                  <c:v>8.5171666666667415E-5</c:v>
                </c:pt>
                <c:pt idx="2346">
                  <c:v>8.5402000000000251E-5</c:v>
                </c:pt>
                <c:pt idx="2347">
                  <c:v>8.4931333333334002E-5</c:v>
                </c:pt>
                <c:pt idx="2348">
                  <c:v>8.516666666666758E-5</c:v>
                </c:pt>
                <c:pt idx="2349">
                  <c:v>8.6103000000000216E-5</c:v>
                </c:pt>
                <c:pt idx="2350">
                  <c:v>8.5872666666667123E-5</c:v>
                </c:pt>
                <c:pt idx="2351">
                  <c:v>8.5647333333333891E-5</c:v>
                </c:pt>
                <c:pt idx="2352">
                  <c:v>8.6573666666667264E-5</c:v>
                </c:pt>
                <c:pt idx="2353">
                  <c:v>8.7274666666667324E-5</c:v>
                </c:pt>
                <c:pt idx="2354">
                  <c:v>8.6809000000000598E-5</c:v>
                </c:pt>
                <c:pt idx="2355">
                  <c:v>8.7044333333334014E-5</c:v>
                </c:pt>
                <c:pt idx="2356">
                  <c:v>8.7274666666667513E-5</c:v>
                </c:pt>
                <c:pt idx="2357">
                  <c:v>8.7274666666667513E-5</c:v>
                </c:pt>
                <c:pt idx="2358">
                  <c:v>8.703933333333384E-5</c:v>
                </c:pt>
                <c:pt idx="2359">
                  <c:v>8.6814000000000379E-5</c:v>
                </c:pt>
                <c:pt idx="2360">
                  <c:v>8.7044333333333892E-5</c:v>
                </c:pt>
                <c:pt idx="2361">
                  <c:v>8.7745333333333572E-5</c:v>
                </c:pt>
                <c:pt idx="2362">
                  <c:v>8.6814000000000379E-5</c:v>
                </c:pt>
                <c:pt idx="2363">
                  <c:v>8.6814000000000514E-5</c:v>
                </c:pt>
                <c:pt idx="2364">
                  <c:v>8.7044333333334163E-5</c:v>
                </c:pt>
                <c:pt idx="2365">
                  <c:v>8.658366666666734E-5</c:v>
                </c:pt>
                <c:pt idx="2366">
                  <c:v>8.681400000000069E-5</c:v>
                </c:pt>
                <c:pt idx="2367">
                  <c:v>8.6578666666667383E-5</c:v>
                </c:pt>
                <c:pt idx="2368">
                  <c:v>8.7510000000000373E-5</c:v>
                </c:pt>
                <c:pt idx="2369">
                  <c:v>8.7510000000000373E-5</c:v>
                </c:pt>
                <c:pt idx="2370">
                  <c:v>8.7745333333333897E-5</c:v>
                </c:pt>
                <c:pt idx="2371">
                  <c:v>8.6819000000000254E-5</c:v>
                </c:pt>
                <c:pt idx="2372">
                  <c:v>8.6819000000000254E-5</c:v>
                </c:pt>
                <c:pt idx="2373">
                  <c:v>8.6819000000000254E-5</c:v>
                </c:pt>
                <c:pt idx="2374">
                  <c:v>8.7054333333334049E-5</c:v>
                </c:pt>
                <c:pt idx="2375">
                  <c:v>8.6819000000000254E-5</c:v>
                </c:pt>
                <c:pt idx="2376">
                  <c:v>8.7520000000000626E-5</c:v>
                </c:pt>
                <c:pt idx="2377">
                  <c:v>8.7520000000000748E-5</c:v>
                </c:pt>
                <c:pt idx="2378">
                  <c:v>8.7750333333334003E-5</c:v>
                </c:pt>
                <c:pt idx="2379">
                  <c:v>8.7289666666667126E-5</c:v>
                </c:pt>
                <c:pt idx="2380">
                  <c:v>8.7284666666666966E-5</c:v>
                </c:pt>
                <c:pt idx="2381">
                  <c:v>8.7054333333333887E-5</c:v>
                </c:pt>
                <c:pt idx="2382">
                  <c:v>8.7750333333333814E-5</c:v>
                </c:pt>
                <c:pt idx="2383">
                  <c:v>8.7515000000000398E-5</c:v>
                </c:pt>
                <c:pt idx="2384">
                  <c:v>8.7520000000000368E-5</c:v>
                </c:pt>
                <c:pt idx="2385">
                  <c:v>8.7289666666666896E-5</c:v>
                </c:pt>
                <c:pt idx="2386">
                  <c:v>8.7520000000000626E-5</c:v>
                </c:pt>
                <c:pt idx="2387">
                  <c:v>8.7520000000000626E-5</c:v>
                </c:pt>
                <c:pt idx="2388">
                  <c:v>8.727966666666724E-5</c:v>
                </c:pt>
                <c:pt idx="2389">
                  <c:v>8.7284666666666885E-5</c:v>
                </c:pt>
                <c:pt idx="2390">
                  <c:v>8.798066666666692E-5</c:v>
                </c:pt>
                <c:pt idx="2391">
                  <c:v>8.7520000000000626E-5</c:v>
                </c:pt>
                <c:pt idx="2392">
                  <c:v>8.7520000000000734E-5</c:v>
                </c:pt>
                <c:pt idx="2393">
                  <c:v>8.7284666666667224E-5</c:v>
                </c:pt>
                <c:pt idx="2394">
                  <c:v>8.7750333333334003E-5</c:v>
                </c:pt>
                <c:pt idx="2395">
                  <c:v>8.7520000000000368E-5</c:v>
                </c:pt>
                <c:pt idx="2396">
                  <c:v>8.7520000000000368E-5</c:v>
                </c:pt>
                <c:pt idx="2397">
                  <c:v>8.798066666666692E-5</c:v>
                </c:pt>
                <c:pt idx="2398">
                  <c:v>8.8686666666667587E-5</c:v>
                </c:pt>
                <c:pt idx="2399">
                  <c:v>8.7750333333333814E-5</c:v>
                </c:pt>
                <c:pt idx="2400">
                  <c:v>8.8681666666667224E-5</c:v>
                </c:pt>
                <c:pt idx="2401">
                  <c:v>8.8451333333334009E-5</c:v>
                </c:pt>
                <c:pt idx="2402">
                  <c:v>8.8456333333333939E-5</c:v>
                </c:pt>
                <c:pt idx="2403">
                  <c:v>8.8922000000000434E-5</c:v>
                </c:pt>
                <c:pt idx="2404">
                  <c:v>8.9392666666667279E-5</c:v>
                </c:pt>
                <c:pt idx="2405">
                  <c:v>8.8927000000000702E-5</c:v>
                </c:pt>
                <c:pt idx="2406">
                  <c:v>8.8691666666667409E-5</c:v>
                </c:pt>
                <c:pt idx="2407">
                  <c:v>8.9157333333334134E-5</c:v>
                </c:pt>
                <c:pt idx="2408">
                  <c:v>8.9618000000000537E-5</c:v>
                </c:pt>
                <c:pt idx="2409">
                  <c:v>8.9392666666667414E-5</c:v>
                </c:pt>
                <c:pt idx="2410">
                  <c:v>9.0319000000000217E-5</c:v>
                </c:pt>
                <c:pt idx="2411">
                  <c:v>8.9628000000000572E-5</c:v>
                </c:pt>
                <c:pt idx="2412">
                  <c:v>8.9162333333333928E-5</c:v>
                </c:pt>
                <c:pt idx="2413">
                  <c:v>8.8927000000000756E-5</c:v>
                </c:pt>
                <c:pt idx="2414">
                  <c:v>8.9157333333334134E-5</c:v>
                </c:pt>
                <c:pt idx="2415">
                  <c:v>8.8927000000000756E-5</c:v>
                </c:pt>
                <c:pt idx="2416">
                  <c:v>8.9628000000000437E-5</c:v>
                </c:pt>
                <c:pt idx="2417">
                  <c:v>8.9633000000000258E-5</c:v>
                </c:pt>
                <c:pt idx="2418">
                  <c:v>9.0329000000000253E-5</c:v>
                </c:pt>
                <c:pt idx="2419">
                  <c:v>9.0098666666667078E-5</c:v>
                </c:pt>
                <c:pt idx="2420">
                  <c:v>9.0564333333334265E-5</c:v>
                </c:pt>
                <c:pt idx="2421">
                  <c:v>9.0334000000000643E-5</c:v>
                </c:pt>
                <c:pt idx="2422">
                  <c:v>9.0103666666667415E-5</c:v>
                </c:pt>
                <c:pt idx="2423">
                  <c:v>9.0574333333334178E-5</c:v>
                </c:pt>
                <c:pt idx="2424">
                  <c:v>9.0574333333334056E-5</c:v>
                </c:pt>
                <c:pt idx="2425">
                  <c:v>9.1275333333334075E-5</c:v>
                </c:pt>
                <c:pt idx="2426">
                  <c:v>9.1035000000000554E-5</c:v>
                </c:pt>
                <c:pt idx="2427">
                  <c:v>9.0569333333333923E-5</c:v>
                </c:pt>
                <c:pt idx="2428">
                  <c:v>9.0574333333334056E-5</c:v>
                </c:pt>
                <c:pt idx="2429">
                  <c:v>9.0569333333333923E-5</c:v>
                </c:pt>
                <c:pt idx="2430">
                  <c:v>9.0804666666667556E-5</c:v>
                </c:pt>
                <c:pt idx="2431">
                  <c:v>9.1500666666667578E-5</c:v>
                </c:pt>
                <c:pt idx="2432">
                  <c:v>9.1270333333333997E-5</c:v>
                </c:pt>
                <c:pt idx="2433">
                  <c:v>9.1280333333333477E-5</c:v>
                </c:pt>
                <c:pt idx="2434">
                  <c:v>9.1741000000000259E-5</c:v>
                </c:pt>
                <c:pt idx="2435">
                  <c:v>9.1741000000000259E-5</c:v>
                </c:pt>
                <c:pt idx="2436">
                  <c:v>9.1741000000000462E-5</c:v>
                </c:pt>
                <c:pt idx="2437">
                  <c:v>9.151566666666757E-5</c:v>
                </c:pt>
                <c:pt idx="2438">
                  <c:v>9.0809666666667431E-5</c:v>
                </c:pt>
                <c:pt idx="2439">
                  <c:v>9.0344000000000557E-5</c:v>
                </c:pt>
                <c:pt idx="2440">
                  <c:v>9.0814666666667402E-5</c:v>
                </c:pt>
                <c:pt idx="2441">
                  <c:v>9.1515666666667312E-5</c:v>
                </c:pt>
                <c:pt idx="2442">
                  <c:v>9.0814666666667293E-5</c:v>
                </c:pt>
                <c:pt idx="2443">
                  <c:v>9.0579333333333823E-5</c:v>
                </c:pt>
                <c:pt idx="2444">
                  <c:v>9.1050000000000695E-5</c:v>
                </c:pt>
                <c:pt idx="2445">
                  <c:v>9.0344000000000299E-5</c:v>
                </c:pt>
                <c:pt idx="2446">
                  <c:v>9.104000000000028E-5</c:v>
                </c:pt>
                <c:pt idx="2447">
                  <c:v>9.0814666666667293E-5</c:v>
                </c:pt>
                <c:pt idx="2448">
                  <c:v>9.0113666666667315E-5</c:v>
                </c:pt>
                <c:pt idx="2449">
                  <c:v>8.9883333333333774E-5</c:v>
                </c:pt>
                <c:pt idx="2450">
                  <c:v>8.9417666666667279E-5</c:v>
                </c:pt>
                <c:pt idx="2451">
                  <c:v>8.9187333333333658E-5</c:v>
                </c:pt>
                <c:pt idx="2452">
                  <c:v>8.9653000000000708E-5</c:v>
                </c:pt>
                <c:pt idx="2453">
                  <c:v>9.0819666666667033E-5</c:v>
                </c:pt>
                <c:pt idx="2454">
                  <c:v>9.1285333333333555E-5</c:v>
                </c:pt>
                <c:pt idx="2455">
                  <c:v>9.1520666666667378E-5</c:v>
                </c:pt>
                <c:pt idx="2456">
                  <c:v>9.1525666666667456E-5</c:v>
                </c:pt>
                <c:pt idx="2457">
                  <c:v>9.2452000000000341E-5</c:v>
                </c:pt>
                <c:pt idx="2458">
                  <c:v>9.2687333333333729E-5</c:v>
                </c:pt>
                <c:pt idx="2459">
                  <c:v>9.2221666666667234E-5</c:v>
                </c:pt>
                <c:pt idx="2460">
                  <c:v>9.315800000000071E-5</c:v>
                </c:pt>
                <c:pt idx="2461">
                  <c:v>9.315800000000071E-5</c:v>
                </c:pt>
                <c:pt idx="2462">
                  <c:v>9.2922666666667294E-5</c:v>
                </c:pt>
                <c:pt idx="2463">
                  <c:v>9.2927666666667346E-5</c:v>
                </c:pt>
                <c:pt idx="2464">
                  <c:v>9.3859000000000729E-5</c:v>
                </c:pt>
                <c:pt idx="2465">
                  <c:v>9.3854000000000921E-5</c:v>
                </c:pt>
                <c:pt idx="2466">
                  <c:v>9.4560000000000585E-5</c:v>
                </c:pt>
                <c:pt idx="2467">
                  <c:v>9.3623666666667422E-5</c:v>
                </c:pt>
                <c:pt idx="2468">
                  <c:v>9.4790333333334085E-5</c:v>
                </c:pt>
                <c:pt idx="2469">
                  <c:v>9.4785333333334006E-5</c:v>
                </c:pt>
                <c:pt idx="2470">
                  <c:v>9.4785333333334006E-5</c:v>
                </c:pt>
                <c:pt idx="2471">
                  <c:v>9.4780333333334063E-5</c:v>
                </c:pt>
                <c:pt idx="2472">
                  <c:v>9.5015666666667248E-5</c:v>
                </c:pt>
                <c:pt idx="2473">
                  <c:v>9.4324666666667617E-5</c:v>
                </c:pt>
                <c:pt idx="2474">
                  <c:v>9.5020666666667286E-5</c:v>
                </c:pt>
                <c:pt idx="2475">
                  <c:v>9.4319666666667267E-5</c:v>
                </c:pt>
                <c:pt idx="2476">
                  <c:v>9.502566666666765E-5</c:v>
                </c:pt>
                <c:pt idx="2477">
                  <c:v>9.4324666666667509E-5</c:v>
                </c:pt>
                <c:pt idx="2478">
                  <c:v>9.4790333333334085E-5</c:v>
                </c:pt>
                <c:pt idx="2479">
                  <c:v>9.4555000000001117E-5</c:v>
                </c:pt>
                <c:pt idx="2480">
                  <c:v>9.5491333333333711E-5</c:v>
                </c:pt>
                <c:pt idx="2481">
                  <c:v>9.5721666666667292E-5</c:v>
                </c:pt>
                <c:pt idx="2482">
                  <c:v>9.5025666666667352E-5</c:v>
                </c:pt>
                <c:pt idx="2483">
                  <c:v>9.5491333333333711E-5</c:v>
                </c:pt>
                <c:pt idx="2484">
                  <c:v>9.5025666666667528E-5</c:v>
                </c:pt>
                <c:pt idx="2485">
                  <c:v>9.5025666666667352E-5</c:v>
                </c:pt>
                <c:pt idx="2486">
                  <c:v>9.4565000000000745E-5</c:v>
                </c:pt>
                <c:pt idx="2487">
                  <c:v>9.5020666666667381E-5</c:v>
                </c:pt>
                <c:pt idx="2488">
                  <c:v>9.5261000000000252E-5</c:v>
                </c:pt>
                <c:pt idx="2489">
                  <c:v>9.5030666666667335E-5</c:v>
                </c:pt>
                <c:pt idx="2490">
                  <c:v>9.4800333333333904E-5</c:v>
                </c:pt>
                <c:pt idx="2491">
                  <c:v>9.4800333333333999E-5</c:v>
                </c:pt>
                <c:pt idx="2492">
                  <c:v>9.4800333333333904E-5</c:v>
                </c:pt>
                <c:pt idx="2493">
                  <c:v>9.5035666666667292E-5</c:v>
                </c:pt>
                <c:pt idx="2494">
                  <c:v>9.4334666666667449E-5</c:v>
                </c:pt>
                <c:pt idx="2495">
                  <c:v>9.5035666666667523E-5</c:v>
                </c:pt>
                <c:pt idx="2496">
                  <c:v>9.527100000000022E-5</c:v>
                </c:pt>
                <c:pt idx="2497">
                  <c:v>9.5501333333333828E-5</c:v>
                </c:pt>
                <c:pt idx="2498">
                  <c:v>9.4805333333334037E-5</c:v>
                </c:pt>
                <c:pt idx="2499">
                  <c:v>9.5035666666667523E-5</c:v>
                </c:pt>
                <c:pt idx="2500">
                  <c:v>9.5266000000000616E-5</c:v>
                </c:pt>
                <c:pt idx="2501">
                  <c:v>9.5035666666667834E-5</c:v>
                </c:pt>
                <c:pt idx="2502">
                  <c:v>9.5035666666667834E-5</c:v>
                </c:pt>
                <c:pt idx="2503">
                  <c:v>9.5501333333334045E-5</c:v>
                </c:pt>
                <c:pt idx="2504">
                  <c:v>9.5972000000000348E-5</c:v>
                </c:pt>
                <c:pt idx="2505">
                  <c:v>9.5741666666667526E-5</c:v>
                </c:pt>
                <c:pt idx="2506">
                  <c:v>9.6673000000000313E-5</c:v>
                </c:pt>
                <c:pt idx="2507">
                  <c:v>9.6207333333333817E-5</c:v>
                </c:pt>
                <c:pt idx="2508">
                  <c:v>9.667300000000038E-5</c:v>
                </c:pt>
                <c:pt idx="2509">
                  <c:v>9.621233333333372E-5</c:v>
                </c:pt>
                <c:pt idx="2510">
                  <c:v>9.668300000000024E-5</c:v>
                </c:pt>
                <c:pt idx="2511">
                  <c:v>9.6207333333333736E-5</c:v>
                </c:pt>
                <c:pt idx="2512">
                  <c:v>9.6442666666666827E-5</c:v>
                </c:pt>
                <c:pt idx="2513">
                  <c:v>9.6207333333334034E-5</c:v>
                </c:pt>
                <c:pt idx="2514">
                  <c:v>9.5982000000000288E-5</c:v>
                </c:pt>
                <c:pt idx="2515">
                  <c:v>9.621733333333369E-5</c:v>
                </c:pt>
                <c:pt idx="2516">
                  <c:v>9.6447666666666892E-5</c:v>
                </c:pt>
                <c:pt idx="2517">
                  <c:v>9.6217333333333582E-5</c:v>
                </c:pt>
                <c:pt idx="2518">
                  <c:v>9.6452666666667052E-5</c:v>
                </c:pt>
                <c:pt idx="2519">
                  <c:v>9.6918333333333682E-5</c:v>
                </c:pt>
                <c:pt idx="2520">
                  <c:v>9.6222333333333728E-5</c:v>
                </c:pt>
                <c:pt idx="2521">
                  <c:v>9.5987000000000259E-5</c:v>
                </c:pt>
                <c:pt idx="2522">
                  <c:v>9.6688000000000278E-5</c:v>
                </c:pt>
                <c:pt idx="2523">
                  <c:v>9.6918333333333682E-5</c:v>
                </c:pt>
                <c:pt idx="2524">
                  <c:v>9.621733333333369E-5</c:v>
                </c:pt>
                <c:pt idx="2525">
                  <c:v>9.6923333333333883E-5</c:v>
                </c:pt>
                <c:pt idx="2526">
                  <c:v>9.6688000000000332E-5</c:v>
                </c:pt>
                <c:pt idx="2527">
                  <c:v>9.6923333333333883E-5</c:v>
                </c:pt>
                <c:pt idx="2528">
                  <c:v>9.7153666666667207E-5</c:v>
                </c:pt>
                <c:pt idx="2529">
                  <c:v>9.6457666666667103E-5</c:v>
                </c:pt>
                <c:pt idx="2530">
                  <c:v>9.6457666666667564E-5</c:v>
                </c:pt>
                <c:pt idx="2531">
                  <c:v>9.6928333333333935E-5</c:v>
                </c:pt>
                <c:pt idx="2532">
                  <c:v>9.6928333333333935E-5</c:v>
                </c:pt>
                <c:pt idx="2533">
                  <c:v>9.7158666666667434E-5</c:v>
                </c:pt>
                <c:pt idx="2534">
                  <c:v>9.7158666666667434E-5</c:v>
                </c:pt>
                <c:pt idx="2535">
                  <c:v>9.6923333333334005E-5</c:v>
                </c:pt>
                <c:pt idx="2536">
                  <c:v>9.7153666666667301E-5</c:v>
                </c:pt>
                <c:pt idx="2537">
                  <c:v>9.7389000000000067E-5</c:v>
                </c:pt>
                <c:pt idx="2538">
                  <c:v>9.7849666666666862E-5</c:v>
                </c:pt>
                <c:pt idx="2539">
                  <c:v>9.6688000000000332E-5</c:v>
                </c:pt>
                <c:pt idx="2540">
                  <c:v>9.5761666666667176E-5</c:v>
                </c:pt>
                <c:pt idx="2541">
                  <c:v>9.6222333333333728E-5</c:v>
                </c:pt>
                <c:pt idx="2542">
                  <c:v>9.598700000000034E-5</c:v>
                </c:pt>
                <c:pt idx="2543">
                  <c:v>9.6227333333333794E-5</c:v>
                </c:pt>
                <c:pt idx="2544">
                  <c:v>9.6222333333333823E-5</c:v>
                </c:pt>
                <c:pt idx="2545">
                  <c:v>9.5761666666667448E-5</c:v>
                </c:pt>
                <c:pt idx="2546">
                  <c:v>9.5756666666667762E-5</c:v>
                </c:pt>
                <c:pt idx="2547">
                  <c:v>9.5992000000000784E-5</c:v>
                </c:pt>
                <c:pt idx="2548">
                  <c:v>9.6688000000000562E-5</c:v>
                </c:pt>
                <c:pt idx="2549">
                  <c:v>9.6923333333334005E-5</c:v>
                </c:pt>
                <c:pt idx="2550">
                  <c:v>9.6452666666667255E-5</c:v>
                </c:pt>
                <c:pt idx="2551">
                  <c:v>9.6452666666667255E-5</c:v>
                </c:pt>
                <c:pt idx="2552">
                  <c:v>9.6918333333333682E-5</c:v>
                </c:pt>
                <c:pt idx="2553">
                  <c:v>9.7153666666667207E-5</c:v>
                </c:pt>
                <c:pt idx="2554">
                  <c:v>9.6452666666667187E-5</c:v>
                </c:pt>
                <c:pt idx="2555">
                  <c:v>9.6688000000000332E-5</c:v>
                </c:pt>
                <c:pt idx="2556">
                  <c:v>9.7148666666667087E-5</c:v>
                </c:pt>
                <c:pt idx="2557">
                  <c:v>9.6918333333333682E-5</c:v>
                </c:pt>
                <c:pt idx="2558">
                  <c:v>9.7854666666667348E-5</c:v>
                </c:pt>
                <c:pt idx="2559">
                  <c:v>9.7153666666666976E-5</c:v>
                </c:pt>
                <c:pt idx="2560">
                  <c:v>9.7389000000000067E-5</c:v>
                </c:pt>
                <c:pt idx="2561">
                  <c:v>9.7859666666667115E-5</c:v>
                </c:pt>
                <c:pt idx="2562">
                  <c:v>9.6688000000000142E-5</c:v>
                </c:pt>
                <c:pt idx="2563">
                  <c:v>9.6698000000000666E-5</c:v>
                </c:pt>
                <c:pt idx="2564">
                  <c:v>9.6232333333333696E-5</c:v>
                </c:pt>
                <c:pt idx="2565">
                  <c:v>9.6928333333333935E-5</c:v>
                </c:pt>
                <c:pt idx="2566">
                  <c:v>9.7864666666667126E-5</c:v>
                </c:pt>
                <c:pt idx="2567">
                  <c:v>9.8330333333333865E-5</c:v>
                </c:pt>
                <c:pt idx="2568">
                  <c:v>9.8095000000000679E-5</c:v>
                </c:pt>
                <c:pt idx="2569">
                  <c:v>9.8330333333334204E-5</c:v>
                </c:pt>
                <c:pt idx="2570">
                  <c:v>9.8330333333333865E-5</c:v>
                </c:pt>
                <c:pt idx="2571">
                  <c:v>9.8570666666667508E-5</c:v>
                </c:pt>
                <c:pt idx="2572">
                  <c:v>9.9497000000000664E-5</c:v>
                </c:pt>
                <c:pt idx="2573">
                  <c:v>9.8806000000000707E-5</c:v>
                </c:pt>
                <c:pt idx="2574">
                  <c:v>9.8345333333333884E-5</c:v>
                </c:pt>
                <c:pt idx="2575">
                  <c:v>9.8580666666667449E-5</c:v>
                </c:pt>
                <c:pt idx="2576">
                  <c:v>9.8115000000000547E-5</c:v>
                </c:pt>
                <c:pt idx="2577">
                  <c:v>9.8350333333334207E-5</c:v>
                </c:pt>
                <c:pt idx="2578">
                  <c:v>9.835533333333415E-5</c:v>
                </c:pt>
                <c:pt idx="2579">
                  <c:v>9.858566666666765E-5</c:v>
                </c:pt>
                <c:pt idx="2580">
                  <c:v>9.9056333333334454E-5</c:v>
                </c:pt>
                <c:pt idx="2581">
                  <c:v>9.9291666666667314E-5</c:v>
                </c:pt>
                <c:pt idx="2582">
                  <c:v>9.9056333333334318E-5</c:v>
                </c:pt>
                <c:pt idx="2583">
                  <c:v>9.9757333333334107E-5</c:v>
                </c:pt>
                <c:pt idx="2584">
                  <c:v>9.9286666666667262E-5</c:v>
                </c:pt>
                <c:pt idx="2585">
                  <c:v>9.9061333333334112E-5</c:v>
                </c:pt>
                <c:pt idx="2586">
                  <c:v>9.9527000000000919E-5</c:v>
                </c:pt>
                <c:pt idx="2587">
                  <c:v>9.9532000000000605E-5</c:v>
                </c:pt>
                <c:pt idx="2588">
                  <c:v>9.976233333333405E-5</c:v>
                </c:pt>
                <c:pt idx="2589">
                  <c:v>9.953700000000105E-5</c:v>
                </c:pt>
                <c:pt idx="2590">
                  <c:v>9.8836000000000854E-5</c:v>
                </c:pt>
                <c:pt idx="2591">
                  <c:v>9.8600666666667791E-5</c:v>
                </c:pt>
                <c:pt idx="2592">
                  <c:v>9.8831000000000938E-5</c:v>
                </c:pt>
                <c:pt idx="2593">
                  <c:v>9.9301666666667363E-5</c:v>
                </c:pt>
                <c:pt idx="2594">
                  <c:v>9.9066333333334083E-5</c:v>
                </c:pt>
                <c:pt idx="2595">
                  <c:v>9.9532000000000903E-5</c:v>
                </c:pt>
                <c:pt idx="2596">
                  <c:v>9.9301666666667363E-5</c:v>
                </c:pt>
                <c:pt idx="2597">
                  <c:v>9.9066333333334083E-5</c:v>
                </c:pt>
                <c:pt idx="2598">
                  <c:v>9.9301666666667363E-5</c:v>
                </c:pt>
                <c:pt idx="2599">
                  <c:v>9.9532000000000903E-5</c:v>
                </c:pt>
                <c:pt idx="2600">
                  <c:v>9.9537000000000928E-5</c:v>
                </c:pt>
                <c:pt idx="2601">
                  <c:v>9.9537000000000928E-5</c:v>
                </c:pt>
                <c:pt idx="2602">
                  <c:v>9.8851000000000779E-5</c:v>
                </c:pt>
                <c:pt idx="2603">
                  <c:v>9.932666666666754E-5</c:v>
                </c:pt>
                <c:pt idx="2604">
                  <c:v>9.9316666666667477E-5</c:v>
                </c:pt>
                <c:pt idx="2605">
                  <c:v>9.8856000000001088E-5</c:v>
                </c:pt>
                <c:pt idx="2606">
                  <c:v>9.8861000000000638E-5</c:v>
                </c:pt>
                <c:pt idx="2607">
                  <c:v>9.886100000000053E-5</c:v>
                </c:pt>
                <c:pt idx="2608">
                  <c:v>9.9091333333334097E-5</c:v>
                </c:pt>
                <c:pt idx="2609">
                  <c:v>9.7694333333334124E-5</c:v>
                </c:pt>
                <c:pt idx="2610">
                  <c:v>9.8625666666668117E-5</c:v>
                </c:pt>
                <c:pt idx="2611">
                  <c:v>9.7228666666667235E-5</c:v>
                </c:pt>
                <c:pt idx="2612">
                  <c:v>9.6993333333333711E-5</c:v>
                </c:pt>
                <c:pt idx="2613">
                  <c:v>9.6763000000000361E-5</c:v>
                </c:pt>
                <c:pt idx="2614">
                  <c:v>9.7228666666667235E-5</c:v>
                </c:pt>
                <c:pt idx="2615">
                  <c:v>9.746400000000076E-5</c:v>
                </c:pt>
                <c:pt idx="2616">
                  <c:v>9.7464000000000475E-5</c:v>
                </c:pt>
                <c:pt idx="2617">
                  <c:v>9.6998333333334183E-5</c:v>
                </c:pt>
                <c:pt idx="2618">
                  <c:v>9.700333333333372E-5</c:v>
                </c:pt>
                <c:pt idx="2619">
                  <c:v>9.7464000000000475E-5</c:v>
                </c:pt>
                <c:pt idx="2620">
                  <c:v>9.7233666666667057E-5</c:v>
                </c:pt>
                <c:pt idx="2621">
                  <c:v>9.6768000000000426E-5</c:v>
                </c:pt>
                <c:pt idx="2622">
                  <c:v>9.6302333333333673E-5</c:v>
                </c:pt>
                <c:pt idx="2623">
                  <c:v>9.6998333333333858E-5</c:v>
                </c:pt>
                <c:pt idx="2624">
                  <c:v>9.7233666666666921E-5</c:v>
                </c:pt>
                <c:pt idx="2625">
                  <c:v>9.7704333333334051E-5</c:v>
                </c:pt>
                <c:pt idx="2626">
                  <c:v>9.8165000000000752E-5</c:v>
                </c:pt>
                <c:pt idx="2627">
                  <c:v>9.8405333333334097E-5</c:v>
                </c:pt>
                <c:pt idx="2628">
                  <c:v>9.864066666666754E-5</c:v>
                </c:pt>
                <c:pt idx="2629">
                  <c:v>9.7939666666667033E-5</c:v>
                </c:pt>
                <c:pt idx="2630">
                  <c:v>9.7704333333333874E-5</c:v>
                </c:pt>
                <c:pt idx="2631">
                  <c:v>9.7944666666667396E-5</c:v>
                </c:pt>
                <c:pt idx="2632">
                  <c:v>9.8170000000000614E-5</c:v>
                </c:pt>
                <c:pt idx="2633">
                  <c:v>9.8175000000000706E-5</c:v>
                </c:pt>
                <c:pt idx="2634">
                  <c:v>9.864066666666754E-5</c:v>
                </c:pt>
                <c:pt idx="2635">
                  <c:v>9.9106333333334333E-5</c:v>
                </c:pt>
                <c:pt idx="2636">
                  <c:v>1.0027299999999995E-4</c:v>
                </c:pt>
                <c:pt idx="2637">
                  <c:v>9.9582000000000538E-5</c:v>
                </c:pt>
                <c:pt idx="2638">
                  <c:v>1.0005266666666725E-4</c:v>
                </c:pt>
                <c:pt idx="2639">
                  <c:v>9.9582000000000647E-5</c:v>
                </c:pt>
                <c:pt idx="2640">
                  <c:v>1.0051833333333389E-4</c:v>
                </c:pt>
                <c:pt idx="2641">
                  <c:v>9.9582000000000647E-5</c:v>
                </c:pt>
                <c:pt idx="2642">
                  <c:v>9.9817333333333819E-5</c:v>
                </c:pt>
                <c:pt idx="2643">
                  <c:v>9.9111333333333856E-5</c:v>
                </c:pt>
                <c:pt idx="2644">
                  <c:v>9.9116333333334084E-5</c:v>
                </c:pt>
                <c:pt idx="2645">
                  <c:v>9.8415333333334363E-5</c:v>
                </c:pt>
                <c:pt idx="2646">
                  <c:v>9.9346666666667272E-5</c:v>
                </c:pt>
                <c:pt idx="2647">
                  <c:v>9.8881000000000682E-5</c:v>
                </c:pt>
                <c:pt idx="2648">
                  <c:v>9.9346666666667272E-5</c:v>
                </c:pt>
                <c:pt idx="2649">
                  <c:v>9.9817333333334008E-5</c:v>
                </c:pt>
                <c:pt idx="2650">
                  <c:v>9.9817333333334008E-5</c:v>
                </c:pt>
                <c:pt idx="2651">
                  <c:v>9.9817333333334008E-5</c:v>
                </c:pt>
                <c:pt idx="2652">
                  <c:v>1.0004766666666714E-4</c:v>
                </c:pt>
                <c:pt idx="2653">
                  <c:v>1.0098400000000021E-4</c:v>
                </c:pt>
                <c:pt idx="2654">
                  <c:v>1.0051833333333389E-4</c:v>
                </c:pt>
                <c:pt idx="2655">
                  <c:v>9.9817333333334008E-5</c:v>
                </c:pt>
                <c:pt idx="2656">
                  <c:v>1.0051833333333389E-4</c:v>
                </c:pt>
                <c:pt idx="2657">
                  <c:v>1.0028800000000076E-4</c:v>
                </c:pt>
                <c:pt idx="2658">
                  <c:v>1.0028300000000035E-4</c:v>
                </c:pt>
                <c:pt idx="2659">
                  <c:v>1.0052833333333398E-4</c:v>
                </c:pt>
                <c:pt idx="2660">
                  <c:v>1.0168500000000047E-4</c:v>
                </c:pt>
                <c:pt idx="2661">
                  <c:v>1.0098899999999961E-4</c:v>
                </c:pt>
                <c:pt idx="2662">
                  <c:v>1.0052833333333398E-4</c:v>
                </c:pt>
                <c:pt idx="2663">
                  <c:v>1.0099400000000041E-4</c:v>
                </c:pt>
                <c:pt idx="2664">
                  <c:v>1.0052333333333379E-4</c:v>
                </c:pt>
                <c:pt idx="2665">
                  <c:v>1.0075866666666712E-4</c:v>
                </c:pt>
                <c:pt idx="2666">
                  <c:v>1.0145966666666671E-4</c:v>
                </c:pt>
                <c:pt idx="2667">
                  <c:v>1.0169499999999983E-4</c:v>
                </c:pt>
                <c:pt idx="2668">
                  <c:v>1.0169500000000041E-4</c:v>
                </c:pt>
                <c:pt idx="2669">
                  <c:v>1.0193033333333367E-4</c:v>
                </c:pt>
                <c:pt idx="2670">
                  <c:v>1.0239600000000001E-4</c:v>
                </c:pt>
                <c:pt idx="2671">
                  <c:v>1.0193033333333367E-4</c:v>
                </c:pt>
                <c:pt idx="2672">
                  <c:v>1.0193033333333329E-4</c:v>
                </c:pt>
                <c:pt idx="2673">
                  <c:v>1.0239600000000001E-4</c:v>
                </c:pt>
                <c:pt idx="2674">
                  <c:v>1.0333233333333281E-4</c:v>
                </c:pt>
                <c:pt idx="2675">
                  <c:v>1.0263633333333385E-4</c:v>
                </c:pt>
                <c:pt idx="2676">
                  <c:v>1.0333233333333281E-4</c:v>
                </c:pt>
                <c:pt idx="2677">
                  <c:v>1.0333233333333301E-4</c:v>
                </c:pt>
                <c:pt idx="2678">
                  <c:v>1.0169999999999949E-4</c:v>
                </c:pt>
                <c:pt idx="2679">
                  <c:v>1.0169499999999983E-4</c:v>
                </c:pt>
                <c:pt idx="2680">
                  <c:v>1.0169999999999964E-4</c:v>
                </c:pt>
                <c:pt idx="2681">
                  <c:v>1.0262633333333376E-4</c:v>
                </c:pt>
                <c:pt idx="2682">
                  <c:v>1.0239599999999985E-4</c:v>
                </c:pt>
                <c:pt idx="2683">
                  <c:v>1.0333233333333361E-4</c:v>
                </c:pt>
                <c:pt idx="2684">
                  <c:v>1.0333733333333351E-4</c:v>
                </c:pt>
                <c:pt idx="2685">
                  <c:v>1.0426866666666729E-4</c:v>
                </c:pt>
                <c:pt idx="2686">
                  <c:v>1.037980000000003E-4</c:v>
                </c:pt>
                <c:pt idx="2687">
                  <c:v>1.0426866666666699E-4</c:v>
                </c:pt>
                <c:pt idx="2688">
                  <c:v>1.0449400000000056E-4</c:v>
                </c:pt>
                <c:pt idx="2689">
                  <c:v>1.0381300000000045E-4</c:v>
                </c:pt>
                <c:pt idx="2690">
                  <c:v>1.040433333333339E-4</c:v>
                </c:pt>
                <c:pt idx="2691">
                  <c:v>1.0311699999999995E-4</c:v>
                </c:pt>
                <c:pt idx="2692">
                  <c:v>1.0404833333333407E-4</c:v>
                </c:pt>
                <c:pt idx="2693">
                  <c:v>1.0357766666666722E-4</c:v>
                </c:pt>
                <c:pt idx="2694">
                  <c:v>1.0241600000000056E-4</c:v>
                </c:pt>
                <c:pt idx="2695">
                  <c:v>1.0242100000000043E-4</c:v>
                </c:pt>
                <c:pt idx="2696">
                  <c:v>1.0334733333333371E-4</c:v>
                </c:pt>
                <c:pt idx="2697">
                  <c:v>1.0335233333333323E-4</c:v>
                </c:pt>
                <c:pt idx="2698">
                  <c:v>1.0242100000000043E-4</c:v>
                </c:pt>
                <c:pt idx="2699">
                  <c:v>1.0288666666666702E-4</c:v>
                </c:pt>
                <c:pt idx="2700">
                  <c:v>1.0311700000000051E-4</c:v>
                </c:pt>
                <c:pt idx="2701">
                  <c:v>1.0289166666666706E-4</c:v>
                </c:pt>
                <c:pt idx="2702">
                  <c:v>1.0288666666666692E-4</c:v>
                </c:pt>
                <c:pt idx="2703">
                  <c:v>1.0312200000000003E-4</c:v>
                </c:pt>
                <c:pt idx="2704">
                  <c:v>1.0288666666666702E-4</c:v>
                </c:pt>
                <c:pt idx="2705">
                  <c:v>1.0312199999999983E-4</c:v>
                </c:pt>
                <c:pt idx="2706">
                  <c:v>1.0358766666666666E-4</c:v>
                </c:pt>
                <c:pt idx="2707">
                  <c:v>1.038280000000008E-4</c:v>
                </c:pt>
                <c:pt idx="2708">
                  <c:v>1.0405833333333421E-4</c:v>
                </c:pt>
                <c:pt idx="2709">
                  <c:v>1.038280000000008E-4</c:v>
                </c:pt>
                <c:pt idx="2710">
                  <c:v>1.0406333333333398E-4</c:v>
                </c:pt>
                <c:pt idx="2711">
                  <c:v>1.0406333333333398E-4</c:v>
                </c:pt>
                <c:pt idx="2712">
                  <c:v>1.0430366666666752E-4</c:v>
                </c:pt>
                <c:pt idx="2713">
                  <c:v>1.0476433333333362E-4</c:v>
                </c:pt>
                <c:pt idx="2714">
                  <c:v>1.0452900000000023E-4</c:v>
                </c:pt>
                <c:pt idx="2715">
                  <c:v>1.0430366666666689E-4</c:v>
                </c:pt>
                <c:pt idx="2716">
                  <c:v>1.0360266666666698E-4</c:v>
                </c:pt>
                <c:pt idx="2717">
                  <c:v>1.040633333333337E-4</c:v>
                </c:pt>
                <c:pt idx="2718">
                  <c:v>1.0452400000000032E-4</c:v>
                </c:pt>
                <c:pt idx="2719">
                  <c:v>1.0523000000000045E-4</c:v>
                </c:pt>
                <c:pt idx="2720">
                  <c:v>1.0430366666666703E-4</c:v>
                </c:pt>
                <c:pt idx="2721">
                  <c:v>1.047643333333335E-4</c:v>
                </c:pt>
                <c:pt idx="2722">
                  <c:v>1.0616633333333365E-4</c:v>
                </c:pt>
                <c:pt idx="2723">
                  <c:v>1.0428866666666737E-4</c:v>
                </c:pt>
                <c:pt idx="2724">
                  <c:v>1.0359766666666693E-4</c:v>
                </c:pt>
                <c:pt idx="2725">
                  <c:v>1.0336733333333351E-4</c:v>
                </c:pt>
                <c:pt idx="2726">
                  <c:v>1.0406333333333363E-4</c:v>
                </c:pt>
                <c:pt idx="2727">
                  <c:v>1.0383799999999981E-4</c:v>
                </c:pt>
                <c:pt idx="2728">
                  <c:v>1.0406833333333377E-4</c:v>
                </c:pt>
                <c:pt idx="2729">
                  <c:v>1.045340000000003E-4</c:v>
                </c:pt>
                <c:pt idx="2730">
                  <c:v>1.0523500000000105E-4</c:v>
                </c:pt>
                <c:pt idx="2731">
                  <c:v>1.0384300000000023E-4</c:v>
                </c:pt>
                <c:pt idx="2732">
                  <c:v>1.0385300000000047E-4</c:v>
                </c:pt>
                <c:pt idx="2733">
                  <c:v>1.0338233333333341E-4</c:v>
                </c:pt>
                <c:pt idx="2734">
                  <c:v>1.0431866666666728E-4</c:v>
                </c:pt>
                <c:pt idx="2735">
                  <c:v>1.0431866666666724E-4</c:v>
                </c:pt>
                <c:pt idx="2736">
                  <c:v>1.0432366666666711E-4</c:v>
                </c:pt>
                <c:pt idx="2737">
                  <c:v>1.0385800000000041E-4</c:v>
                </c:pt>
                <c:pt idx="2738">
                  <c:v>1.0431866666666741E-4</c:v>
                </c:pt>
                <c:pt idx="2739">
                  <c:v>1.0431866666666724E-4</c:v>
                </c:pt>
                <c:pt idx="2740">
                  <c:v>1.0432366666666683E-4</c:v>
                </c:pt>
                <c:pt idx="2741">
                  <c:v>1.0432366666666687E-4</c:v>
                </c:pt>
                <c:pt idx="2742">
                  <c:v>1.045539999999998E-4</c:v>
                </c:pt>
                <c:pt idx="2743">
                  <c:v>1.0408833333333379E-4</c:v>
                </c:pt>
                <c:pt idx="2744">
                  <c:v>1.0408833333333362E-4</c:v>
                </c:pt>
                <c:pt idx="2745">
                  <c:v>1.0455399999999991E-4</c:v>
                </c:pt>
                <c:pt idx="2746">
                  <c:v>1.0454900000000003E-4</c:v>
                </c:pt>
                <c:pt idx="2747">
                  <c:v>1.0408833333333362E-4</c:v>
                </c:pt>
                <c:pt idx="2748">
                  <c:v>1.0501966666666705E-4</c:v>
                </c:pt>
                <c:pt idx="2749">
                  <c:v>1.0525000000000046E-4</c:v>
                </c:pt>
                <c:pt idx="2750">
                  <c:v>1.0501966666666712E-4</c:v>
                </c:pt>
                <c:pt idx="2751">
                  <c:v>1.0526000000000037E-4</c:v>
                </c:pt>
                <c:pt idx="2752">
                  <c:v>1.0665699999999983E-4</c:v>
                </c:pt>
                <c:pt idx="2753">
                  <c:v>1.0642666666666713E-4</c:v>
                </c:pt>
                <c:pt idx="2754">
                  <c:v>1.0573066666666709E-4</c:v>
                </c:pt>
                <c:pt idx="2755">
                  <c:v>1.0573066666666709E-4</c:v>
                </c:pt>
                <c:pt idx="2756">
                  <c:v>1.0619633333333341E-4</c:v>
                </c:pt>
                <c:pt idx="2757">
                  <c:v>1.0573566666666727E-4</c:v>
                </c:pt>
                <c:pt idx="2758">
                  <c:v>1.0573066666666696E-4</c:v>
                </c:pt>
                <c:pt idx="2759">
                  <c:v>1.0549533333333399E-4</c:v>
                </c:pt>
                <c:pt idx="2760">
                  <c:v>1.0526500000000053E-4</c:v>
                </c:pt>
                <c:pt idx="2761">
                  <c:v>1.0526500000000053E-4</c:v>
                </c:pt>
                <c:pt idx="2762">
                  <c:v>1.0526000000000037E-4</c:v>
                </c:pt>
                <c:pt idx="2763">
                  <c:v>1.059610000000003E-4</c:v>
                </c:pt>
                <c:pt idx="2764">
                  <c:v>1.0573066666666709E-4</c:v>
                </c:pt>
                <c:pt idx="2765">
                  <c:v>1.0572566666666726E-4</c:v>
                </c:pt>
                <c:pt idx="2766">
                  <c:v>1.0549033333333368E-4</c:v>
                </c:pt>
                <c:pt idx="2767">
                  <c:v>1.0526000000000056E-4</c:v>
                </c:pt>
                <c:pt idx="2768">
                  <c:v>1.0526000000000037E-4</c:v>
                </c:pt>
                <c:pt idx="2769">
                  <c:v>1.0595600000000001E-4</c:v>
                </c:pt>
                <c:pt idx="2770">
                  <c:v>1.0549533333333399E-4</c:v>
                </c:pt>
                <c:pt idx="2771">
                  <c:v>1.0619133333333365E-4</c:v>
                </c:pt>
                <c:pt idx="2772">
                  <c:v>1.0595600000000001E-4</c:v>
                </c:pt>
                <c:pt idx="2773">
                  <c:v>1.0619633333333341E-4</c:v>
                </c:pt>
                <c:pt idx="2774">
                  <c:v>1.0689233333333367E-4</c:v>
                </c:pt>
                <c:pt idx="2775">
                  <c:v>1.0549533333333381E-4</c:v>
                </c:pt>
                <c:pt idx="2776">
                  <c:v>1.0409833333333368E-4</c:v>
                </c:pt>
                <c:pt idx="2777">
                  <c:v>1.0502966666666703E-4</c:v>
                </c:pt>
                <c:pt idx="2778">
                  <c:v>1.0502966666666712E-4</c:v>
                </c:pt>
                <c:pt idx="2779">
                  <c:v>1.0526500000000053E-4</c:v>
                </c:pt>
                <c:pt idx="2780">
                  <c:v>1.0596600000000017E-4</c:v>
                </c:pt>
                <c:pt idx="2781">
                  <c:v>1.0596600000000017E-4</c:v>
                </c:pt>
                <c:pt idx="2782">
                  <c:v>1.0573566666666717E-4</c:v>
                </c:pt>
                <c:pt idx="2783">
                  <c:v>1.0712766666666703E-4</c:v>
                </c:pt>
                <c:pt idx="2784">
                  <c:v>1.0712766666666692E-4</c:v>
                </c:pt>
                <c:pt idx="2785">
                  <c:v>1.0759333333333341E-4</c:v>
                </c:pt>
                <c:pt idx="2786">
                  <c:v>1.0760333333333406E-4</c:v>
                </c:pt>
                <c:pt idx="2787">
                  <c:v>1.0736800000000043E-4</c:v>
                </c:pt>
                <c:pt idx="2788">
                  <c:v>1.0713266666666685E-4</c:v>
                </c:pt>
                <c:pt idx="2789">
                  <c:v>1.0713266666666685E-4</c:v>
                </c:pt>
                <c:pt idx="2790">
                  <c:v>1.0666700000000065E-4</c:v>
                </c:pt>
                <c:pt idx="2791">
                  <c:v>1.0690233333333365E-4</c:v>
                </c:pt>
                <c:pt idx="2792">
                  <c:v>1.0689733333333392E-4</c:v>
                </c:pt>
                <c:pt idx="2793">
                  <c:v>1.0736800000000063E-4</c:v>
                </c:pt>
                <c:pt idx="2794">
                  <c:v>1.0713266666666706E-4</c:v>
                </c:pt>
                <c:pt idx="2795">
                  <c:v>1.0782866666666738E-4</c:v>
                </c:pt>
                <c:pt idx="2796">
                  <c:v>1.0829433333333406E-4</c:v>
                </c:pt>
                <c:pt idx="2797">
                  <c:v>1.0759833333333387E-4</c:v>
                </c:pt>
                <c:pt idx="2798">
                  <c:v>1.0805900000000032E-4</c:v>
                </c:pt>
                <c:pt idx="2799">
                  <c:v>1.0713766666666721E-4</c:v>
                </c:pt>
                <c:pt idx="2800">
                  <c:v>1.0783366666666702E-4</c:v>
                </c:pt>
                <c:pt idx="2801">
                  <c:v>1.0829933333333371E-4</c:v>
                </c:pt>
                <c:pt idx="2802">
                  <c:v>1.0806399999999981E-4</c:v>
                </c:pt>
                <c:pt idx="2803">
                  <c:v>1.0759833333333387E-4</c:v>
                </c:pt>
                <c:pt idx="2804">
                  <c:v>1.0782866666666738E-4</c:v>
                </c:pt>
                <c:pt idx="2805">
                  <c:v>1.0806900000000058E-4</c:v>
                </c:pt>
                <c:pt idx="2806">
                  <c:v>1.0829433333333381E-4</c:v>
                </c:pt>
                <c:pt idx="2807">
                  <c:v>1.0828933333333369E-4</c:v>
                </c:pt>
                <c:pt idx="2808">
                  <c:v>1.0806400000000077E-4</c:v>
                </c:pt>
                <c:pt idx="2809">
                  <c:v>1.0806400000000077E-4</c:v>
                </c:pt>
                <c:pt idx="2810">
                  <c:v>1.0828933333333383E-4</c:v>
                </c:pt>
                <c:pt idx="2811">
                  <c:v>1.0805900000000018E-4</c:v>
                </c:pt>
                <c:pt idx="2812">
                  <c:v>1.0690233333333365E-4</c:v>
                </c:pt>
                <c:pt idx="2813">
                  <c:v>1.0713766666666721E-4</c:v>
                </c:pt>
                <c:pt idx="2814">
                  <c:v>1.0737799999999981E-4</c:v>
                </c:pt>
                <c:pt idx="2815">
                  <c:v>1.073729999999998E-4</c:v>
                </c:pt>
                <c:pt idx="2816">
                  <c:v>1.0830433333333368E-4</c:v>
                </c:pt>
                <c:pt idx="2817">
                  <c:v>1.0830933333333391E-4</c:v>
                </c:pt>
                <c:pt idx="2818">
                  <c:v>1.071376666666667E-4</c:v>
                </c:pt>
                <c:pt idx="2819">
                  <c:v>1.0714266666666677E-4</c:v>
                </c:pt>
                <c:pt idx="2820">
                  <c:v>1.0597600000000023E-4</c:v>
                </c:pt>
                <c:pt idx="2821">
                  <c:v>1.0737299999999995E-4</c:v>
                </c:pt>
                <c:pt idx="2822">
                  <c:v>1.0551033333333343E-4</c:v>
                </c:pt>
                <c:pt idx="2823">
                  <c:v>1.0597099999999991E-4</c:v>
                </c:pt>
                <c:pt idx="2824">
                  <c:v>1.0551033333333349E-4</c:v>
                </c:pt>
                <c:pt idx="2825">
                  <c:v>1.0550533333333366E-4</c:v>
                </c:pt>
                <c:pt idx="2826">
                  <c:v>1.0574066666666705E-4</c:v>
                </c:pt>
                <c:pt idx="2827">
                  <c:v>1.0597600000000023E-4</c:v>
                </c:pt>
                <c:pt idx="2828">
                  <c:v>1.0644666666666721E-4</c:v>
                </c:pt>
                <c:pt idx="2829">
                  <c:v>1.0644166666666741E-4</c:v>
                </c:pt>
                <c:pt idx="2830">
                  <c:v>1.0691233333333361E-4</c:v>
                </c:pt>
                <c:pt idx="2831">
                  <c:v>1.0668200000000016E-4</c:v>
                </c:pt>
                <c:pt idx="2832">
                  <c:v>1.0761833333333419E-4</c:v>
                </c:pt>
                <c:pt idx="2833">
                  <c:v>1.0691233333333347E-4</c:v>
                </c:pt>
                <c:pt idx="2834">
                  <c:v>1.0644166666666741E-4</c:v>
                </c:pt>
                <c:pt idx="2835">
                  <c:v>1.0621133333333411E-4</c:v>
                </c:pt>
                <c:pt idx="2836">
                  <c:v>1.059809999999998E-4</c:v>
                </c:pt>
                <c:pt idx="2837">
                  <c:v>1.0668200000000016E-4</c:v>
                </c:pt>
                <c:pt idx="2838">
                  <c:v>1.0598600000000001E-4</c:v>
                </c:pt>
                <c:pt idx="2839">
                  <c:v>1.0551533333333424E-4</c:v>
                </c:pt>
                <c:pt idx="2840">
                  <c:v>1.0551533333333409E-4</c:v>
                </c:pt>
                <c:pt idx="2841">
                  <c:v>1.0527999999999981E-4</c:v>
                </c:pt>
                <c:pt idx="2842">
                  <c:v>1.0504466666666708E-4</c:v>
                </c:pt>
                <c:pt idx="2843">
                  <c:v>1.0528500000000064E-4</c:v>
                </c:pt>
                <c:pt idx="2844">
                  <c:v>1.0528500000000064E-4</c:v>
                </c:pt>
                <c:pt idx="2845">
                  <c:v>1.0504966666666729E-4</c:v>
                </c:pt>
                <c:pt idx="2846">
                  <c:v>1.0527500000000101E-4</c:v>
                </c:pt>
                <c:pt idx="2847">
                  <c:v>1.0527500000000069E-4</c:v>
                </c:pt>
                <c:pt idx="2848">
                  <c:v>1.0621133333333431E-4</c:v>
                </c:pt>
                <c:pt idx="2849">
                  <c:v>1.055203333333339E-4</c:v>
                </c:pt>
                <c:pt idx="2850">
                  <c:v>1.0504966666666729E-4</c:v>
                </c:pt>
                <c:pt idx="2851">
                  <c:v>1.0598600000000001E-4</c:v>
                </c:pt>
                <c:pt idx="2852">
                  <c:v>1.0621633333333405E-4</c:v>
                </c:pt>
                <c:pt idx="2853">
                  <c:v>1.0644666666666705E-4</c:v>
                </c:pt>
                <c:pt idx="2854">
                  <c:v>1.0621633333333422E-4</c:v>
                </c:pt>
                <c:pt idx="2855">
                  <c:v>1.0598600000000043E-4</c:v>
                </c:pt>
                <c:pt idx="2856">
                  <c:v>1.0645666666666707E-4</c:v>
                </c:pt>
                <c:pt idx="2857">
                  <c:v>1.0622133333333405E-4</c:v>
                </c:pt>
                <c:pt idx="2858">
                  <c:v>1.0645666666666707E-4</c:v>
                </c:pt>
                <c:pt idx="2859">
                  <c:v>1.0622133333333405E-4</c:v>
                </c:pt>
                <c:pt idx="2860">
                  <c:v>1.099116666666672E-4</c:v>
                </c:pt>
                <c:pt idx="2861">
                  <c:v>1.0921066666666741E-4</c:v>
                </c:pt>
                <c:pt idx="2862">
                  <c:v>1.1037733333333383E-4</c:v>
                </c:pt>
                <c:pt idx="2863">
                  <c:v>1.099116666666672E-4</c:v>
                </c:pt>
                <c:pt idx="2864">
                  <c:v>1.0874999999999989E-4</c:v>
                </c:pt>
                <c:pt idx="2865">
                  <c:v>1.0991666666666683E-4</c:v>
                </c:pt>
                <c:pt idx="2866">
                  <c:v>1.1037733333333358E-4</c:v>
                </c:pt>
                <c:pt idx="2867">
                  <c:v>1.0968633333333383E-4</c:v>
                </c:pt>
                <c:pt idx="2868">
                  <c:v>1.0945100000000025E-4</c:v>
                </c:pt>
                <c:pt idx="2869">
                  <c:v>1.0921066666666723E-4</c:v>
                </c:pt>
                <c:pt idx="2870">
                  <c:v>1.0898033333333345E-4</c:v>
                </c:pt>
                <c:pt idx="2871">
                  <c:v>1.0898033333333345E-4</c:v>
                </c:pt>
                <c:pt idx="2872">
                  <c:v>1.0944100000000065E-4</c:v>
                </c:pt>
                <c:pt idx="2873">
                  <c:v>1.0851466666666706E-4</c:v>
                </c:pt>
                <c:pt idx="2874">
                  <c:v>1.0827933333333349E-4</c:v>
                </c:pt>
                <c:pt idx="2875">
                  <c:v>1.0944600000000025E-4</c:v>
                </c:pt>
                <c:pt idx="2876">
                  <c:v>1.0968133333333368E-4</c:v>
                </c:pt>
                <c:pt idx="2877">
                  <c:v>1.0897533333333365E-4</c:v>
                </c:pt>
                <c:pt idx="2878">
                  <c:v>1.0897533333333395E-4</c:v>
                </c:pt>
                <c:pt idx="2879">
                  <c:v>1.0758333333333345E-4</c:v>
                </c:pt>
                <c:pt idx="2880">
                  <c:v>1.0804900000000004E-4</c:v>
                </c:pt>
                <c:pt idx="2881">
                  <c:v>1.0827433333333384E-4</c:v>
                </c:pt>
                <c:pt idx="2882">
                  <c:v>1.0875500000000035E-4</c:v>
                </c:pt>
                <c:pt idx="2883">
                  <c:v>1.0805400000000064E-4</c:v>
                </c:pt>
                <c:pt idx="2884">
                  <c:v>1.0828933333333361E-4</c:v>
                </c:pt>
                <c:pt idx="2885">
                  <c:v>1.0782866666666725E-4</c:v>
                </c:pt>
                <c:pt idx="2886">
                  <c:v>1.0805900000000032E-4</c:v>
                </c:pt>
                <c:pt idx="2887">
                  <c:v>1.0853466666666717E-4</c:v>
                </c:pt>
                <c:pt idx="2888">
                  <c:v>1.0875999999999989E-4</c:v>
                </c:pt>
                <c:pt idx="2889">
                  <c:v>1.0782866666666756E-4</c:v>
                </c:pt>
                <c:pt idx="2890">
                  <c:v>1.0806400000000029E-4</c:v>
                </c:pt>
                <c:pt idx="2891">
                  <c:v>1.0806400000000029E-4</c:v>
                </c:pt>
                <c:pt idx="2892">
                  <c:v>1.0829433333333397E-4</c:v>
                </c:pt>
                <c:pt idx="2893">
                  <c:v>1.0829933333333382E-4</c:v>
                </c:pt>
                <c:pt idx="2894">
                  <c:v>1.0643166666666745E-4</c:v>
                </c:pt>
                <c:pt idx="2895">
                  <c:v>1.0712766666666723E-4</c:v>
                </c:pt>
                <c:pt idx="2896">
                  <c:v>1.0689733333333381E-4</c:v>
                </c:pt>
                <c:pt idx="2897">
                  <c:v>1.0713266666666702E-4</c:v>
                </c:pt>
                <c:pt idx="2898">
                  <c:v>1.0735800000000046E-4</c:v>
                </c:pt>
                <c:pt idx="2899">
                  <c:v>1.0782366666666747E-4</c:v>
                </c:pt>
                <c:pt idx="2900">
                  <c:v>1.0759333333333364E-4</c:v>
                </c:pt>
                <c:pt idx="2901">
                  <c:v>1.0758833333333396E-4</c:v>
                </c:pt>
                <c:pt idx="2902">
                  <c:v>1.0781866666666774E-4</c:v>
                </c:pt>
                <c:pt idx="2903">
                  <c:v>1.0805400000000037E-4</c:v>
                </c:pt>
                <c:pt idx="2904">
                  <c:v>1.0781866666666774E-4</c:v>
                </c:pt>
                <c:pt idx="2905">
                  <c:v>1.0736300000000024E-4</c:v>
                </c:pt>
                <c:pt idx="2906">
                  <c:v>1.0759833333333387E-4</c:v>
                </c:pt>
                <c:pt idx="2907">
                  <c:v>1.0712766666666734E-4</c:v>
                </c:pt>
                <c:pt idx="2908">
                  <c:v>1.0712766666666734E-4</c:v>
                </c:pt>
                <c:pt idx="2909">
                  <c:v>1.0712766666666747E-4</c:v>
                </c:pt>
                <c:pt idx="2910">
                  <c:v>1.0689233333333387E-4</c:v>
                </c:pt>
                <c:pt idx="2911">
                  <c:v>1.0782366666666747E-4</c:v>
                </c:pt>
                <c:pt idx="2912">
                  <c:v>1.0829433333333406E-4</c:v>
                </c:pt>
                <c:pt idx="2913">
                  <c:v>1.0829433333333439E-4</c:v>
                </c:pt>
                <c:pt idx="2914">
                  <c:v>1.0829433333333439E-4</c:v>
                </c:pt>
                <c:pt idx="2915">
                  <c:v>1.0805900000000069E-4</c:v>
                </c:pt>
                <c:pt idx="2916">
                  <c:v>1.0829433333333397E-4</c:v>
                </c:pt>
                <c:pt idx="2917">
                  <c:v>1.0829933333333358E-4</c:v>
                </c:pt>
                <c:pt idx="2918">
                  <c:v>1.0876000000000058E-4</c:v>
                </c:pt>
                <c:pt idx="2919">
                  <c:v>1.0828433333333388E-4</c:v>
                </c:pt>
                <c:pt idx="2920">
                  <c:v>1.0712766666666703E-4</c:v>
                </c:pt>
                <c:pt idx="2921">
                  <c:v>1.0805900000000032E-4</c:v>
                </c:pt>
                <c:pt idx="2922">
                  <c:v>1.0759333333333364E-4</c:v>
                </c:pt>
                <c:pt idx="2923">
                  <c:v>1.0851966666666723E-4</c:v>
                </c:pt>
                <c:pt idx="2924">
                  <c:v>1.0851966666666723E-4</c:v>
                </c:pt>
                <c:pt idx="2925">
                  <c:v>1.0805900000000025E-4</c:v>
                </c:pt>
                <c:pt idx="2926">
                  <c:v>1.0805900000000025E-4</c:v>
                </c:pt>
                <c:pt idx="2927">
                  <c:v>1.0758833333333378E-4</c:v>
                </c:pt>
                <c:pt idx="2928">
                  <c:v>1.0688733333333365E-4</c:v>
                </c:pt>
                <c:pt idx="2929">
                  <c:v>1.0665700000000052E-4</c:v>
                </c:pt>
                <c:pt idx="2930">
                  <c:v>1.0665700000000086E-4</c:v>
                </c:pt>
                <c:pt idx="2931">
                  <c:v>1.0619133333333396E-4</c:v>
                </c:pt>
                <c:pt idx="2932">
                  <c:v>1.0666200000000049E-4</c:v>
                </c:pt>
                <c:pt idx="2933">
                  <c:v>1.0759333333333364E-4</c:v>
                </c:pt>
                <c:pt idx="2934">
                  <c:v>1.0759333333333364E-4</c:v>
                </c:pt>
                <c:pt idx="2935">
                  <c:v>1.0736800000000043E-4</c:v>
                </c:pt>
                <c:pt idx="2936">
                  <c:v>1.0806400000000061E-4</c:v>
                </c:pt>
                <c:pt idx="2937">
                  <c:v>1.0829433333333381E-4</c:v>
                </c:pt>
                <c:pt idx="2938">
                  <c:v>1.0806400000000061E-4</c:v>
                </c:pt>
                <c:pt idx="2939">
                  <c:v>1.0899033333333371E-4</c:v>
                </c:pt>
                <c:pt idx="2940">
                  <c:v>1.085246666666673E-4</c:v>
                </c:pt>
                <c:pt idx="2941">
                  <c:v>1.0829433333333423E-4</c:v>
                </c:pt>
                <c:pt idx="2942">
                  <c:v>1.0852466666666764E-4</c:v>
                </c:pt>
                <c:pt idx="2943">
                  <c:v>1.0899533333333432E-4</c:v>
                </c:pt>
                <c:pt idx="2944">
                  <c:v>1.0922566666666786E-4</c:v>
                </c:pt>
                <c:pt idx="2945">
                  <c:v>1.0922566666666748E-4</c:v>
                </c:pt>
                <c:pt idx="2946">
                  <c:v>1.0945600000000045E-4</c:v>
                </c:pt>
                <c:pt idx="2947">
                  <c:v>1.0946100000000045E-4</c:v>
                </c:pt>
                <c:pt idx="2948">
                  <c:v>1.0945600000000068E-4</c:v>
                </c:pt>
                <c:pt idx="2949">
                  <c:v>1.0922566666666763E-4</c:v>
                </c:pt>
                <c:pt idx="2950">
                  <c:v>1.1014699999999981E-4</c:v>
                </c:pt>
                <c:pt idx="2951">
                  <c:v>1.0992166666666701E-4</c:v>
                </c:pt>
                <c:pt idx="2952">
                  <c:v>1.0945600000000045E-4</c:v>
                </c:pt>
                <c:pt idx="2953">
                  <c:v>1.087650000000007E-4</c:v>
                </c:pt>
                <c:pt idx="2954">
                  <c:v>1.0829433333333402E-4</c:v>
                </c:pt>
                <c:pt idx="2955">
                  <c:v>1.0852966666666664E-4</c:v>
                </c:pt>
                <c:pt idx="2956">
                  <c:v>1.0899533333333403E-4</c:v>
                </c:pt>
                <c:pt idx="2957">
                  <c:v>1.0946100000000073E-4</c:v>
                </c:pt>
                <c:pt idx="2958">
                  <c:v>1.0969133333333373E-4</c:v>
                </c:pt>
                <c:pt idx="2959">
                  <c:v>1.0922066666666705E-4</c:v>
                </c:pt>
                <c:pt idx="2960">
                  <c:v>1.0969633333333396E-4</c:v>
                </c:pt>
                <c:pt idx="2961">
                  <c:v>1.0922566666666748E-4</c:v>
                </c:pt>
                <c:pt idx="2962">
                  <c:v>1.0899033333333371E-4</c:v>
                </c:pt>
                <c:pt idx="2963">
                  <c:v>1.0922566666666748E-4</c:v>
                </c:pt>
                <c:pt idx="2964">
                  <c:v>1.0876500000000026E-4</c:v>
                </c:pt>
                <c:pt idx="2965">
                  <c:v>1.0853466666666717E-4</c:v>
                </c:pt>
                <c:pt idx="2966">
                  <c:v>1.0876500000000052E-4</c:v>
                </c:pt>
                <c:pt idx="2967">
                  <c:v>1.0946100000000073E-4</c:v>
                </c:pt>
                <c:pt idx="2968">
                  <c:v>1.0969633333333384E-4</c:v>
                </c:pt>
                <c:pt idx="2969">
                  <c:v>1.0783866666666738E-4</c:v>
                </c:pt>
                <c:pt idx="2970">
                  <c:v>1.0830433333333383E-4</c:v>
                </c:pt>
                <c:pt idx="2971">
                  <c:v>1.1016700000000042E-4</c:v>
                </c:pt>
                <c:pt idx="2972">
                  <c:v>1.0900033333333387E-4</c:v>
                </c:pt>
                <c:pt idx="2973">
                  <c:v>1.0923066666666711E-4</c:v>
                </c:pt>
                <c:pt idx="2974">
                  <c:v>1.0830933333333349E-4</c:v>
                </c:pt>
                <c:pt idx="2975">
                  <c:v>1.0783866666666705E-4</c:v>
                </c:pt>
                <c:pt idx="2976">
                  <c:v>1.0831433333333357E-4</c:v>
                </c:pt>
                <c:pt idx="2977">
                  <c:v>1.0900533333333421E-4</c:v>
                </c:pt>
                <c:pt idx="2978">
                  <c:v>1.0924566666666743E-4</c:v>
                </c:pt>
                <c:pt idx="2979">
                  <c:v>1.0901533333333385E-4</c:v>
                </c:pt>
                <c:pt idx="2980">
                  <c:v>1.0924066666666727E-4</c:v>
                </c:pt>
                <c:pt idx="2981">
                  <c:v>1.0948099999999981E-4</c:v>
                </c:pt>
                <c:pt idx="2982">
                  <c:v>1.0924566666666729E-4</c:v>
                </c:pt>
                <c:pt idx="2983">
                  <c:v>1.0901033333333384E-4</c:v>
                </c:pt>
                <c:pt idx="2984">
                  <c:v>1.099466666666671E-4</c:v>
                </c:pt>
                <c:pt idx="2985">
                  <c:v>1.0901033333333384E-4</c:v>
                </c:pt>
                <c:pt idx="2986">
                  <c:v>1.0924066666666713E-4</c:v>
                </c:pt>
                <c:pt idx="2987">
                  <c:v>1.0924066666666745E-4</c:v>
                </c:pt>
                <c:pt idx="2988">
                  <c:v>1.0923566666666758E-4</c:v>
                </c:pt>
                <c:pt idx="2989">
                  <c:v>1.0830433333333355E-4</c:v>
                </c:pt>
                <c:pt idx="2990">
                  <c:v>1.0947099999999993E-4</c:v>
                </c:pt>
                <c:pt idx="2991">
                  <c:v>1.0924066666666713E-4</c:v>
                </c:pt>
                <c:pt idx="2992">
                  <c:v>1.0971633333333351E-4</c:v>
                </c:pt>
                <c:pt idx="2993">
                  <c:v>1.0877999999999967E-4</c:v>
                </c:pt>
                <c:pt idx="2994">
                  <c:v>1.0854966666666662E-4</c:v>
                </c:pt>
                <c:pt idx="2995">
                  <c:v>1.0877999999999967E-4</c:v>
                </c:pt>
                <c:pt idx="2996">
                  <c:v>1.0971633333333376E-4</c:v>
                </c:pt>
                <c:pt idx="2997">
                  <c:v>1.0925066666666724E-4</c:v>
                </c:pt>
                <c:pt idx="2998">
                  <c:v>1.0924566666666743E-4</c:v>
                </c:pt>
                <c:pt idx="2999">
                  <c:v>1.0924566666666728E-4</c:v>
                </c:pt>
                <c:pt idx="3000">
                  <c:v>1.0948099999999981E-4</c:v>
                </c:pt>
                <c:pt idx="3001">
                  <c:v>1.0971633333333376E-4</c:v>
                </c:pt>
                <c:pt idx="3002">
                  <c:v>1.0971633333333376E-4</c:v>
                </c:pt>
                <c:pt idx="3003">
                  <c:v>1.0971133333333382E-4</c:v>
                </c:pt>
                <c:pt idx="3004">
                  <c:v>1.1017200000000023E-4</c:v>
                </c:pt>
                <c:pt idx="3005">
                  <c:v>1.0947600000000036E-4</c:v>
                </c:pt>
                <c:pt idx="3006">
                  <c:v>1.099466666666671E-4</c:v>
                </c:pt>
                <c:pt idx="3007">
                  <c:v>1.0971133333333399E-4</c:v>
                </c:pt>
                <c:pt idx="3008">
                  <c:v>1.0971133333333399E-4</c:v>
                </c:pt>
                <c:pt idx="3009">
                  <c:v>1.094810000000004E-4</c:v>
                </c:pt>
                <c:pt idx="3010">
                  <c:v>1.094810000000004E-4</c:v>
                </c:pt>
                <c:pt idx="3011">
                  <c:v>1.0994666666666689E-4</c:v>
                </c:pt>
                <c:pt idx="3012">
                  <c:v>1.0947600000000043E-4</c:v>
                </c:pt>
                <c:pt idx="3013">
                  <c:v>1.0994666666666689E-4</c:v>
                </c:pt>
                <c:pt idx="3014">
                  <c:v>1.1040733333333393E-4</c:v>
                </c:pt>
                <c:pt idx="3015">
                  <c:v>1.094860000000001E-4</c:v>
                </c:pt>
                <c:pt idx="3016">
                  <c:v>1.1041233333333355E-4</c:v>
                </c:pt>
                <c:pt idx="3017">
                  <c:v>1.0971633333333351E-4</c:v>
                </c:pt>
                <c:pt idx="3018">
                  <c:v>1.0948600000000048E-4</c:v>
                </c:pt>
                <c:pt idx="3019">
                  <c:v>1.0948600000000048E-4</c:v>
                </c:pt>
                <c:pt idx="3020">
                  <c:v>1.0995166666666739E-4</c:v>
                </c:pt>
                <c:pt idx="3021">
                  <c:v>1.1041733333333391E-4</c:v>
                </c:pt>
                <c:pt idx="3022">
                  <c:v>1.1042233333333386E-4</c:v>
                </c:pt>
                <c:pt idx="3023">
                  <c:v>1.094910000000006E-4</c:v>
                </c:pt>
                <c:pt idx="3024">
                  <c:v>1.0949100000000081E-4</c:v>
                </c:pt>
                <c:pt idx="3025">
                  <c:v>1.0948600000000048E-4</c:v>
                </c:pt>
                <c:pt idx="3026">
                  <c:v>1.0901533333333432E-4</c:v>
                </c:pt>
                <c:pt idx="3027">
                  <c:v>1.0925066666666709E-4</c:v>
                </c:pt>
                <c:pt idx="3028">
                  <c:v>1.0948100000000067E-4</c:v>
                </c:pt>
                <c:pt idx="3029">
                  <c:v>1.0971633333333383E-4</c:v>
                </c:pt>
                <c:pt idx="3030">
                  <c:v>1.1064266666666717E-4</c:v>
                </c:pt>
                <c:pt idx="3031">
                  <c:v>1.1018699999999987E-4</c:v>
                </c:pt>
                <c:pt idx="3032">
                  <c:v>1.1018699999999987E-4</c:v>
                </c:pt>
                <c:pt idx="3033">
                  <c:v>1.1065266666666726E-4</c:v>
                </c:pt>
                <c:pt idx="3034">
                  <c:v>1.0880000000000077E-4</c:v>
                </c:pt>
                <c:pt idx="3035">
                  <c:v>1.0972633333333409E-4</c:v>
                </c:pt>
                <c:pt idx="3036">
                  <c:v>1.0902533333333414E-4</c:v>
                </c:pt>
                <c:pt idx="3037">
                  <c:v>1.0948600000000063E-4</c:v>
                </c:pt>
                <c:pt idx="3038">
                  <c:v>1.0926566666666783E-4</c:v>
                </c:pt>
                <c:pt idx="3039">
                  <c:v>1.0902533333333414E-4</c:v>
                </c:pt>
                <c:pt idx="3040">
                  <c:v>1.0949100000000081E-4</c:v>
                </c:pt>
                <c:pt idx="3041">
                  <c:v>1.0972633333333392E-4</c:v>
                </c:pt>
                <c:pt idx="3042">
                  <c:v>1.0926066666666735E-4</c:v>
                </c:pt>
                <c:pt idx="3043">
                  <c:v>1.0856466666666714E-4</c:v>
                </c:pt>
                <c:pt idx="3044">
                  <c:v>1.0856466666666714E-4</c:v>
                </c:pt>
                <c:pt idx="3045">
                  <c:v>1.0856466666666703E-4</c:v>
                </c:pt>
                <c:pt idx="3046">
                  <c:v>1.0949100000000022E-4</c:v>
                </c:pt>
                <c:pt idx="3047">
                  <c:v>1.0972133333333404E-4</c:v>
                </c:pt>
                <c:pt idx="3048">
                  <c:v>1.1065766666666777E-4</c:v>
                </c:pt>
                <c:pt idx="3049">
                  <c:v>1.0972633333333385E-4</c:v>
                </c:pt>
                <c:pt idx="3050">
                  <c:v>1.0995666666666727E-4</c:v>
                </c:pt>
                <c:pt idx="3051">
                  <c:v>1.0995166666666707E-4</c:v>
                </c:pt>
                <c:pt idx="3052">
                  <c:v>1.0925566666666755E-4</c:v>
                </c:pt>
                <c:pt idx="3053">
                  <c:v>1.0972133333333401E-4</c:v>
                </c:pt>
                <c:pt idx="3054">
                  <c:v>1.0972133333333388E-4</c:v>
                </c:pt>
                <c:pt idx="3055">
                  <c:v>1.0995166666666749E-4</c:v>
                </c:pt>
                <c:pt idx="3056">
                  <c:v>1.1018200000000021E-4</c:v>
                </c:pt>
                <c:pt idx="3057">
                  <c:v>1.0971633333333376E-4</c:v>
                </c:pt>
                <c:pt idx="3058">
                  <c:v>1.099466666666671E-4</c:v>
                </c:pt>
                <c:pt idx="3059">
                  <c:v>1.1018200000000021E-4</c:v>
                </c:pt>
                <c:pt idx="3060">
                  <c:v>1.1041733333333405E-4</c:v>
                </c:pt>
                <c:pt idx="3061">
                  <c:v>1.085746666666671E-4</c:v>
                </c:pt>
                <c:pt idx="3062">
                  <c:v>1.0834433333333383E-4</c:v>
                </c:pt>
                <c:pt idx="3063">
                  <c:v>1.085746666666671E-4</c:v>
                </c:pt>
                <c:pt idx="3064">
                  <c:v>1.0904033333333404E-4</c:v>
                </c:pt>
                <c:pt idx="3065">
                  <c:v>1.0833433333333379E-4</c:v>
                </c:pt>
                <c:pt idx="3066">
                  <c:v>1.0856466666666714E-4</c:v>
                </c:pt>
                <c:pt idx="3067">
                  <c:v>1.0810400000000041E-4</c:v>
                </c:pt>
                <c:pt idx="3068">
                  <c:v>1.0763333333333364E-4</c:v>
                </c:pt>
                <c:pt idx="3069">
                  <c:v>1.0809900000000044E-4</c:v>
                </c:pt>
                <c:pt idx="3070">
                  <c:v>1.0856966666666704E-4</c:v>
                </c:pt>
                <c:pt idx="3071">
                  <c:v>1.0810399999999983E-4</c:v>
                </c:pt>
                <c:pt idx="3072">
                  <c:v>1.0786866666666755E-4</c:v>
                </c:pt>
                <c:pt idx="3073">
                  <c:v>1.0763833333333414E-4</c:v>
                </c:pt>
                <c:pt idx="3074">
                  <c:v>1.0764333333333346E-4</c:v>
                </c:pt>
                <c:pt idx="3075">
                  <c:v>1.0833933333333329E-4</c:v>
                </c:pt>
                <c:pt idx="3076">
                  <c:v>1.0810900000000032E-4</c:v>
                </c:pt>
                <c:pt idx="3077">
                  <c:v>1.0810400000000059E-4</c:v>
                </c:pt>
                <c:pt idx="3078">
                  <c:v>1.0786366666666705E-4</c:v>
                </c:pt>
                <c:pt idx="3079">
                  <c:v>1.0832433333333392E-4</c:v>
                </c:pt>
                <c:pt idx="3080">
                  <c:v>1.0880000000000077E-4</c:v>
                </c:pt>
                <c:pt idx="3081">
                  <c:v>1.0809900000000027E-4</c:v>
                </c:pt>
                <c:pt idx="3082">
                  <c:v>1.090303333333336E-4</c:v>
                </c:pt>
                <c:pt idx="3083">
                  <c:v>1.0832933333333371E-4</c:v>
                </c:pt>
                <c:pt idx="3084">
                  <c:v>1.0740800000000055E-4</c:v>
                </c:pt>
                <c:pt idx="3085">
                  <c:v>1.069373333333337E-4</c:v>
                </c:pt>
                <c:pt idx="3086">
                  <c:v>1.0740300000000039E-4</c:v>
                </c:pt>
                <c:pt idx="3087">
                  <c:v>1.0740300000000039E-4</c:v>
                </c:pt>
                <c:pt idx="3088">
                  <c:v>1.0856466666666703E-4</c:v>
                </c:pt>
                <c:pt idx="3089">
                  <c:v>1.0833433333333421E-4</c:v>
                </c:pt>
                <c:pt idx="3090">
                  <c:v>1.0856966666666704E-4</c:v>
                </c:pt>
                <c:pt idx="3091">
                  <c:v>1.0834933333333321E-4</c:v>
                </c:pt>
                <c:pt idx="3092">
                  <c:v>1.0810900000000047E-4</c:v>
                </c:pt>
                <c:pt idx="3093">
                  <c:v>1.0810900000000025E-4</c:v>
                </c:pt>
                <c:pt idx="3094">
                  <c:v>1.0764833333333405E-4</c:v>
                </c:pt>
                <c:pt idx="3095">
                  <c:v>1.0858966666666661E-4</c:v>
                </c:pt>
                <c:pt idx="3096">
                  <c:v>1.0719266666666683E-4</c:v>
                </c:pt>
                <c:pt idx="3097">
                  <c:v>1.0788866666666746E-4</c:v>
                </c:pt>
                <c:pt idx="3098">
                  <c:v>1.0766333333333368E-4</c:v>
                </c:pt>
                <c:pt idx="3099">
                  <c:v>1.0835933333333344E-4</c:v>
                </c:pt>
                <c:pt idx="3100">
                  <c:v>1.085946666666669E-4</c:v>
                </c:pt>
                <c:pt idx="3101">
                  <c:v>1.0836433333333369E-4</c:v>
                </c:pt>
                <c:pt idx="3102">
                  <c:v>1.0930066666666732E-4</c:v>
                </c:pt>
                <c:pt idx="3103">
                  <c:v>1.0976633333333345E-4</c:v>
                </c:pt>
                <c:pt idx="3104">
                  <c:v>1.100016666666675E-4</c:v>
                </c:pt>
                <c:pt idx="3105">
                  <c:v>1.1000666666666759E-4</c:v>
                </c:pt>
                <c:pt idx="3106">
                  <c:v>1.0953600000000036E-4</c:v>
                </c:pt>
                <c:pt idx="3107">
                  <c:v>1.0953600000000011E-4</c:v>
                </c:pt>
                <c:pt idx="3108">
                  <c:v>1.1070266666666728E-4</c:v>
                </c:pt>
                <c:pt idx="3109">
                  <c:v>1.1070766666666711E-4</c:v>
                </c:pt>
                <c:pt idx="3110">
                  <c:v>1.1093800000000043E-4</c:v>
                </c:pt>
                <c:pt idx="3111">
                  <c:v>1.1163400000000037E-4</c:v>
                </c:pt>
                <c:pt idx="3112">
                  <c:v>1.1140866666666748E-4</c:v>
                </c:pt>
                <c:pt idx="3113">
                  <c:v>1.1094800000000075E-4</c:v>
                </c:pt>
                <c:pt idx="3114">
                  <c:v>1.1187933333333364E-4</c:v>
                </c:pt>
                <c:pt idx="3115">
                  <c:v>1.1187433333333383E-4</c:v>
                </c:pt>
                <c:pt idx="3116">
                  <c:v>1.1141366666666725E-4</c:v>
                </c:pt>
                <c:pt idx="3117">
                  <c:v>1.1140866666666763E-4</c:v>
                </c:pt>
                <c:pt idx="3118">
                  <c:v>1.1140866666666748E-4</c:v>
                </c:pt>
                <c:pt idx="3119">
                  <c:v>1.12345E-4</c:v>
                </c:pt>
                <c:pt idx="3120">
                  <c:v>1.1118333333333342E-4</c:v>
                </c:pt>
                <c:pt idx="3121">
                  <c:v>1.1118833333333372E-4</c:v>
                </c:pt>
                <c:pt idx="3122">
                  <c:v>1.1142366666666731E-4</c:v>
                </c:pt>
                <c:pt idx="3123">
                  <c:v>1.1142366666666752E-4</c:v>
                </c:pt>
                <c:pt idx="3124">
                  <c:v>1.1165900000000054E-4</c:v>
                </c:pt>
                <c:pt idx="3125">
                  <c:v>1.1141866666666775E-4</c:v>
                </c:pt>
                <c:pt idx="3126">
                  <c:v>1.1118833333333372E-4</c:v>
                </c:pt>
                <c:pt idx="3127">
                  <c:v>1.1142366666666731E-4</c:v>
                </c:pt>
                <c:pt idx="3128">
                  <c:v>1.1142366666666731E-4</c:v>
                </c:pt>
                <c:pt idx="3129">
                  <c:v>1.1188933333333405E-4</c:v>
                </c:pt>
                <c:pt idx="3130">
                  <c:v>1.1142366666666731E-4</c:v>
                </c:pt>
                <c:pt idx="3131">
                  <c:v>1.1142366666666718E-4</c:v>
                </c:pt>
                <c:pt idx="3132">
                  <c:v>1.1165400000000055E-4</c:v>
                </c:pt>
                <c:pt idx="3133">
                  <c:v>1.1165900000000023E-4</c:v>
                </c:pt>
                <c:pt idx="3134">
                  <c:v>1.118893333333335E-4</c:v>
                </c:pt>
                <c:pt idx="3135">
                  <c:v>1.1189433333333405E-4</c:v>
                </c:pt>
                <c:pt idx="3136">
                  <c:v>1.1165900000000023E-4</c:v>
                </c:pt>
                <c:pt idx="3137">
                  <c:v>1.1096299999999989E-4</c:v>
                </c:pt>
                <c:pt idx="3138">
                  <c:v>1.118893333333335E-4</c:v>
                </c:pt>
                <c:pt idx="3139">
                  <c:v>1.1189433333333386E-4</c:v>
                </c:pt>
                <c:pt idx="3140">
                  <c:v>1.1166400000000047E-4</c:v>
                </c:pt>
                <c:pt idx="3141">
                  <c:v>1.114286666666675E-4</c:v>
                </c:pt>
                <c:pt idx="3142">
                  <c:v>1.1259533333333363E-4</c:v>
                </c:pt>
                <c:pt idx="3143">
                  <c:v>1.1213466666666726E-4</c:v>
                </c:pt>
                <c:pt idx="3144">
                  <c:v>1.1259533333333363E-4</c:v>
                </c:pt>
                <c:pt idx="3145">
                  <c:v>1.1283066666666725E-4</c:v>
                </c:pt>
                <c:pt idx="3146">
                  <c:v>1.1260033333333398E-4</c:v>
                </c:pt>
                <c:pt idx="3147">
                  <c:v>1.1282566666666736E-4</c:v>
                </c:pt>
                <c:pt idx="3148">
                  <c:v>1.1306600000000066E-4</c:v>
                </c:pt>
                <c:pt idx="3149">
                  <c:v>1.1330133333333425E-4</c:v>
                </c:pt>
                <c:pt idx="3150">
                  <c:v>1.1283566666666755E-4</c:v>
                </c:pt>
                <c:pt idx="3151">
                  <c:v>1.1330633333333377E-4</c:v>
                </c:pt>
                <c:pt idx="3152">
                  <c:v>1.1307100000000031E-4</c:v>
                </c:pt>
                <c:pt idx="3153">
                  <c:v>1.1330633333333377E-4</c:v>
                </c:pt>
                <c:pt idx="3154">
                  <c:v>1.1260533333333397E-4</c:v>
                </c:pt>
                <c:pt idx="3155">
                  <c:v>1.123699999999996E-4</c:v>
                </c:pt>
                <c:pt idx="3156">
                  <c:v>1.1376700000000043E-4</c:v>
                </c:pt>
                <c:pt idx="3157">
                  <c:v>1.1237000000000044E-4</c:v>
                </c:pt>
                <c:pt idx="3158">
                  <c:v>1.1330633333333385E-4</c:v>
                </c:pt>
                <c:pt idx="3159">
                  <c:v>1.1237500000000079E-4</c:v>
                </c:pt>
                <c:pt idx="3160">
                  <c:v>1.1307100000000101E-4</c:v>
                </c:pt>
                <c:pt idx="3161">
                  <c:v>1.1237500000000064E-4</c:v>
                </c:pt>
                <c:pt idx="3162">
                  <c:v>1.1260533333333439E-4</c:v>
                </c:pt>
                <c:pt idx="3163">
                  <c:v>1.1330633333333385E-4</c:v>
                </c:pt>
                <c:pt idx="3164">
                  <c:v>1.112183333333345E-4</c:v>
                </c:pt>
                <c:pt idx="3165">
                  <c:v>1.1191933333333349E-4</c:v>
                </c:pt>
                <c:pt idx="3166">
                  <c:v>1.1214966666666684E-4</c:v>
                </c:pt>
                <c:pt idx="3167">
                  <c:v>1.1215466666666737E-4</c:v>
                </c:pt>
                <c:pt idx="3168">
                  <c:v>1.1285066666666747E-4</c:v>
                </c:pt>
                <c:pt idx="3169">
                  <c:v>1.1238500000000072E-4</c:v>
                </c:pt>
                <c:pt idx="3170">
                  <c:v>1.1238500000000035E-4</c:v>
                </c:pt>
                <c:pt idx="3171">
                  <c:v>1.1215466666666753E-4</c:v>
                </c:pt>
                <c:pt idx="3172">
                  <c:v>1.1239500000000055E-4</c:v>
                </c:pt>
                <c:pt idx="3173">
                  <c:v>1.1192933333333387E-4</c:v>
                </c:pt>
                <c:pt idx="3174">
                  <c:v>1.1216466666666712E-4</c:v>
                </c:pt>
                <c:pt idx="3175">
                  <c:v>1.1215966666666714E-4</c:v>
                </c:pt>
                <c:pt idx="3176">
                  <c:v>1.1309100000000091E-4</c:v>
                </c:pt>
                <c:pt idx="3177">
                  <c:v>1.1192933333333369E-4</c:v>
                </c:pt>
                <c:pt idx="3178">
                  <c:v>1.1146866666666736E-4</c:v>
                </c:pt>
                <c:pt idx="3179">
                  <c:v>1.1123833333333394E-4</c:v>
                </c:pt>
                <c:pt idx="3180">
                  <c:v>1.1123333333333404E-4</c:v>
                </c:pt>
                <c:pt idx="3181">
                  <c:v>1.110030000000006E-4</c:v>
                </c:pt>
                <c:pt idx="3182">
                  <c:v>1.110030000000006E-4</c:v>
                </c:pt>
                <c:pt idx="3183">
                  <c:v>1.1170399999999984E-4</c:v>
                </c:pt>
                <c:pt idx="3184">
                  <c:v>1.126353333333341E-4</c:v>
                </c:pt>
                <c:pt idx="3185">
                  <c:v>1.1170900000000027E-4</c:v>
                </c:pt>
                <c:pt idx="3186">
                  <c:v>1.114786666666673E-4</c:v>
                </c:pt>
                <c:pt idx="3187">
                  <c:v>1.1124333333333368E-4</c:v>
                </c:pt>
                <c:pt idx="3188">
                  <c:v>1.1171399999999983E-4</c:v>
                </c:pt>
                <c:pt idx="3189">
                  <c:v>1.1078766666666707E-4</c:v>
                </c:pt>
                <c:pt idx="3190">
                  <c:v>1.1079266666666701E-4</c:v>
                </c:pt>
                <c:pt idx="3191">
                  <c:v>1.1102300000000069E-4</c:v>
                </c:pt>
                <c:pt idx="3192">
                  <c:v>1.1079266666666701E-4</c:v>
                </c:pt>
                <c:pt idx="3193">
                  <c:v>1.1125833333333429E-4</c:v>
                </c:pt>
                <c:pt idx="3194">
                  <c:v>1.1125833333333402E-4</c:v>
                </c:pt>
                <c:pt idx="3195">
                  <c:v>1.1078766666666707E-4</c:v>
                </c:pt>
                <c:pt idx="3196">
                  <c:v>1.1149366666666757E-4</c:v>
                </c:pt>
                <c:pt idx="3197">
                  <c:v>1.1172900000000069E-4</c:v>
                </c:pt>
                <c:pt idx="3198">
                  <c:v>1.1126333333333409E-4</c:v>
                </c:pt>
                <c:pt idx="3199">
                  <c:v>1.1172400000000044E-4</c:v>
                </c:pt>
                <c:pt idx="3200">
                  <c:v>1.1126833333333407E-4</c:v>
                </c:pt>
                <c:pt idx="3201">
                  <c:v>1.1103300000000079E-4</c:v>
                </c:pt>
                <c:pt idx="3202">
                  <c:v>1.1150866666666751E-4</c:v>
                </c:pt>
                <c:pt idx="3203">
                  <c:v>1.1196933333333371E-4</c:v>
                </c:pt>
                <c:pt idx="3204">
                  <c:v>1.119743333333339E-4</c:v>
                </c:pt>
                <c:pt idx="3205">
                  <c:v>1.1173899999999989E-4</c:v>
                </c:pt>
                <c:pt idx="3206">
                  <c:v>1.1104300000000081E-4</c:v>
                </c:pt>
                <c:pt idx="3207">
                  <c:v>1.1035200000000004E-4</c:v>
                </c:pt>
                <c:pt idx="3208">
                  <c:v>1.108126666666674E-4</c:v>
                </c:pt>
                <c:pt idx="3209">
                  <c:v>1.1151866666666753E-4</c:v>
                </c:pt>
                <c:pt idx="3210">
                  <c:v>1.1174900000000022E-4</c:v>
                </c:pt>
                <c:pt idx="3211">
                  <c:v>1.1221966666666744E-4</c:v>
                </c:pt>
                <c:pt idx="3212">
                  <c:v>1.122246666666676E-4</c:v>
                </c:pt>
                <c:pt idx="3213">
                  <c:v>1.1129333333333348E-4</c:v>
                </c:pt>
                <c:pt idx="3214">
                  <c:v>1.1129333333333348E-4</c:v>
                </c:pt>
                <c:pt idx="3215">
                  <c:v>1.1106299999999985E-4</c:v>
                </c:pt>
                <c:pt idx="3216">
                  <c:v>1.1082766666666743E-4</c:v>
                </c:pt>
                <c:pt idx="3217">
                  <c:v>1.1129333333333382E-4</c:v>
                </c:pt>
                <c:pt idx="3218">
                  <c:v>1.1153366666666692E-4</c:v>
                </c:pt>
                <c:pt idx="3219">
                  <c:v>1.1106799999999987E-4</c:v>
                </c:pt>
                <c:pt idx="3220">
                  <c:v>1.115286666666668E-4</c:v>
                </c:pt>
                <c:pt idx="3221">
                  <c:v>1.1106299999999985E-4</c:v>
                </c:pt>
                <c:pt idx="3222">
                  <c:v>1.1106299999999985E-4</c:v>
                </c:pt>
                <c:pt idx="3223">
                  <c:v>1.1129833333333398E-4</c:v>
                </c:pt>
                <c:pt idx="3224">
                  <c:v>1.1059733333333392E-4</c:v>
                </c:pt>
                <c:pt idx="3225">
                  <c:v>1.1106299999999985E-4</c:v>
                </c:pt>
                <c:pt idx="3226">
                  <c:v>1.1106300000000065E-4</c:v>
                </c:pt>
                <c:pt idx="3227">
                  <c:v>1.1129833333333369E-4</c:v>
                </c:pt>
                <c:pt idx="3228">
                  <c:v>1.1153366666666692E-4</c:v>
                </c:pt>
                <c:pt idx="3229">
                  <c:v>1.1177399999999961E-4</c:v>
                </c:pt>
                <c:pt idx="3230">
                  <c:v>1.1247000000000064E-4</c:v>
                </c:pt>
                <c:pt idx="3231">
                  <c:v>1.1223966666666701E-4</c:v>
                </c:pt>
                <c:pt idx="3232">
                  <c:v>1.1247500000000096E-4</c:v>
                </c:pt>
                <c:pt idx="3233">
                  <c:v>1.1271033333333386E-4</c:v>
                </c:pt>
                <c:pt idx="3234">
                  <c:v>1.124750000000005E-4</c:v>
                </c:pt>
                <c:pt idx="3235">
                  <c:v>1.1270533333333405E-4</c:v>
                </c:pt>
                <c:pt idx="3236">
                  <c:v>1.1223966666666729E-4</c:v>
                </c:pt>
                <c:pt idx="3237">
                  <c:v>1.1247500000000082E-4</c:v>
                </c:pt>
                <c:pt idx="3238">
                  <c:v>1.1224466666666736E-4</c:v>
                </c:pt>
                <c:pt idx="3239">
                  <c:v>1.1154366666666732E-4</c:v>
                </c:pt>
                <c:pt idx="3240">
                  <c:v>1.1177900000000008E-4</c:v>
                </c:pt>
                <c:pt idx="3241">
                  <c:v>1.1200933333333419E-4</c:v>
                </c:pt>
                <c:pt idx="3242">
                  <c:v>1.1247500000000105E-4</c:v>
                </c:pt>
                <c:pt idx="3243">
                  <c:v>1.1271033333333386E-4</c:v>
                </c:pt>
                <c:pt idx="3244">
                  <c:v>1.1271533333333439E-4</c:v>
                </c:pt>
                <c:pt idx="3245">
                  <c:v>1.1317600000000025E-4</c:v>
                </c:pt>
                <c:pt idx="3246">
                  <c:v>1.1365166666666781E-4</c:v>
                </c:pt>
                <c:pt idx="3247">
                  <c:v>1.1342133333333429E-4</c:v>
                </c:pt>
                <c:pt idx="3248">
                  <c:v>1.1318600000000024E-4</c:v>
                </c:pt>
                <c:pt idx="3249">
                  <c:v>1.1365666666666725E-4</c:v>
                </c:pt>
                <c:pt idx="3250">
                  <c:v>1.1296066666666705E-4</c:v>
                </c:pt>
                <c:pt idx="3251">
                  <c:v>1.1365666666666725E-4</c:v>
                </c:pt>
                <c:pt idx="3252">
                  <c:v>1.1365166666666743E-4</c:v>
                </c:pt>
                <c:pt idx="3253">
                  <c:v>1.1365666666666757E-4</c:v>
                </c:pt>
                <c:pt idx="3254">
                  <c:v>1.1413233333333385E-4</c:v>
                </c:pt>
                <c:pt idx="3255">
                  <c:v>1.1390200000000029E-4</c:v>
                </c:pt>
                <c:pt idx="3256">
                  <c:v>1.1390200000000029E-4</c:v>
                </c:pt>
                <c:pt idx="3257">
                  <c:v>1.1413733333333357E-4</c:v>
                </c:pt>
                <c:pt idx="3258">
                  <c:v>1.1413733333333368E-4</c:v>
                </c:pt>
                <c:pt idx="3259">
                  <c:v>1.1414233333333352E-4</c:v>
                </c:pt>
                <c:pt idx="3260">
                  <c:v>1.1461300000000075E-4</c:v>
                </c:pt>
                <c:pt idx="3261">
                  <c:v>1.1413733333333368E-4</c:v>
                </c:pt>
                <c:pt idx="3262">
                  <c:v>1.1484333333333413E-4</c:v>
                </c:pt>
                <c:pt idx="3263">
                  <c:v>1.1460800000000095E-4</c:v>
                </c:pt>
                <c:pt idx="3264">
                  <c:v>1.1530400000000024E-4</c:v>
                </c:pt>
                <c:pt idx="3265">
                  <c:v>1.14843333333334E-4</c:v>
                </c:pt>
                <c:pt idx="3266">
                  <c:v>1.1553933333333352E-4</c:v>
                </c:pt>
                <c:pt idx="3267">
                  <c:v>1.1554433333333397E-4</c:v>
                </c:pt>
                <c:pt idx="3268">
                  <c:v>1.14843333333334E-4</c:v>
                </c:pt>
                <c:pt idx="3269">
                  <c:v>1.1461300000000037E-4</c:v>
                </c:pt>
                <c:pt idx="3270">
                  <c:v>1.1484833333333401E-4</c:v>
                </c:pt>
                <c:pt idx="3271">
                  <c:v>1.1461800000000039E-4</c:v>
                </c:pt>
                <c:pt idx="3272">
                  <c:v>1.1462300000000021E-4</c:v>
                </c:pt>
                <c:pt idx="3273">
                  <c:v>1.153190000000003E-4</c:v>
                </c:pt>
                <c:pt idx="3274">
                  <c:v>1.1509366666666746E-4</c:v>
                </c:pt>
                <c:pt idx="3275">
                  <c:v>1.1439766666666703E-4</c:v>
                </c:pt>
                <c:pt idx="3276">
                  <c:v>1.1509366666666721E-4</c:v>
                </c:pt>
                <c:pt idx="3277">
                  <c:v>1.1463299999999986E-4</c:v>
                </c:pt>
                <c:pt idx="3278">
                  <c:v>1.1486333333333393E-4</c:v>
                </c:pt>
                <c:pt idx="3279">
                  <c:v>1.1486833333333394E-4</c:v>
                </c:pt>
                <c:pt idx="3280">
                  <c:v>1.1532900000000041E-4</c:v>
                </c:pt>
                <c:pt idx="3281">
                  <c:v>1.1626033333333431E-4</c:v>
                </c:pt>
                <c:pt idx="3282">
                  <c:v>1.1579966666666714E-4</c:v>
                </c:pt>
                <c:pt idx="3283">
                  <c:v>1.160350000000009E-4</c:v>
                </c:pt>
                <c:pt idx="3284">
                  <c:v>1.1579966666666689E-4</c:v>
                </c:pt>
                <c:pt idx="3285">
                  <c:v>1.1557433333333412E-4</c:v>
                </c:pt>
                <c:pt idx="3286">
                  <c:v>1.1557433333333401E-4</c:v>
                </c:pt>
                <c:pt idx="3287">
                  <c:v>1.1557933333333364E-4</c:v>
                </c:pt>
                <c:pt idx="3288">
                  <c:v>1.1510866666666721E-4</c:v>
                </c:pt>
                <c:pt idx="3289">
                  <c:v>1.1487833333333373E-4</c:v>
                </c:pt>
                <c:pt idx="3290">
                  <c:v>1.1510866666666738E-4</c:v>
                </c:pt>
                <c:pt idx="3291">
                  <c:v>1.1510866666666721E-4</c:v>
                </c:pt>
                <c:pt idx="3292">
                  <c:v>1.1558433333333395E-4</c:v>
                </c:pt>
                <c:pt idx="3293">
                  <c:v>1.1557933333333329E-4</c:v>
                </c:pt>
                <c:pt idx="3294">
                  <c:v>1.1557933333333364E-4</c:v>
                </c:pt>
                <c:pt idx="3295">
                  <c:v>1.1558433333333348E-4</c:v>
                </c:pt>
                <c:pt idx="3296">
                  <c:v>1.1628533333333415E-4</c:v>
                </c:pt>
                <c:pt idx="3297">
                  <c:v>1.1628533333333415E-4</c:v>
                </c:pt>
                <c:pt idx="3298">
                  <c:v>1.1652066666666724E-4</c:v>
                </c:pt>
                <c:pt idx="3299">
                  <c:v>1.1629033333333393E-4</c:v>
                </c:pt>
                <c:pt idx="3300">
                  <c:v>1.1652066666666709E-4</c:v>
                </c:pt>
                <c:pt idx="3301">
                  <c:v>1.158196666666669E-4</c:v>
                </c:pt>
                <c:pt idx="3302">
                  <c:v>1.1698133333333379E-4</c:v>
                </c:pt>
                <c:pt idx="3303">
                  <c:v>1.160550000000005E-4</c:v>
                </c:pt>
                <c:pt idx="3304">
                  <c:v>1.1604999999999993E-4</c:v>
                </c:pt>
                <c:pt idx="3305">
                  <c:v>1.165156666666677E-4</c:v>
                </c:pt>
                <c:pt idx="3306">
                  <c:v>1.162853333333343E-4</c:v>
                </c:pt>
                <c:pt idx="3307">
                  <c:v>1.1629033333333375E-4</c:v>
                </c:pt>
                <c:pt idx="3308">
                  <c:v>1.1699133333333377E-4</c:v>
                </c:pt>
                <c:pt idx="3309">
                  <c:v>1.1769233333333379E-4</c:v>
                </c:pt>
                <c:pt idx="3310">
                  <c:v>1.1792266666666741E-4</c:v>
                </c:pt>
                <c:pt idx="3311">
                  <c:v>1.1746200000000059E-4</c:v>
                </c:pt>
                <c:pt idx="3312">
                  <c:v>1.1839333333333381E-4</c:v>
                </c:pt>
                <c:pt idx="3313">
                  <c:v>1.1792766666666725E-4</c:v>
                </c:pt>
                <c:pt idx="3314">
                  <c:v>1.1839833333333397E-4</c:v>
                </c:pt>
                <c:pt idx="3315">
                  <c:v>1.1793766666666741E-4</c:v>
                </c:pt>
                <c:pt idx="3316">
                  <c:v>1.1886400000000053E-4</c:v>
                </c:pt>
                <c:pt idx="3317">
                  <c:v>1.1862866666666746E-4</c:v>
                </c:pt>
                <c:pt idx="3318">
                  <c:v>1.1909433333333416E-4</c:v>
                </c:pt>
                <c:pt idx="3319">
                  <c:v>1.1816299999999967E-4</c:v>
                </c:pt>
                <c:pt idx="3320">
                  <c:v>1.1793266666666723E-4</c:v>
                </c:pt>
                <c:pt idx="3321">
                  <c:v>1.1699633333333365E-4</c:v>
                </c:pt>
                <c:pt idx="3322">
                  <c:v>1.1700133333333415E-4</c:v>
                </c:pt>
                <c:pt idx="3323">
                  <c:v>1.2253433333333388E-4</c:v>
                </c:pt>
                <c:pt idx="3324">
                  <c:v>1.2230899999999981E-4</c:v>
                </c:pt>
                <c:pt idx="3325">
                  <c:v>1.2277966666666669E-4</c:v>
                </c:pt>
                <c:pt idx="3326">
                  <c:v>1.2253933333333323E-4</c:v>
                </c:pt>
                <c:pt idx="3327">
                  <c:v>1.2300500000000041E-4</c:v>
                </c:pt>
                <c:pt idx="3328">
                  <c:v>1.2371100000000058E-4</c:v>
                </c:pt>
                <c:pt idx="3329">
                  <c:v>1.2416666666666663E-4</c:v>
                </c:pt>
                <c:pt idx="3330">
                  <c:v>1.2416166666666712E-4</c:v>
                </c:pt>
                <c:pt idx="3331">
                  <c:v>1.2416166666666712E-4</c:v>
                </c:pt>
                <c:pt idx="3332">
                  <c:v>1.2369600000000023E-4</c:v>
                </c:pt>
                <c:pt idx="3333">
                  <c:v>1.2324033333333364E-4</c:v>
                </c:pt>
                <c:pt idx="3334">
                  <c:v>1.3913833333333429E-4</c:v>
                </c:pt>
                <c:pt idx="3335">
                  <c:v>1.3891300000000052E-4</c:v>
                </c:pt>
                <c:pt idx="3336">
                  <c:v>1.3960400000000102E-4</c:v>
                </c:pt>
                <c:pt idx="3337">
                  <c:v>1.3983933333333408E-4</c:v>
                </c:pt>
                <c:pt idx="3338">
                  <c:v>1.4007466666666717E-4</c:v>
                </c:pt>
                <c:pt idx="3339">
                  <c:v>1.4030500000000056E-4</c:v>
                </c:pt>
                <c:pt idx="3340">
                  <c:v>1.3937366666666711E-4</c:v>
                </c:pt>
                <c:pt idx="3341">
                  <c:v>1.3936866666666733E-4</c:v>
                </c:pt>
                <c:pt idx="3342">
                  <c:v>1.3914333333333407E-4</c:v>
                </c:pt>
                <c:pt idx="3343">
                  <c:v>1.3960400000000102E-4</c:v>
                </c:pt>
                <c:pt idx="3344">
                  <c:v>1.3937366666666689E-4</c:v>
                </c:pt>
                <c:pt idx="3345">
                  <c:v>1.3960900000000044E-4</c:v>
                </c:pt>
                <c:pt idx="3346">
                  <c:v>1.3960900000000044E-4</c:v>
                </c:pt>
                <c:pt idx="3347">
                  <c:v>1.405403333333336E-4</c:v>
                </c:pt>
                <c:pt idx="3348">
                  <c:v>1.3983433333333414E-4</c:v>
                </c:pt>
                <c:pt idx="3349">
                  <c:v>1.4006466666666704E-4</c:v>
                </c:pt>
                <c:pt idx="3350">
                  <c:v>1.3889300000000026E-4</c:v>
                </c:pt>
                <c:pt idx="3351">
                  <c:v>1.3865766666666747E-4</c:v>
                </c:pt>
                <c:pt idx="3352">
                  <c:v>1.3842733333333429E-4</c:v>
                </c:pt>
                <c:pt idx="3353">
                  <c:v>1.3773633333333374E-4</c:v>
                </c:pt>
                <c:pt idx="3354">
                  <c:v>1.3796666666666707E-4</c:v>
                </c:pt>
                <c:pt idx="3355">
                  <c:v>1.3820200000000092E-4</c:v>
                </c:pt>
                <c:pt idx="3356">
                  <c:v>1.3797166666666748E-4</c:v>
                </c:pt>
                <c:pt idx="3357">
                  <c:v>1.3373066666666738E-4</c:v>
                </c:pt>
                <c:pt idx="3358">
                  <c:v>1.3326000000000036E-4</c:v>
                </c:pt>
                <c:pt idx="3359">
                  <c:v>1.3326500000000055E-4</c:v>
                </c:pt>
                <c:pt idx="3360">
                  <c:v>1.3373066666666738E-4</c:v>
                </c:pt>
                <c:pt idx="3361">
                  <c:v>1.3350033333333418E-4</c:v>
                </c:pt>
                <c:pt idx="3362">
                  <c:v>1.3303466666666748E-4</c:v>
                </c:pt>
                <c:pt idx="3363">
                  <c:v>1.3256400000000046E-4</c:v>
                </c:pt>
                <c:pt idx="3364">
                  <c:v>1.3162266666666715E-4</c:v>
                </c:pt>
                <c:pt idx="3365">
                  <c:v>1.3185300000000065E-4</c:v>
                </c:pt>
                <c:pt idx="3366">
                  <c:v>1.3232866666666732E-4</c:v>
                </c:pt>
                <c:pt idx="3367">
                  <c:v>1.325590000000003E-4</c:v>
                </c:pt>
                <c:pt idx="3368">
                  <c:v>1.1514933333333352E-4</c:v>
                </c:pt>
                <c:pt idx="3369">
                  <c:v>1.1351200000000022E-4</c:v>
                </c:pt>
                <c:pt idx="3370">
                  <c:v>1.1351699999999981E-4</c:v>
                </c:pt>
                <c:pt idx="3371">
                  <c:v>1.1397766666666681E-4</c:v>
                </c:pt>
                <c:pt idx="3372">
                  <c:v>1.1420799999999992E-4</c:v>
                </c:pt>
                <c:pt idx="3373">
                  <c:v>1.1398766666666666E-4</c:v>
                </c:pt>
                <c:pt idx="3374">
                  <c:v>1.1515433333333384E-4</c:v>
                </c:pt>
                <c:pt idx="3375">
                  <c:v>1.1422299999999989E-4</c:v>
                </c:pt>
                <c:pt idx="3376">
                  <c:v>1.1398766666666684E-4</c:v>
                </c:pt>
                <c:pt idx="3377">
                  <c:v>1.1398766666666684E-4</c:v>
                </c:pt>
                <c:pt idx="3378">
                  <c:v>1.1445333333333371E-4</c:v>
                </c:pt>
                <c:pt idx="3379">
                  <c:v>1.1491900000000038E-4</c:v>
                </c:pt>
                <c:pt idx="3380">
                  <c:v>1.1445333333333371E-4</c:v>
                </c:pt>
                <c:pt idx="3381">
                  <c:v>1.1468866666666763E-4</c:v>
                </c:pt>
                <c:pt idx="3382">
                  <c:v>1.1375733333333355E-4</c:v>
                </c:pt>
                <c:pt idx="3383">
                  <c:v>1.1491900000000038E-4</c:v>
                </c:pt>
                <c:pt idx="3384">
                  <c:v>1.1376233333333327E-4</c:v>
                </c:pt>
                <c:pt idx="3385">
                  <c:v>1.1561500000000115E-4</c:v>
                </c:pt>
                <c:pt idx="3386">
                  <c:v>1.1562000000000088E-4</c:v>
                </c:pt>
                <c:pt idx="3387">
                  <c:v>1.153796666666671E-4</c:v>
                </c:pt>
                <c:pt idx="3388">
                  <c:v>1.1538466666666739E-4</c:v>
                </c:pt>
                <c:pt idx="3389">
                  <c:v>1.1514933333333381E-4</c:v>
                </c:pt>
                <c:pt idx="3390">
                  <c:v>1.1445333333333386E-4</c:v>
                </c:pt>
                <c:pt idx="3391">
                  <c:v>1.14688666666667E-4</c:v>
                </c:pt>
                <c:pt idx="3392">
                  <c:v>1.1422300000000024E-4</c:v>
                </c:pt>
                <c:pt idx="3393">
                  <c:v>1.1514933333333352E-4</c:v>
                </c:pt>
                <c:pt idx="3394">
                  <c:v>1.1491900000000019E-4</c:v>
                </c:pt>
                <c:pt idx="3395">
                  <c:v>1.1515433333333397E-4</c:v>
                </c:pt>
                <c:pt idx="3396">
                  <c:v>1.1538466666666722E-4</c:v>
                </c:pt>
                <c:pt idx="3397">
                  <c:v>1.1562500000000114E-4</c:v>
                </c:pt>
                <c:pt idx="3398">
                  <c:v>1.1538466666666759E-4</c:v>
                </c:pt>
                <c:pt idx="3399">
                  <c:v>1.1562500000000128E-4</c:v>
                </c:pt>
                <c:pt idx="3400">
                  <c:v>1.1492400000000066E-4</c:v>
                </c:pt>
                <c:pt idx="3401">
                  <c:v>1.1515933333333409E-4</c:v>
                </c:pt>
                <c:pt idx="3402">
                  <c:v>1.1469366666666757E-4</c:v>
                </c:pt>
                <c:pt idx="3403">
                  <c:v>1.1493400000000037E-4</c:v>
                </c:pt>
                <c:pt idx="3404">
                  <c:v>1.1446833333333403E-4</c:v>
                </c:pt>
                <c:pt idx="3405">
                  <c:v>1.1516933333333402E-4</c:v>
                </c:pt>
                <c:pt idx="3406">
                  <c:v>1.1564000000000076E-4</c:v>
                </c:pt>
                <c:pt idx="3407">
                  <c:v>1.1540966666666731E-4</c:v>
                </c:pt>
                <c:pt idx="3408">
                  <c:v>1.1516933333333374E-4</c:v>
                </c:pt>
                <c:pt idx="3409">
                  <c:v>1.1447333333333379E-4</c:v>
                </c:pt>
                <c:pt idx="3410">
                  <c:v>1.1447333333333379E-4</c:v>
                </c:pt>
                <c:pt idx="3411">
                  <c:v>1.1540466666666788E-4</c:v>
                </c:pt>
                <c:pt idx="3412">
                  <c:v>1.1517433333333403E-4</c:v>
                </c:pt>
                <c:pt idx="3413">
                  <c:v>1.1540466666666788E-4</c:v>
                </c:pt>
                <c:pt idx="3414">
                  <c:v>1.1470366666666721E-4</c:v>
                </c:pt>
                <c:pt idx="3415">
                  <c:v>1.156400000000011E-4</c:v>
                </c:pt>
                <c:pt idx="3416">
                  <c:v>1.156400000000011E-4</c:v>
                </c:pt>
                <c:pt idx="3417">
                  <c:v>1.1633600000000056E-4</c:v>
                </c:pt>
                <c:pt idx="3418">
                  <c:v>1.1540966666666731E-4</c:v>
                </c:pt>
                <c:pt idx="3419">
                  <c:v>1.1518433333333388E-4</c:v>
                </c:pt>
                <c:pt idx="3420">
                  <c:v>1.1518433333333401E-4</c:v>
                </c:pt>
                <c:pt idx="3421">
                  <c:v>1.1495900000000002E-4</c:v>
                </c:pt>
                <c:pt idx="3422">
                  <c:v>1.1518433333333369E-4</c:v>
                </c:pt>
                <c:pt idx="3423">
                  <c:v>1.1472866666666701E-4</c:v>
                </c:pt>
                <c:pt idx="3424">
                  <c:v>1.1449833333333389E-4</c:v>
                </c:pt>
                <c:pt idx="3425">
                  <c:v>1.1472366666666712E-4</c:v>
                </c:pt>
                <c:pt idx="3426">
                  <c:v>1.1518933333333347E-4</c:v>
                </c:pt>
                <c:pt idx="3427">
                  <c:v>1.1472866666666719E-4</c:v>
                </c:pt>
                <c:pt idx="3428">
                  <c:v>1.1519933333333331E-4</c:v>
                </c:pt>
                <c:pt idx="3429">
                  <c:v>1.1542966666666711E-4</c:v>
                </c:pt>
                <c:pt idx="3430">
                  <c:v>1.1496399999999983E-4</c:v>
                </c:pt>
                <c:pt idx="3431">
                  <c:v>1.1496900000000011E-4</c:v>
                </c:pt>
                <c:pt idx="3432">
                  <c:v>1.1450833333333401E-4</c:v>
                </c:pt>
                <c:pt idx="3433">
                  <c:v>1.1334666666666706E-4</c:v>
                </c:pt>
                <c:pt idx="3434">
                  <c:v>1.1334166666666705E-4</c:v>
                </c:pt>
                <c:pt idx="3435">
                  <c:v>1.1334666666666683E-4</c:v>
                </c:pt>
                <c:pt idx="3436">
                  <c:v>1.1334666666666706E-4</c:v>
                </c:pt>
                <c:pt idx="3437">
                  <c:v>1.1334666666666696E-4</c:v>
                </c:pt>
                <c:pt idx="3438">
                  <c:v>1.1357700000000027E-4</c:v>
                </c:pt>
                <c:pt idx="3439">
                  <c:v>1.1427300000000069E-4</c:v>
                </c:pt>
                <c:pt idx="3440">
                  <c:v>1.1450333333333383E-4</c:v>
                </c:pt>
                <c:pt idx="3441">
                  <c:v>1.1473866666666745E-4</c:v>
                </c:pt>
                <c:pt idx="3442">
                  <c:v>1.1450333333333383E-4</c:v>
                </c:pt>
                <c:pt idx="3443">
                  <c:v>1.1543466666666726E-4</c:v>
                </c:pt>
                <c:pt idx="3444">
                  <c:v>1.1451333333333372E-4</c:v>
                </c:pt>
                <c:pt idx="3445">
                  <c:v>1.1497900000000045E-4</c:v>
                </c:pt>
                <c:pt idx="3446">
                  <c:v>1.1474366666666719E-4</c:v>
                </c:pt>
                <c:pt idx="3447">
                  <c:v>1.1451333333333372E-4</c:v>
                </c:pt>
                <c:pt idx="3448">
                  <c:v>1.1474866666666741E-4</c:v>
                </c:pt>
                <c:pt idx="3449">
                  <c:v>1.1474866666666741E-4</c:v>
                </c:pt>
                <c:pt idx="3450">
                  <c:v>1.1452333333333374E-4</c:v>
                </c:pt>
                <c:pt idx="3451">
                  <c:v>1.1475866666666705E-4</c:v>
                </c:pt>
                <c:pt idx="3452">
                  <c:v>1.1475366666666717E-4</c:v>
                </c:pt>
                <c:pt idx="3453">
                  <c:v>1.1475366666666717E-4</c:v>
                </c:pt>
                <c:pt idx="3454">
                  <c:v>1.1498400000000063E-4</c:v>
                </c:pt>
                <c:pt idx="3455">
                  <c:v>1.1405266666666724E-4</c:v>
                </c:pt>
                <c:pt idx="3456">
                  <c:v>1.1452833333333451E-4</c:v>
                </c:pt>
                <c:pt idx="3457">
                  <c:v>1.1405266666666724E-4</c:v>
                </c:pt>
                <c:pt idx="3458">
                  <c:v>1.1405766666666704E-4</c:v>
                </c:pt>
                <c:pt idx="3459">
                  <c:v>1.1452333333333374E-4</c:v>
                </c:pt>
                <c:pt idx="3460">
                  <c:v>1.1522433333333406E-4</c:v>
                </c:pt>
                <c:pt idx="3461">
                  <c:v>1.1521933333333387E-4</c:v>
                </c:pt>
                <c:pt idx="3462">
                  <c:v>1.1452333333333343E-4</c:v>
                </c:pt>
                <c:pt idx="3463">
                  <c:v>1.1475866666666733E-4</c:v>
                </c:pt>
                <c:pt idx="3464">
                  <c:v>1.1452833333333387E-4</c:v>
                </c:pt>
                <c:pt idx="3465">
                  <c:v>1.1406266666666749E-4</c:v>
                </c:pt>
                <c:pt idx="3466">
                  <c:v>1.1359200000000024E-4</c:v>
                </c:pt>
                <c:pt idx="3467">
                  <c:v>1.1406266666666712E-4</c:v>
                </c:pt>
                <c:pt idx="3468">
                  <c:v>1.1405766666666704E-4</c:v>
                </c:pt>
                <c:pt idx="3469">
                  <c:v>1.1475366666666717E-4</c:v>
                </c:pt>
                <c:pt idx="3470">
                  <c:v>1.1406266666666712E-4</c:v>
                </c:pt>
                <c:pt idx="3471">
                  <c:v>1.1406266666666712E-4</c:v>
                </c:pt>
                <c:pt idx="3472">
                  <c:v>1.1382733333333425E-4</c:v>
                </c:pt>
                <c:pt idx="3473">
                  <c:v>1.1453833333333415E-4</c:v>
                </c:pt>
                <c:pt idx="3474">
                  <c:v>1.1570500000000059E-4</c:v>
                </c:pt>
                <c:pt idx="3475">
                  <c:v>1.1477366666666708E-4</c:v>
                </c:pt>
                <c:pt idx="3476">
                  <c:v>1.15239333333334E-4</c:v>
                </c:pt>
                <c:pt idx="3477">
                  <c:v>1.1594033333333392E-4</c:v>
                </c:pt>
                <c:pt idx="3478">
                  <c:v>1.1570500000000059E-4</c:v>
                </c:pt>
                <c:pt idx="3479">
                  <c:v>1.1593533333333383E-4</c:v>
                </c:pt>
                <c:pt idx="3480">
                  <c:v>1.1547466666666743E-4</c:v>
                </c:pt>
                <c:pt idx="3481">
                  <c:v>1.1547466666666711E-4</c:v>
                </c:pt>
                <c:pt idx="3482">
                  <c:v>1.1547966666666719E-4</c:v>
                </c:pt>
                <c:pt idx="3483">
                  <c:v>1.1478366666666736E-4</c:v>
                </c:pt>
                <c:pt idx="3484">
                  <c:v>1.1524433333333372E-4</c:v>
                </c:pt>
                <c:pt idx="3485">
                  <c:v>1.1500900000000038E-4</c:v>
                </c:pt>
                <c:pt idx="3486">
                  <c:v>1.1524933333333424E-4</c:v>
                </c:pt>
                <c:pt idx="3487">
                  <c:v>1.154846666666672E-4</c:v>
                </c:pt>
                <c:pt idx="3488">
                  <c:v>1.1618566666666716E-4</c:v>
                </c:pt>
                <c:pt idx="3489">
                  <c:v>1.154846666666672E-4</c:v>
                </c:pt>
                <c:pt idx="3490">
                  <c:v>1.1618566666666716E-4</c:v>
                </c:pt>
                <c:pt idx="3491">
                  <c:v>1.1618066666666704E-4</c:v>
                </c:pt>
                <c:pt idx="3492">
                  <c:v>1.1734233333333401E-4</c:v>
                </c:pt>
                <c:pt idx="3493">
                  <c:v>1.1733733333333388E-4</c:v>
                </c:pt>
                <c:pt idx="3494">
                  <c:v>1.1757766666666742E-4</c:v>
                </c:pt>
                <c:pt idx="3495">
                  <c:v>1.178080000000009E-4</c:v>
                </c:pt>
                <c:pt idx="3496">
                  <c:v>1.1734233333333354E-4</c:v>
                </c:pt>
                <c:pt idx="3497">
                  <c:v>1.1757266666666692E-4</c:v>
                </c:pt>
                <c:pt idx="3498">
                  <c:v>1.1780800000000045E-4</c:v>
                </c:pt>
                <c:pt idx="3499">
                  <c:v>1.1850400000000015E-4</c:v>
                </c:pt>
                <c:pt idx="3500">
                  <c:v>1.178080000000009E-4</c:v>
                </c:pt>
                <c:pt idx="3501">
                  <c:v>1.1757766666666742E-4</c:v>
                </c:pt>
                <c:pt idx="3502">
                  <c:v>1.1781300000000067E-4</c:v>
                </c:pt>
                <c:pt idx="3503">
                  <c:v>1.175826666666669E-4</c:v>
                </c:pt>
                <c:pt idx="3504">
                  <c:v>1.1734733333333404E-4</c:v>
                </c:pt>
                <c:pt idx="3505">
                  <c:v>1.1735233333333343E-4</c:v>
                </c:pt>
                <c:pt idx="3506">
                  <c:v>1.1781800000000088E-4</c:v>
                </c:pt>
                <c:pt idx="3507">
                  <c:v>1.1711699999999985E-4</c:v>
                </c:pt>
                <c:pt idx="3508">
                  <c:v>1.1665633333333404E-4</c:v>
                </c:pt>
                <c:pt idx="3509">
                  <c:v>1.1666133333333385E-4</c:v>
                </c:pt>
                <c:pt idx="3510">
                  <c:v>1.1689666666666709E-4</c:v>
                </c:pt>
                <c:pt idx="3511">
                  <c:v>1.1736233333333369E-4</c:v>
                </c:pt>
                <c:pt idx="3512">
                  <c:v>1.173623333333331E-4</c:v>
                </c:pt>
                <c:pt idx="3513">
                  <c:v>1.173573333333334E-4</c:v>
                </c:pt>
                <c:pt idx="3514">
                  <c:v>1.1735733333333367E-4</c:v>
                </c:pt>
                <c:pt idx="3515">
                  <c:v>1.1666133333333385E-4</c:v>
                </c:pt>
                <c:pt idx="3516">
                  <c:v>1.1689666666666741E-4</c:v>
                </c:pt>
                <c:pt idx="3517">
                  <c:v>1.1712700000000047E-4</c:v>
                </c:pt>
                <c:pt idx="3518">
                  <c:v>1.1758766666666709E-4</c:v>
                </c:pt>
                <c:pt idx="3519">
                  <c:v>1.1782800000000031E-4</c:v>
                </c:pt>
                <c:pt idx="3520">
                  <c:v>1.1689666666666709E-4</c:v>
                </c:pt>
                <c:pt idx="3521">
                  <c:v>1.1759766666666735E-4</c:v>
                </c:pt>
                <c:pt idx="3522">
                  <c:v>1.1736733333333426E-4</c:v>
                </c:pt>
                <c:pt idx="3523">
                  <c:v>1.1713200000000063E-4</c:v>
                </c:pt>
                <c:pt idx="3524">
                  <c:v>1.1736233333333369E-4</c:v>
                </c:pt>
                <c:pt idx="3525">
                  <c:v>1.1736733333333419E-4</c:v>
                </c:pt>
                <c:pt idx="3526">
                  <c:v>1.1760766666666769E-4</c:v>
                </c:pt>
                <c:pt idx="3527">
                  <c:v>1.1830866666666783E-4</c:v>
                </c:pt>
                <c:pt idx="3528">
                  <c:v>1.1761266666666738E-4</c:v>
                </c:pt>
                <c:pt idx="3529">
                  <c:v>1.1761266666666738E-4</c:v>
                </c:pt>
                <c:pt idx="3530">
                  <c:v>1.1784800000000046E-4</c:v>
                </c:pt>
                <c:pt idx="3531">
                  <c:v>1.1808333333333389E-4</c:v>
                </c:pt>
                <c:pt idx="3532">
                  <c:v>1.1808333333333431E-4</c:v>
                </c:pt>
                <c:pt idx="3533">
                  <c:v>1.1692666666666757E-4</c:v>
                </c:pt>
                <c:pt idx="3534">
                  <c:v>1.1739733333333366E-4</c:v>
                </c:pt>
                <c:pt idx="3535">
                  <c:v>1.1739733333333392E-4</c:v>
                </c:pt>
                <c:pt idx="3536">
                  <c:v>1.1693666666666723E-4</c:v>
                </c:pt>
                <c:pt idx="3537">
                  <c:v>1.1693666666666743E-4</c:v>
                </c:pt>
                <c:pt idx="3538">
                  <c:v>1.1647100000000084E-4</c:v>
                </c:pt>
                <c:pt idx="3539">
                  <c:v>1.1647100000000107E-4</c:v>
                </c:pt>
                <c:pt idx="3540">
                  <c:v>1.1763766666666755E-4</c:v>
                </c:pt>
                <c:pt idx="3541">
                  <c:v>1.1763766666666755E-4</c:v>
                </c:pt>
                <c:pt idx="3542">
                  <c:v>1.1856900000000029E-4</c:v>
                </c:pt>
                <c:pt idx="3543">
                  <c:v>1.1856900000000016E-4</c:v>
                </c:pt>
                <c:pt idx="3544">
                  <c:v>1.1880433333333435E-4</c:v>
                </c:pt>
                <c:pt idx="3545">
                  <c:v>1.1951033333333427E-4</c:v>
                </c:pt>
                <c:pt idx="3546">
                  <c:v>1.1811333333333404E-4</c:v>
                </c:pt>
                <c:pt idx="3547">
                  <c:v>1.1834866666666766E-4</c:v>
                </c:pt>
                <c:pt idx="3548">
                  <c:v>1.1881933333333447E-4</c:v>
                </c:pt>
                <c:pt idx="3549">
                  <c:v>1.1858400000000086E-4</c:v>
                </c:pt>
                <c:pt idx="3550">
                  <c:v>1.1857900000000032E-4</c:v>
                </c:pt>
                <c:pt idx="3551">
                  <c:v>1.183486666666677E-4</c:v>
                </c:pt>
                <c:pt idx="3552">
                  <c:v>1.1764766666666741E-4</c:v>
                </c:pt>
                <c:pt idx="3553">
                  <c:v>1.1788800000000032E-4</c:v>
                </c:pt>
                <c:pt idx="3554">
                  <c:v>1.1788800000000074E-4</c:v>
                </c:pt>
                <c:pt idx="3555">
                  <c:v>1.1789300000000053E-4</c:v>
                </c:pt>
                <c:pt idx="3556">
                  <c:v>1.1882433333333466E-4</c:v>
                </c:pt>
                <c:pt idx="3557">
                  <c:v>1.1882933333333413E-4</c:v>
                </c:pt>
                <c:pt idx="3558">
                  <c:v>1.1859900000000005E-4</c:v>
                </c:pt>
                <c:pt idx="3559">
                  <c:v>1.1860400000000059E-4</c:v>
                </c:pt>
                <c:pt idx="3560">
                  <c:v>1.1906966666666725E-4</c:v>
                </c:pt>
                <c:pt idx="3561">
                  <c:v>1.1930500000000054E-4</c:v>
                </c:pt>
                <c:pt idx="3562">
                  <c:v>1.1930500000000011E-4</c:v>
                </c:pt>
                <c:pt idx="3563">
                  <c:v>1.1884433333333391E-4</c:v>
                </c:pt>
                <c:pt idx="3564">
                  <c:v>1.1860900000000073E-4</c:v>
                </c:pt>
                <c:pt idx="3565">
                  <c:v>1.183836666666671E-4</c:v>
                </c:pt>
                <c:pt idx="3566">
                  <c:v>1.1814333333333362E-4</c:v>
                </c:pt>
                <c:pt idx="3567">
                  <c:v>1.1908466666666735E-4</c:v>
                </c:pt>
                <c:pt idx="3568">
                  <c:v>1.1861900000000044E-4</c:v>
                </c:pt>
                <c:pt idx="3569">
                  <c:v>1.1932000000000053E-4</c:v>
                </c:pt>
                <c:pt idx="3570">
                  <c:v>1.1932500000000068E-4</c:v>
                </c:pt>
                <c:pt idx="3571">
                  <c:v>1.2025133333333364E-4</c:v>
                </c:pt>
                <c:pt idx="3572">
                  <c:v>1.1979066666666679E-4</c:v>
                </c:pt>
                <c:pt idx="3573">
                  <c:v>1.2002600000000005E-4</c:v>
                </c:pt>
                <c:pt idx="3574">
                  <c:v>1.2026133333333364E-4</c:v>
                </c:pt>
                <c:pt idx="3575">
                  <c:v>1.2073200000000021E-4</c:v>
                </c:pt>
                <c:pt idx="3576">
                  <c:v>1.2026633333333349E-4</c:v>
                </c:pt>
                <c:pt idx="3577">
                  <c:v>1.2026633333333349E-4</c:v>
                </c:pt>
                <c:pt idx="3578">
                  <c:v>1.198006666666673E-4</c:v>
                </c:pt>
                <c:pt idx="3579">
                  <c:v>1.2026633333333349E-4</c:v>
                </c:pt>
                <c:pt idx="3580">
                  <c:v>1.2073700000000043E-4</c:v>
                </c:pt>
                <c:pt idx="3581">
                  <c:v>1.2004100000000064E-4</c:v>
                </c:pt>
                <c:pt idx="3582">
                  <c:v>1.2027633333333344E-4</c:v>
                </c:pt>
                <c:pt idx="3583">
                  <c:v>1.2027633333333344E-4</c:v>
                </c:pt>
                <c:pt idx="3584">
                  <c:v>1.2051166666666707E-4</c:v>
                </c:pt>
                <c:pt idx="3585">
                  <c:v>1.1982566666666785E-4</c:v>
                </c:pt>
                <c:pt idx="3586">
                  <c:v>1.1982566666666785E-4</c:v>
                </c:pt>
                <c:pt idx="3587">
                  <c:v>1.2005600000000025E-4</c:v>
                </c:pt>
                <c:pt idx="3588">
                  <c:v>1.1982566666666785E-4</c:v>
                </c:pt>
                <c:pt idx="3589">
                  <c:v>1.1982566666666757E-4</c:v>
                </c:pt>
                <c:pt idx="3590">
                  <c:v>1.2006100000000006E-4</c:v>
                </c:pt>
                <c:pt idx="3591">
                  <c:v>1.2052166666666696E-4</c:v>
                </c:pt>
                <c:pt idx="3592">
                  <c:v>1.2076700000000023E-4</c:v>
                </c:pt>
                <c:pt idx="3593">
                  <c:v>1.2100233333333387E-4</c:v>
                </c:pt>
                <c:pt idx="3594">
                  <c:v>1.2099733333333361E-4</c:v>
                </c:pt>
                <c:pt idx="3595">
                  <c:v>1.2100233333333387E-4</c:v>
                </c:pt>
                <c:pt idx="3596">
                  <c:v>1.2170333333333385E-4</c:v>
                </c:pt>
                <c:pt idx="3597">
                  <c:v>1.2123266666666731E-4</c:v>
                </c:pt>
                <c:pt idx="3598">
                  <c:v>1.2123766666666704E-4</c:v>
                </c:pt>
                <c:pt idx="3599">
                  <c:v>1.2100233333333387E-4</c:v>
                </c:pt>
                <c:pt idx="3600">
                  <c:v>1.2123766666666739E-4</c:v>
                </c:pt>
                <c:pt idx="3601">
                  <c:v>1.2100733333333388E-4</c:v>
                </c:pt>
                <c:pt idx="3602">
                  <c:v>1.2077199999999985E-4</c:v>
                </c:pt>
                <c:pt idx="3603">
                  <c:v>1.2077700000000001E-4</c:v>
                </c:pt>
                <c:pt idx="3604">
                  <c:v>1.2031133333333386E-4</c:v>
                </c:pt>
                <c:pt idx="3605">
                  <c:v>1.2078699999999999E-4</c:v>
                </c:pt>
                <c:pt idx="3606">
                  <c:v>1.2101233333333371E-4</c:v>
                </c:pt>
                <c:pt idx="3607">
                  <c:v>1.2054666666666684E-4</c:v>
                </c:pt>
                <c:pt idx="3608">
                  <c:v>1.2078199999999983E-4</c:v>
                </c:pt>
                <c:pt idx="3609">
                  <c:v>1.2101233333333371E-4</c:v>
                </c:pt>
                <c:pt idx="3610">
                  <c:v>1.2124766666666741E-4</c:v>
                </c:pt>
                <c:pt idx="3611">
                  <c:v>1.2147800000000057E-4</c:v>
                </c:pt>
                <c:pt idx="3612">
                  <c:v>1.2148300000000063E-4</c:v>
                </c:pt>
                <c:pt idx="3613">
                  <c:v>1.212576666666671E-4</c:v>
                </c:pt>
                <c:pt idx="3614">
                  <c:v>1.2102233333333373E-4</c:v>
                </c:pt>
                <c:pt idx="3615">
                  <c:v>1.2079200000000015E-4</c:v>
                </c:pt>
                <c:pt idx="3616">
                  <c:v>1.2079200000000029E-4</c:v>
                </c:pt>
                <c:pt idx="3617">
                  <c:v>1.2033133333333391E-4</c:v>
                </c:pt>
                <c:pt idx="3618">
                  <c:v>1.2102233333333391E-4</c:v>
                </c:pt>
                <c:pt idx="3619">
                  <c:v>1.2218400000000025E-4</c:v>
                </c:pt>
                <c:pt idx="3620">
                  <c:v>1.2218900000000022E-4</c:v>
                </c:pt>
                <c:pt idx="3621">
                  <c:v>1.2218400000000041E-4</c:v>
                </c:pt>
                <c:pt idx="3622">
                  <c:v>1.2148800000000054E-4</c:v>
                </c:pt>
                <c:pt idx="3623">
                  <c:v>1.2125766666666692E-4</c:v>
                </c:pt>
                <c:pt idx="3624">
                  <c:v>1.2149300000000044E-4</c:v>
                </c:pt>
                <c:pt idx="3625">
                  <c:v>1.2172833333333394E-4</c:v>
                </c:pt>
                <c:pt idx="3626">
                  <c:v>1.2149800000000043E-4</c:v>
                </c:pt>
                <c:pt idx="3627">
                  <c:v>1.2173333333333367E-4</c:v>
                </c:pt>
                <c:pt idx="3628">
                  <c:v>1.2243933333333366E-4</c:v>
                </c:pt>
                <c:pt idx="3629">
                  <c:v>1.2035133333333382E-4</c:v>
                </c:pt>
                <c:pt idx="3630">
                  <c:v>1.2128266666666708E-4</c:v>
                </c:pt>
                <c:pt idx="3631">
                  <c:v>1.2058166666666689E-4</c:v>
                </c:pt>
                <c:pt idx="3632">
                  <c:v>1.2035133333333333E-4</c:v>
                </c:pt>
                <c:pt idx="3633">
                  <c:v>1.2082200000000011E-4</c:v>
                </c:pt>
                <c:pt idx="3634">
                  <c:v>1.2035633333333341E-4</c:v>
                </c:pt>
                <c:pt idx="3635">
                  <c:v>1.2105733333333372E-4</c:v>
                </c:pt>
                <c:pt idx="3636">
                  <c:v>1.2174833333333388E-4</c:v>
                </c:pt>
                <c:pt idx="3637">
                  <c:v>1.2104733333333361E-4</c:v>
                </c:pt>
                <c:pt idx="3638">
                  <c:v>1.2035133333333371E-4</c:v>
                </c:pt>
                <c:pt idx="3639">
                  <c:v>1.2058166666666709E-4</c:v>
                </c:pt>
                <c:pt idx="3640">
                  <c:v>1.2036133333333325E-4</c:v>
                </c:pt>
                <c:pt idx="3641">
                  <c:v>1.2082700000000026E-4</c:v>
                </c:pt>
                <c:pt idx="3642">
                  <c:v>1.2105733333333343E-4</c:v>
                </c:pt>
                <c:pt idx="3643">
                  <c:v>1.2083200000000031E-4</c:v>
                </c:pt>
                <c:pt idx="3644">
                  <c:v>1.2059666666666681E-4</c:v>
                </c:pt>
                <c:pt idx="3645">
                  <c:v>1.2129266666666706E-4</c:v>
                </c:pt>
                <c:pt idx="3646">
                  <c:v>1.2082700000000072E-4</c:v>
                </c:pt>
                <c:pt idx="3647">
                  <c:v>1.2082700000000072E-4</c:v>
                </c:pt>
                <c:pt idx="3648">
                  <c:v>1.2083200000000031E-4</c:v>
                </c:pt>
                <c:pt idx="3649">
                  <c:v>1.2106733333333367E-4</c:v>
                </c:pt>
                <c:pt idx="3650">
                  <c:v>1.2106233333333348E-4</c:v>
                </c:pt>
                <c:pt idx="3651">
                  <c:v>1.2106233333333373E-4</c:v>
                </c:pt>
                <c:pt idx="3652">
                  <c:v>1.2152800000000028E-4</c:v>
                </c:pt>
                <c:pt idx="3653">
                  <c:v>1.2130766666666725E-4</c:v>
                </c:pt>
                <c:pt idx="3654">
                  <c:v>1.2199866666666689E-4</c:v>
                </c:pt>
                <c:pt idx="3655">
                  <c:v>1.2223900000000006E-4</c:v>
                </c:pt>
                <c:pt idx="3656">
                  <c:v>1.224693333333334E-4</c:v>
                </c:pt>
                <c:pt idx="3657">
                  <c:v>1.2223900000000006E-4</c:v>
                </c:pt>
                <c:pt idx="3658">
                  <c:v>1.2293500000000064E-4</c:v>
                </c:pt>
                <c:pt idx="3659">
                  <c:v>1.2316533333333392E-4</c:v>
                </c:pt>
                <c:pt idx="3660">
                  <c:v>1.2317033333333343E-4</c:v>
                </c:pt>
                <c:pt idx="3661">
                  <c:v>1.2293500000000064E-4</c:v>
                </c:pt>
                <c:pt idx="3662">
                  <c:v>1.2317533333333383E-4</c:v>
                </c:pt>
                <c:pt idx="3663">
                  <c:v>1.2387633333333362E-4</c:v>
                </c:pt>
                <c:pt idx="3664">
                  <c:v>1.2341566666666749E-4</c:v>
                </c:pt>
                <c:pt idx="3665">
                  <c:v>1.2341066666666714E-4</c:v>
                </c:pt>
                <c:pt idx="3666">
                  <c:v>1.2387133333333373E-4</c:v>
                </c:pt>
                <c:pt idx="3667">
                  <c:v>1.2364099999999983E-4</c:v>
                </c:pt>
                <c:pt idx="3668">
                  <c:v>1.2387633333333354E-4</c:v>
                </c:pt>
                <c:pt idx="3669">
                  <c:v>1.2318033333333321E-4</c:v>
                </c:pt>
                <c:pt idx="3670">
                  <c:v>1.2435200000000021E-4</c:v>
                </c:pt>
                <c:pt idx="3671">
                  <c:v>1.23881333333334E-4</c:v>
                </c:pt>
                <c:pt idx="3672">
                  <c:v>1.2364600000000056E-4</c:v>
                </c:pt>
                <c:pt idx="3673">
                  <c:v>1.2388633333333346E-4</c:v>
                </c:pt>
                <c:pt idx="3674">
                  <c:v>1.2364600000000034E-4</c:v>
                </c:pt>
                <c:pt idx="3675">
                  <c:v>1.2388633333333346E-4</c:v>
                </c:pt>
                <c:pt idx="3676">
                  <c:v>1.2388133333333392E-4</c:v>
                </c:pt>
                <c:pt idx="3677">
                  <c:v>1.2364600000000056E-4</c:v>
                </c:pt>
                <c:pt idx="3678">
                  <c:v>1.2388133333333392E-4</c:v>
                </c:pt>
                <c:pt idx="3679">
                  <c:v>1.241166666666669E-4</c:v>
                </c:pt>
                <c:pt idx="3680">
                  <c:v>1.2412166666666695E-4</c:v>
                </c:pt>
                <c:pt idx="3681">
                  <c:v>1.2342566666666713E-4</c:v>
                </c:pt>
                <c:pt idx="3682">
                  <c:v>1.2389133333333367E-4</c:v>
                </c:pt>
                <c:pt idx="3683">
                  <c:v>1.2412166666666695E-4</c:v>
                </c:pt>
                <c:pt idx="3684">
                  <c:v>1.243569999999998E-4</c:v>
                </c:pt>
                <c:pt idx="3685">
                  <c:v>1.2389633333333342E-4</c:v>
                </c:pt>
                <c:pt idx="3686">
                  <c:v>1.2551866666666754E-4</c:v>
                </c:pt>
                <c:pt idx="3687">
                  <c:v>1.243569999999998E-4</c:v>
                </c:pt>
                <c:pt idx="3688">
                  <c:v>1.2505799999999983E-4</c:v>
                </c:pt>
                <c:pt idx="3689">
                  <c:v>1.2552366666666694E-4</c:v>
                </c:pt>
                <c:pt idx="3690">
                  <c:v>1.259843333333338E-4</c:v>
                </c:pt>
                <c:pt idx="3691">
                  <c:v>1.2621966666666754E-4</c:v>
                </c:pt>
                <c:pt idx="3692">
                  <c:v>1.2552866666666721E-4</c:v>
                </c:pt>
                <c:pt idx="3693">
                  <c:v>1.2576899999999967E-4</c:v>
                </c:pt>
                <c:pt idx="3694">
                  <c:v>1.2552866666666696E-4</c:v>
                </c:pt>
                <c:pt idx="3695">
                  <c:v>1.2599433333333328E-4</c:v>
                </c:pt>
                <c:pt idx="3696">
                  <c:v>1.2530333333333368E-4</c:v>
                </c:pt>
                <c:pt idx="3697">
                  <c:v>1.2483766666666728E-4</c:v>
                </c:pt>
                <c:pt idx="3698">
                  <c:v>1.2483766666666695E-4</c:v>
                </c:pt>
                <c:pt idx="3699">
                  <c:v>1.2484266666666706E-4</c:v>
                </c:pt>
                <c:pt idx="3700">
                  <c:v>1.2485266666666678E-4</c:v>
                </c:pt>
                <c:pt idx="3701">
                  <c:v>1.2577899999999961E-4</c:v>
                </c:pt>
                <c:pt idx="3702">
                  <c:v>1.2577899999999961E-4</c:v>
                </c:pt>
                <c:pt idx="3703">
                  <c:v>1.2600433333333374E-4</c:v>
                </c:pt>
                <c:pt idx="3704">
                  <c:v>1.2600933333333346E-4</c:v>
                </c:pt>
                <c:pt idx="3705">
                  <c:v>1.2554366666666674E-4</c:v>
                </c:pt>
                <c:pt idx="3706">
                  <c:v>1.2484766666666703E-4</c:v>
                </c:pt>
                <c:pt idx="3707">
                  <c:v>1.2531833333333375E-4</c:v>
                </c:pt>
                <c:pt idx="3708">
                  <c:v>1.2508800000000044E-4</c:v>
                </c:pt>
                <c:pt idx="3709">
                  <c:v>1.2577900000000021E-4</c:v>
                </c:pt>
                <c:pt idx="3710">
                  <c:v>1.2625466666666741E-4</c:v>
                </c:pt>
                <c:pt idx="3711">
                  <c:v>1.264899999999998E-4</c:v>
                </c:pt>
                <c:pt idx="3712">
                  <c:v>1.2672033333333376E-4</c:v>
                </c:pt>
                <c:pt idx="3713">
                  <c:v>1.2648500000000056E-4</c:v>
                </c:pt>
                <c:pt idx="3714">
                  <c:v>1.2695566666666715E-4</c:v>
                </c:pt>
                <c:pt idx="3715">
                  <c:v>1.2649000000000026E-4</c:v>
                </c:pt>
                <c:pt idx="3716">
                  <c:v>1.2648500000000056E-4</c:v>
                </c:pt>
                <c:pt idx="3717">
                  <c:v>1.2579400000000036E-4</c:v>
                </c:pt>
                <c:pt idx="3718">
                  <c:v>1.2602433333333421E-4</c:v>
                </c:pt>
                <c:pt idx="3719">
                  <c:v>1.2556366666666683E-4</c:v>
                </c:pt>
                <c:pt idx="3720">
                  <c:v>1.2556866666666678E-4</c:v>
                </c:pt>
                <c:pt idx="3721">
                  <c:v>1.2556866666666678E-4</c:v>
                </c:pt>
                <c:pt idx="3722">
                  <c:v>1.2579900000000001E-4</c:v>
                </c:pt>
                <c:pt idx="3723">
                  <c:v>1.2626966666666692E-4</c:v>
                </c:pt>
                <c:pt idx="3724">
                  <c:v>1.265050000000005E-4</c:v>
                </c:pt>
                <c:pt idx="3725">
                  <c:v>1.2674033333333348E-4</c:v>
                </c:pt>
                <c:pt idx="3726">
                  <c:v>1.2557866666666726E-4</c:v>
                </c:pt>
                <c:pt idx="3727">
                  <c:v>1.2534833333333398E-4</c:v>
                </c:pt>
                <c:pt idx="3728">
                  <c:v>1.248826666666672E-4</c:v>
                </c:pt>
                <c:pt idx="3729">
                  <c:v>1.2534833333333398E-4</c:v>
                </c:pt>
                <c:pt idx="3730">
                  <c:v>1.2511299999999999E-4</c:v>
                </c:pt>
                <c:pt idx="3731">
                  <c:v>1.2580900000000046E-4</c:v>
                </c:pt>
                <c:pt idx="3732">
                  <c:v>1.2579899999999984E-4</c:v>
                </c:pt>
                <c:pt idx="3733">
                  <c:v>1.265050000000005E-4</c:v>
                </c:pt>
                <c:pt idx="3734">
                  <c:v>1.2580400000000076E-4</c:v>
                </c:pt>
                <c:pt idx="3735">
                  <c:v>1.2626966666666719E-4</c:v>
                </c:pt>
                <c:pt idx="3736">
                  <c:v>1.2650500000000071E-4</c:v>
                </c:pt>
                <c:pt idx="3737">
                  <c:v>1.2721100000000088E-4</c:v>
                </c:pt>
                <c:pt idx="3738">
                  <c:v>1.2697566666666736E-4</c:v>
                </c:pt>
                <c:pt idx="3739">
                  <c:v>1.2651500000000074E-4</c:v>
                </c:pt>
                <c:pt idx="3740">
                  <c:v>1.260493333333339E-4</c:v>
                </c:pt>
                <c:pt idx="3741">
                  <c:v>1.2674533333333348E-4</c:v>
                </c:pt>
                <c:pt idx="3742">
                  <c:v>1.2651499999999981E-4</c:v>
                </c:pt>
                <c:pt idx="3743">
                  <c:v>1.2581399999999981E-4</c:v>
                </c:pt>
                <c:pt idx="3744">
                  <c:v>1.2628466666666743E-4</c:v>
                </c:pt>
                <c:pt idx="3745">
                  <c:v>1.2675033333333326E-4</c:v>
                </c:pt>
                <c:pt idx="3746">
                  <c:v>1.2675533333333358E-4</c:v>
                </c:pt>
                <c:pt idx="3747">
                  <c:v>1.2653000000000043E-4</c:v>
                </c:pt>
                <c:pt idx="3748">
                  <c:v>1.2653000000000043E-4</c:v>
                </c:pt>
                <c:pt idx="3749">
                  <c:v>1.2652499999999981E-4</c:v>
                </c:pt>
                <c:pt idx="3750">
                  <c:v>1.2722600000000014E-4</c:v>
                </c:pt>
                <c:pt idx="3751">
                  <c:v>1.2582900000000037E-4</c:v>
                </c:pt>
                <c:pt idx="3752">
                  <c:v>1.2606933333333392E-4</c:v>
                </c:pt>
                <c:pt idx="3753">
                  <c:v>1.2606433333333389E-4</c:v>
                </c:pt>
                <c:pt idx="3754">
                  <c:v>1.2583399999999985E-4</c:v>
                </c:pt>
                <c:pt idx="3755">
                  <c:v>1.2653500000000013E-4</c:v>
                </c:pt>
                <c:pt idx="3756">
                  <c:v>1.2653999999999967E-4</c:v>
                </c:pt>
                <c:pt idx="3757">
                  <c:v>1.2677033333333281E-4</c:v>
                </c:pt>
                <c:pt idx="3758">
                  <c:v>1.2653999999999953E-4</c:v>
                </c:pt>
                <c:pt idx="3759">
                  <c:v>1.2653499999999921E-4</c:v>
                </c:pt>
                <c:pt idx="3760">
                  <c:v>1.2607433333333365E-4</c:v>
                </c:pt>
                <c:pt idx="3761">
                  <c:v>1.2630966666666668E-4</c:v>
                </c:pt>
                <c:pt idx="3762">
                  <c:v>1.2560866666666708E-4</c:v>
                </c:pt>
                <c:pt idx="3763">
                  <c:v>1.2607933333333318E-4</c:v>
                </c:pt>
                <c:pt idx="3764">
                  <c:v>1.2607933333333318E-4</c:v>
                </c:pt>
                <c:pt idx="3765">
                  <c:v>1.2678033333333321E-4</c:v>
                </c:pt>
                <c:pt idx="3766">
                  <c:v>1.2702066666666728E-4</c:v>
                </c:pt>
                <c:pt idx="3767">
                  <c:v>1.2679033333333348E-4</c:v>
                </c:pt>
                <c:pt idx="3768">
                  <c:v>1.272510000000008E-4</c:v>
                </c:pt>
                <c:pt idx="3769">
                  <c:v>1.2679033333333364E-4</c:v>
                </c:pt>
                <c:pt idx="3770">
                  <c:v>1.2586900000000008E-4</c:v>
                </c:pt>
                <c:pt idx="3771">
                  <c:v>1.2609433333333355E-4</c:v>
                </c:pt>
                <c:pt idx="3772">
                  <c:v>1.2632966666666645E-4</c:v>
                </c:pt>
                <c:pt idx="3773">
                  <c:v>1.2656499999999987E-4</c:v>
                </c:pt>
                <c:pt idx="3774">
                  <c:v>1.2609933333333366E-4</c:v>
                </c:pt>
                <c:pt idx="3775">
                  <c:v>1.2656000000000041E-4</c:v>
                </c:pt>
                <c:pt idx="3776">
                  <c:v>1.2702566666666793E-4</c:v>
                </c:pt>
                <c:pt idx="3777">
                  <c:v>1.2633466666666716E-4</c:v>
                </c:pt>
                <c:pt idx="3778">
                  <c:v>1.2633466666666732E-4</c:v>
                </c:pt>
                <c:pt idx="3779">
                  <c:v>1.2703566666666713E-4</c:v>
                </c:pt>
                <c:pt idx="3780">
                  <c:v>1.2704066666666729E-4</c:v>
                </c:pt>
                <c:pt idx="3781">
                  <c:v>1.2773666666666706E-4</c:v>
                </c:pt>
                <c:pt idx="3782">
                  <c:v>1.2773666666666714E-4</c:v>
                </c:pt>
                <c:pt idx="3783">
                  <c:v>1.2820733333333413E-4</c:v>
                </c:pt>
                <c:pt idx="3784">
                  <c:v>1.279770000000002E-4</c:v>
                </c:pt>
                <c:pt idx="3785">
                  <c:v>1.2844266666666712E-4</c:v>
                </c:pt>
                <c:pt idx="3786">
                  <c:v>1.2797199999999982E-4</c:v>
                </c:pt>
                <c:pt idx="3787">
                  <c:v>1.2751133333333383E-4</c:v>
                </c:pt>
                <c:pt idx="3788">
                  <c:v>1.27746666666667E-4</c:v>
                </c:pt>
                <c:pt idx="3789">
                  <c:v>1.2775166666666751E-4</c:v>
                </c:pt>
                <c:pt idx="3790">
                  <c:v>1.2798200000000025E-4</c:v>
                </c:pt>
                <c:pt idx="3791">
                  <c:v>1.2798700000000041E-4</c:v>
                </c:pt>
                <c:pt idx="3792">
                  <c:v>1.286829999999998E-4</c:v>
                </c:pt>
                <c:pt idx="3793">
                  <c:v>1.2844766666666728E-4</c:v>
                </c:pt>
                <c:pt idx="3794">
                  <c:v>1.2844766666666728E-4</c:v>
                </c:pt>
                <c:pt idx="3795">
                  <c:v>1.2798199999999985E-4</c:v>
                </c:pt>
                <c:pt idx="3796">
                  <c:v>1.2752133333333396E-4</c:v>
                </c:pt>
                <c:pt idx="3797">
                  <c:v>1.2752133333333382E-4</c:v>
                </c:pt>
                <c:pt idx="3798">
                  <c:v>1.2775166666666724E-4</c:v>
                </c:pt>
                <c:pt idx="3799">
                  <c:v>1.2822233333333372E-4</c:v>
                </c:pt>
                <c:pt idx="3800">
                  <c:v>1.2844766666666728E-4</c:v>
                </c:pt>
                <c:pt idx="3801">
                  <c:v>1.2821733333333386E-4</c:v>
                </c:pt>
                <c:pt idx="3802">
                  <c:v>1.2729600000000002E-4</c:v>
                </c:pt>
                <c:pt idx="3803">
                  <c:v>1.2728600000000046E-4</c:v>
                </c:pt>
                <c:pt idx="3804">
                  <c:v>1.2728100000000052E-4</c:v>
                </c:pt>
                <c:pt idx="3805">
                  <c:v>1.272860000000003E-4</c:v>
                </c:pt>
                <c:pt idx="3806">
                  <c:v>1.272860000000003E-4</c:v>
                </c:pt>
                <c:pt idx="3807">
                  <c:v>1.2729100000000065E-4</c:v>
                </c:pt>
                <c:pt idx="3808">
                  <c:v>1.2892333333333378E-4</c:v>
                </c:pt>
                <c:pt idx="3809">
                  <c:v>1.2845766666666743E-4</c:v>
                </c:pt>
                <c:pt idx="3810">
                  <c:v>1.2846266666666735E-4</c:v>
                </c:pt>
                <c:pt idx="3811">
                  <c:v>1.2846266666666735E-4</c:v>
                </c:pt>
                <c:pt idx="3812">
                  <c:v>1.2752633333333341E-4</c:v>
                </c:pt>
                <c:pt idx="3813">
                  <c:v>1.2799700000000043E-4</c:v>
                </c:pt>
                <c:pt idx="3814">
                  <c:v>1.2846266666666716E-4</c:v>
                </c:pt>
                <c:pt idx="3815">
                  <c:v>1.2846266666666708E-4</c:v>
                </c:pt>
                <c:pt idx="3816">
                  <c:v>1.2869800000000074E-4</c:v>
                </c:pt>
                <c:pt idx="3817">
                  <c:v>1.2869800000000006E-4</c:v>
                </c:pt>
                <c:pt idx="3818">
                  <c:v>1.2846766666666718E-4</c:v>
                </c:pt>
                <c:pt idx="3819">
                  <c:v>1.2846266666666692E-4</c:v>
                </c:pt>
                <c:pt idx="3820">
                  <c:v>1.2823733333333401E-4</c:v>
                </c:pt>
                <c:pt idx="3821">
                  <c:v>1.2869800000000006E-4</c:v>
                </c:pt>
                <c:pt idx="3822">
                  <c:v>1.2800700000000046E-4</c:v>
                </c:pt>
                <c:pt idx="3823">
                  <c:v>1.2822733333333388E-4</c:v>
                </c:pt>
                <c:pt idx="3824">
                  <c:v>1.2892833333333391E-4</c:v>
                </c:pt>
                <c:pt idx="3825">
                  <c:v>1.2800699999999983E-4</c:v>
                </c:pt>
                <c:pt idx="3826">
                  <c:v>1.2778666666666641E-4</c:v>
                </c:pt>
                <c:pt idx="3827">
                  <c:v>1.2732599999999987E-4</c:v>
                </c:pt>
                <c:pt idx="3828">
                  <c:v>1.2732099999999985E-4</c:v>
                </c:pt>
                <c:pt idx="3829">
                  <c:v>1.2756133333333353E-4</c:v>
                </c:pt>
                <c:pt idx="3830">
                  <c:v>1.2779166666666684E-4</c:v>
                </c:pt>
                <c:pt idx="3831">
                  <c:v>1.2710066666666707E-4</c:v>
                </c:pt>
                <c:pt idx="3832">
                  <c:v>1.2732600000000003E-4</c:v>
                </c:pt>
                <c:pt idx="3833">
                  <c:v>1.2756133333333372E-4</c:v>
                </c:pt>
                <c:pt idx="3834">
                  <c:v>1.2780166666666746E-4</c:v>
                </c:pt>
                <c:pt idx="3835">
                  <c:v>1.2757133333333388E-4</c:v>
                </c:pt>
                <c:pt idx="3836">
                  <c:v>1.2757133333333396E-4</c:v>
                </c:pt>
                <c:pt idx="3837">
                  <c:v>1.2873799999999985E-4</c:v>
                </c:pt>
                <c:pt idx="3838">
                  <c:v>1.2874799999999987E-4</c:v>
                </c:pt>
                <c:pt idx="3839">
                  <c:v>1.2874299999999985E-4</c:v>
                </c:pt>
                <c:pt idx="3840">
                  <c:v>1.2897833333333378E-4</c:v>
                </c:pt>
                <c:pt idx="3841">
                  <c:v>1.2851266666666692E-4</c:v>
                </c:pt>
                <c:pt idx="3842">
                  <c:v>1.2990966666666696E-4</c:v>
                </c:pt>
                <c:pt idx="3843">
                  <c:v>1.2920866666666712E-4</c:v>
                </c:pt>
                <c:pt idx="3844">
                  <c:v>1.2944400000000072E-4</c:v>
                </c:pt>
                <c:pt idx="3845">
                  <c:v>1.294490000000005E-4</c:v>
                </c:pt>
                <c:pt idx="3846">
                  <c:v>1.2921366666666766E-4</c:v>
                </c:pt>
                <c:pt idx="3847">
                  <c:v>1.2921866666666749E-4</c:v>
                </c:pt>
                <c:pt idx="3848">
                  <c:v>1.2852266666666661E-4</c:v>
                </c:pt>
                <c:pt idx="3849">
                  <c:v>1.294490000000005E-4</c:v>
                </c:pt>
                <c:pt idx="3850">
                  <c:v>1.2921366666666706E-4</c:v>
                </c:pt>
                <c:pt idx="3851">
                  <c:v>1.2944900000000015E-4</c:v>
                </c:pt>
                <c:pt idx="3852">
                  <c:v>1.294490000000005E-4</c:v>
                </c:pt>
                <c:pt idx="3853">
                  <c:v>1.2945399999999963E-4</c:v>
                </c:pt>
                <c:pt idx="3854">
                  <c:v>1.2991466666666761E-4</c:v>
                </c:pt>
                <c:pt idx="3855">
                  <c:v>1.3038533333333395E-4</c:v>
                </c:pt>
                <c:pt idx="3856">
                  <c:v>1.2968933333333394E-4</c:v>
                </c:pt>
                <c:pt idx="3857">
                  <c:v>1.2969433333333407E-4</c:v>
                </c:pt>
                <c:pt idx="3858">
                  <c:v>1.2781666666666715E-4</c:v>
                </c:pt>
                <c:pt idx="3859">
                  <c:v>1.2757633333333363E-4</c:v>
                </c:pt>
                <c:pt idx="3860">
                  <c:v>1.2687533333333411E-4</c:v>
                </c:pt>
                <c:pt idx="3861">
                  <c:v>1.2734600000000021E-4</c:v>
                </c:pt>
                <c:pt idx="3862">
                  <c:v>1.2734600000000021E-4</c:v>
                </c:pt>
                <c:pt idx="3863">
                  <c:v>1.2735100000000059E-4</c:v>
                </c:pt>
                <c:pt idx="3864">
                  <c:v>1.2781666666666745E-4</c:v>
                </c:pt>
                <c:pt idx="3865">
                  <c:v>1.275813333333339E-4</c:v>
                </c:pt>
                <c:pt idx="3866">
                  <c:v>1.2805700000000067E-4</c:v>
                </c:pt>
                <c:pt idx="3867">
                  <c:v>1.2828733333333398E-4</c:v>
                </c:pt>
                <c:pt idx="3868">
                  <c:v>1.2852266666666702E-4</c:v>
                </c:pt>
                <c:pt idx="3869">
                  <c:v>1.2852266666666702E-4</c:v>
                </c:pt>
                <c:pt idx="3870">
                  <c:v>1.2898833333333388E-4</c:v>
                </c:pt>
                <c:pt idx="3871">
                  <c:v>1.2876300000000038E-4</c:v>
                </c:pt>
                <c:pt idx="3872">
                  <c:v>1.2922866666666767E-4</c:v>
                </c:pt>
                <c:pt idx="3873">
                  <c:v>1.2922866666666751E-4</c:v>
                </c:pt>
                <c:pt idx="3874">
                  <c:v>1.2922866666666746E-4</c:v>
                </c:pt>
                <c:pt idx="3875">
                  <c:v>1.2922866666666767E-4</c:v>
                </c:pt>
                <c:pt idx="3876">
                  <c:v>1.2853266666666688E-4</c:v>
                </c:pt>
                <c:pt idx="3877">
                  <c:v>1.2853766666666704E-4</c:v>
                </c:pt>
                <c:pt idx="3878">
                  <c:v>1.2853266666666688E-4</c:v>
                </c:pt>
                <c:pt idx="3879">
                  <c:v>1.2900333333333425E-4</c:v>
                </c:pt>
                <c:pt idx="3880">
                  <c:v>1.2900833333333433E-4</c:v>
                </c:pt>
                <c:pt idx="3881">
                  <c:v>1.292386666666678E-4</c:v>
                </c:pt>
                <c:pt idx="3882">
                  <c:v>1.2854266666666682E-4</c:v>
                </c:pt>
                <c:pt idx="3883">
                  <c:v>1.2901333333333403E-4</c:v>
                </c:pt>
                <c:pt idx="3884">
                  <c:v>1.2924866666666731E-4</c:v>
                </c:pt>
                <c:pt idx="3885">
                  <c:v>1.2994966666666686E-4</c:v>
                </c:pt>
                <c:pt idx="3886">
                  <c:v>1.3017499999999987E-4</c:v>
                </c:pt>
                <c:pt idx="3887">
                  <c:v>1.3017999999999995E-4</c:v>
                </c:pt>
                <c:pt idx="3888">
                  <c:v>1.2995466666666726E-4</c:v>
                </c:pt>
                <c:pt idx="3889">
                  <c:v>1.2995966666666688E-4</c:v>
                </c:pt>
                <c:pt idx="3890">
                  <c:v>1.2926366666666725E-4</c:v>
                </c:pt>
                <c:pt idx="3891">
                  <c:v>1.2902833333333438E-4</c:v>
                </c:pt>
                <c:pt idx="3892">
                  <c:v>1.299596666666668E-4</c:v>
                </c:pt>
                <c:pt idx="3893">
                  <c:v>1.2949400000000064E-4</c:v>
                </c:pt>
                <c:pt idx="3894">
                  <c:v>1.2995466666666715E-4</c:v>
                </c:pt>
                <c:pt idx="3895">
                  <c:v>1.2995966666666688E-4</c:v>
                </c:pt>
                <c:pt idx="3896">
                  <c:v>1.2995966666666666E-4</c:v>
                </c:pt>
                <c:pt idx="3897">
                  <c:v>1.2972933333333346E-4</c:v>
                </c:pt>
                <c:pt idx="3898">
                  <c:v>1.3065566666666751E-4</c:v>
                </c:pt>
                <c:pt idx="3899">
                  <c:v>1.3136166666666716E-4</c:v>
                </c:pt>
                <c:pt idx="3900">
                  <c:v>1.3043033333333376E-4</c:v>
                </c:pt>
                <c:pt idx="3901">
                  <c:v>1.3043533333333406E-4</c:v>
                </c:pt>
                <c:pt idx="3902">
                  <c:v>1.301999999999998E-4</c:v>
                </c:pt>
                <c:pt idx="3903">
                  <c:v>1.3090100000000079E-4</c:v>
                </c:pt>
                <c:pt idx="3904">
                  <c:v>1.3090600000000016E-4</c:v>
                </c:pt>
                <c:pt idx="3905">
                  <c:v>1.3114133333333376E-4</c:v>
                </c:pt>
                <c:pt idx="3906">
                  <c:v>1.3021500000000018E-4</c:v>
                </c:pt>
                <c:pt idx="3907">
                  <c:v>1.3044533333333411E-4</c:v>
                </c:pt>
                <c:pt idx="3908">
                  <c:v>1.3137666666666718E-4</c:v>
                </c:pt>
                <c:pt idx="3909">
                  <c:v>1.3091100000000075E-4</c:v>
                </c:pt>
                <c:pt idx="3910">
                  <c:v>1.3044533333333468E-4</c:v>
                </c:pt>
                <c:pt idx="3911">
                  <c:v>1.3068566666666766E-4</c:v>
                </c:pt>
                <c:pt idx="3912">
                  <c:v>1.3092600000000012E-4</c:v>
                </c:pt>
                <c:pt idx="3913">
                  <c:v>1.3138666666666688E-4</c:v>
                </c:pt>
                <c:pt idx="3914">
                  <c:v>1.3091600000000032E-4</c:v>
                </c:pt>
                <c:pt idx="3915">
                  <c:v>1.3115133333333384E-4</c:v>
                </c:pt>
                <c:pt idx="3916">
                  <c:v>1.3115633333333321E-4</c:v>
                </c:pt>
                <c:pt idx="3917">
                  <c:v>1.3115133333333384E-4</c:v>
                </c:pt>
                <c:pt idx="3918">
                  <c:v>1.3115633333333376E-4</c:v>
                </c:pt>
                <c:pt idx="3919">
                  <c:v>1.3139166666666709E-4</c:v>
                </c:pt>
                <c:pt idx="3920">
                  <c:v>1.3209266666666715E-4</c:v>
                </c:pt>
                <c:pt idx="3921">
                  <c:v>1.3139666666666665E-4</c:v>
                </c:pt>
                <c:pt idx="3922">
                  <c:v>1.3163200000000056E-4</c:v>
                </c:pt>
                <c:pt idx="3923">
                  <c:v>1.3116633333333364E-4</c:v>
                </c:pt>
                <c:pt idx="3924">
                  <c:v>1.3116133333333375E-4</c:v>
                </c:pt>
                <c:pt idx="3925">
                  <c:v>1.3162700000000053E-4</c:v>
                </c:pt>
                <c:pt idx="3926">
                  <c:v>1.3163200000000026E-4</c:v>
                </c:pt>
                <c:pt idx="3927">
                  <c:v>1.3140166666666744E-4</c:v>
                </c:pt>
                <c:pt idx="3928">
                  <c:v>1.3187233333333346E-4</c:v>
                </c:pt>
                <c:pt idx="3929">
                  <c:v>1.3187233333333346E-4</c:v>
                </c:pt>
                <c:pt idx="3930">
                  <c:v>1.314116666666673E-4</c:v>
                </c:pt>
                <c:pt idx="3931">
                  <c:v>1.3257333333333376E-4</c:v>
                </c:pt>
                <c:pt idx="3932">
                  <c:v>1.3280866666666764E-4</c:v>
                </c:pt>
                <c:pt idx="3933">
                  <c:v>1.3326933333333396E-4</c:v>
                </c:pt>
                <c:pt idx="3934">
                  <c:v>1.328036666666674E-4</c:v>
                </c:pt>
                <c:pt idx="3935">
                  <c:v>1.3303900000000068E-4</c:v>
                </c:pt>
                <c:pt idx="3936">
                  <c:v>1.3327433333333417E-4</c:v>
                </c:pt>
                <c:pt idx="3937">
                  <c:v>1.3304900000000078E-4</c:v>
                </c:pt>
                <c:pt idx="3938">
                  <c:v>1.332843333333343E-4</c:v>
                </c:pt>
                <c:pt idx="3939">
                  <c:v>1.332843333333343E-4</c:v>
                </c:pt>
                <c:pt idx="3940">
                  <c:v>1.3328933333333384E-4</c:v>
                </c:pt>
                <c:pt idx="3941">
                  <c:v>1.3352466666666726E-4</c:v>
                </c:pt>
                <c:pt idx="3942">
                  <c:v>1.3375500000000059E-4</c:v>
                </c:pt>
                <c:pt idx="3943">
                  <c:v>1.3328933333333384E-4</c:v>
                </c:pt>
                <c:pt idx="3944">
                  <c:v>1.3283366666666719E-4</c:v>
                </c:pt>
                <c:pt idx="3945">
                  <c:v>1.3306900000000036E-4</c:v>
                </c:pt>
                <c:pt idx="3946">
                  <c:v>1.3306900000000036E-4</c:v>
                </c:pt>
                <c:pt idx="3947">
                  <c:v>1.3260333333333388E-4</c:v>
                </c:pt>
                <c:pt idx="3948">
                  <c:v>1.3306900000000036E-4</c:v>
                </c:pt>
                <c:pt idx="3949">
                  <c:v>1.3307900000000052E-4</c:v>
                </c:pt>
                <c:pt idx="3950">
                  <c:v>1.328436666666671E-4</c:v>
                </c:pt>
                <c:pt idx="3951">
                  <c:v>1.3237299999999997E-4</c:v>
                </c:pt>
                <c:pt idx="3952">
                  <c:v>1.3400033333333463E-4</c:v>
                </c:pt>
                <c:pt idx="3953">
                  <c:v>1.342356666666681E-4</c:v>
                </c:pt>
                <c:pt idx="3954">
                  <c:v>1.3424066666666755E-4</c:v>
                </c:pt>
                <c:pt idx="3955">
                  <c:v>1.340053333333343E-4</c:v>
                </c:pt>
                <c:pt idx="3956">
                  <c:v>1.3400033333333389E-4</c:v>
                </c:pt>
                <c:pt idx="3957">
                  <c:v>1.3424066666666755E-4</c:v>
                </c:pt>
                <c:pt idx="3958">
                  <c:v>1.3470633333333376E-4</c:v>
                </c:pt>
                <c:pt idx="3959">
                  <c:v>1.3447600000000064E-4</c:v>
                </c:pt>
                <c:pt idx="3960">
                  <c:v>1.3447100000000037E-4</c:v>
                </c:pt>
                <c:pt idx="3961">
                  <c:v>1.344710000000007E-4</c:v>
                </c:pt>
                <c:pt idx="3962">
                  <c:v>1.3400533333333422E-4</c:v>
                </c:pt>
                <c:pt idx="3963">
                  <c:v>1.3378000000000028E-4</c:v>
                </c:pt>
                <c:pt idx="3964">
                  <c:v>1.3377999999999987E-4</c:v>
                </c:pt>
                <c:pt idx="3965">
                  <c:v>1.3425566666666754E-4</c:v>
                </c:pt>
                <c:pt idx="3966">
                  <c:v>1.3448600000000004E-4</c:v>
                </c:pt>
                <c:pt idx="3967">
                  <c:v>1.3448600000000069E-4</c:v>
                </c:pt>
                <c:pt idx="3968">
                  <c:v>1.3495666666666706E-4</c:v>
                </c:pt>
                <c:pt idx="3969">
                  <c:v>1.3449100000000072E-4</c:v>
                </c:pt>
                <c:pt idx="3970">
                  <c:v>1.3472133333333373E-4</c:v>
                </c:pt>
                <c:pt idx="3971">
                  <c:v>1.3425566666666779E-4</c:v>
                </c:pt>
                <c:pt idx="3972">
                  <c:v>1.3448600000000047E-4</c:v>
                </c:pt>
                <c:pt idx="3973">
                  <c:v>1.3449100000000072E-4</c:v>
                </c:pt>
                <c:pt idx="3974">
                  <c:v>1.3472133333333389E-4</c:v>
                </c:pt>
                <c:pt idx="3975">
                  <c:v>1.3472133333333373E-4</c:v>
                </c:pt>
                <c:pt idx="3976">
                  <c:v>1.3495166666666704E-4</c:v>
                </c:pt>
                <c:pt idx="3977">
                  <c:v>1.3518199999999961E-4</c:v>
                </c:pt>
                <c:pt idx="3978">
                  <c:v>1.3471633333333351E-4</c:v>
                </c:pt>
                <c:pt idx="3979">
                  <c:v>1.3471633333333376E-4</c:v>
                </c:pt>
                <c:pt idx="3980">
                  <c:v>1.3472133333333389E-4</c:v>
                </c:pt>
                <c:pt idx="3981">
                  <c:v>1.3448600000000069E-4</c:v>
                </c:pt>
                <c:pt idx="3982">
                  <c:v>1.3518699999999991E-4</c:v>
                </c:pt>
                <c:pt idx="3983">
                  <c:v>1.3565266666666731E-4</c:v>
                </c:pt>
                <c:pt idx="3984">
                  <c:v>1.3657900000000041E-4</c:v>
                </c:pt>
                <c:pt idx="3985">
                  <c:v>1.3634866666666776E-4</c:v>
                </c:pt>
                <c:pt idx="3986">
                  <c:v>1.3588800000000089E-4</c:v>
                </c:pt>
                <c:pt idx="3987">
                  <c:v>1.3611833333333417E-4</c:v>
                </c:pt>
                <c:pt idx="3988">
                  <c:v>1.3542233333333395E-4</c:v>
                </c:pt>
                <c:pt idx="3989">
                  <c:v>1.3542233333333414E-4</c:v>
                </c:pt>
                <c:pt idx="3990">
                  <c:v>1.3542733333333424E-4</c:v>
                </c:pt>
                <c:pt idx="3991">
                  <c:v>1.3542733333333416E-4</c:v>
                </c:pt>
                <c:pt idx="3992">
                  <c:v>1.358929999999998E-4</c:v>
                </c:pt>
                <c:pt idx="3993">
                  <c:v>1.356526666666671E-4</c:v>
                </c:pt>
                <c:pt idx="3994">
                  <c:v>1.3611833333333417E-4</c:v>
                </c:pt>
                <c:pt idx="3995">
                  <c:v>1.3611833333333398E-4</c:v>
                </c:pt>
                <c:pt idx="3996">
                  <c:v>1.3612333333333412E-4</c:v>
                </c:pt>
                <c:pt idx="3997">
                  <c:v>1.3635866666666753E-4</c:v>
                </c:pt>
                <c:pt idx="3998">
                  <c:v>1.3658900000000022E-4</c:v>
                </c:pt>
                <c:pt idx="3999">
                  <c:v>1.3635866666666753E-4</c:v>
                </c:pt>
                <c:pt idx="4000">
                  <c:v>1.3681933333333394E-4</c:v>
                </c:pt>
                <c:pt idx="4001">
                  <c:v>1.3704966666666725E-4</c:v>
                </c:pt>
                <c:pt idx="4002">
                  <c:v>1.3775566666666755E-4</c:v>
                </c:pt>
                <c:pt idx="4003">
                  <c:v>1.3729500000000082E-4</c:v>
                </c:pt>
                <c:pt idx="4004">
                  <c:v>1.3729500000000082E-4</c:v>
                </c:pt>
                <c:pt idx="4005">
                  <c:v>1.3799100000000048E-4</c:v>
                </c:pt>
                <c:pt idx="4006">
                  <c:v>1.3798600000000042E-4</c:v>
                </c:pt>
                <c:pt idx="4007">
                  <c:v>1.3799100000000083E-4</c:v>
                </c:pt>
                <c:pt idx="4008">
                  <c:v>1.3776066666666749E-4</c:v>
                </c:pt>
                <c:pt idx="4009">
                  <c:v>1.3776566666666746E-4</c:v>
                </c:pt>
                <c:pt idx="4010">
                  <c:v>1.3823633333333399E-4</c:v>
                </c:pt>
                <c:pt idx="4011">
                  <c:v>1.3731000000000092E-4</c:v>
                </c:pt>
                <c:pt idx="4012">
                  <c:v>1.3731000000000078E-4</c:v>
                </c:pt>
                <c:pt idx="4013">
                  <c:v>1.3824133333333451E-4</c:v>
                </c:pt>
                <c:pt idx="4014">
                  <c:v>1.380060000000009E-4</c:v>
                </c:pt>
                <c:pt idx="4015">
                  <c:v>1.380060000000009E-4</c:v>
                </c:pt>
                <c:pt idx="4016">
                  <c:v>1.3753533333333453E-4</c:v>
                </c:pt>
                <c:pt idx="4017">
                  <c:v>1.3823633333333399E-4</c:v>
                </c:pt>
                <c:pt idx="4018">
                  <c:v>1.3801100000000065E-4</c:v>
                </c:pt>
                <c:pt idx="4019">
                  <c:v>1.3870200000000056E-4</c:v>
                </c:pt>
                <c:pt idx="4020">
                  <c:v>1.3847166666666749E-4</c:v>
                </c:pt>
                <c:pt idx="4021">
                  <c:v>1.3824133333333451E-4</c:v>
                </c:pt>
                <c:pt idx="4022">
                  <c:v>1.3800600000000058E-4</c:v>
                </c:pt>
                <c:pt idx="4023">
                  <c:v>1.3870200000000064E-4</c:v>
                </c:pt>
                <c:pt idx="4024">
                  <c:v>1.3801100000000087E-4</c:v>
                </c:pt>
                <c:pt idx="4025">
                  <c:v>1.3964333333333408E-4</c:v>
                </c:pt>
                <c:pt idx="4026">
                  <c:v>1.3940800000000078E-4</c:v>
                </c:pt>
                <c:pt idx="4027">
                  <c:v>1.3987366666666745E-4</c:v>
                </c:pt>
                <c:pt idx="4028">
                  <c:v>1.3917766666666725E-4</c:v>
                </c:pt>
                <c:pt idx="4029">
                  <c:v>1.3871700000000052E-4</c:v>
                </c:pt>
                <c:pt idx="4030">
                  <c:v>1.3871700000000052E-4</c:v>
                </c:pt>
                <c:pt idx="4031">
                  <c:v>1.3825633333333398E-4</c:v>
                </c:pt>
                <c:pt idx="4032">
                  <c:v>1.3801600000000046E-4</c:v>
                </c:pt>
                <c:pt idx="4033">
                  <c:v>1.3825633333333425E-4</c:v>
                </c:pt>
                <c:pt idx="4034">
                  <c:v>1.3802600000000097E-4</c:v>
                </c:pt>
                <c:pt idx="4035">
                  <c:v>1.3895733333333407E-4</c:v>
                </c:pt>
                <c:pt idx="4036">
                  <c:v>1.3919266666666716E-4</c:v>
                </c:pt>
                <c:pt idx="4037">
                  <c:v>1.3872200000000079E-4</c:v>
                </c:pt>
                <c:pt idx="4038">
                  <c:v>1.3872700000000052E-4</c:v>
                </c:pt>
                <c:pt idx="4039">
                  <c:v>1.3965833333333424E-4</c:v>
                </c:pt>
                <c:pt idx="4040">
                  <c:v>1.3942800000000066E-4</c:v>
                </c:pt>
                <c:pt idx="4041">
                  <c:v>1.3989366666666719E-4</c:v>
                </c:pt>
                <c:pt idx="4042">
                  <c:v>1.3942800000000044E-4</c:v>
                </c:pt>
                <c:pt idx="4043">
                  <c:v>1.3895733333333421E-4</c:v>
                </c:pt>
                <c:pt idx="4044">
                  <c:v>1.3849666666666748E-4</c:v>
                </c:pt>
                <c:pt idx="4045">
                  <c:v>1.3802600000000059E-4</c:v>
                </c:pt>
                <c:pt idx="4046">
                  <c:v>1.3779566666666704E-4</c:v>
                </c:pt>
                <c:pt idx="4047">
                  <c:v>1.3757033333333343E-4</c:v>
                </c:pt>
                <c:pt idx="4048">
                  <c:v>1.3757033333333343E-4</c:v>
                </c:pt>
                <c:pt idx="4049">
                  <c:v>1.3873200000000016E-4</c:v>
                </c:pt>
                <c:pt idx="4050">
                  <c:v>1.3782066666666746E-4</c:v>
                </c:pt>
                <c:pt idx="4051">
                  <c:v>1.3805100000000088E-4</c:v>
                </c:pt>
                <c:pt idx="4052">
                  <c:v>1.3828633333333394E-4</c:v>
                </c:pt>
                <c:pt idx="4053">
                  <c:v>1.3805600000000066E-4</c:v>
                </c:pt>
                <c:pt idx="4054">
                  <c:v>1.3805100000000088E-4</c:v>
                </c:pt>
                <c:pt idx="4055">
                  <c:v>1.3759033333333377E-4</c:v>
                </c:pt>
                <c:pt idx="4056">
                  <c:v>1.3759033333333366E-4</c:v>
                </c:pt>
                <c:pt idx="4057">
                  <c:v>1.3805600000000066E-4</c:v>
                </c:pt>
                <c:pt idx="4058">
                  <c:v>1.3782066666666738E-4</c:v>
                </c:pt>
                <c:pt idx="4059">
                  <c:v>1.3805600000000052E-4</c:v>
                </c:pt>
                <c:pt idx="4060">
                  <c:v>1.3899233333333346E-4</c:v>
                </c:pt>
                <c:pt idx="4061">
                  <c:v>1.389973333333337E-4</c:v>
                </c:pt>
                <c:pt idx="4062">
                  <c:v>1.3805600000000052E-4</c:v>
                </c:pt>
                <c:pt idx="4063">
                  <c:v>1.3736499999999983E-4</c:v>
                </c:pt>
                <c:pt idx="4064">
                  <c:v>1.3689933333333373E-4</c:v>
                </c:pt>
                <c:pt idx="4065">
                  <c:v>1.3689933333333373E-4</c:v>
                </c:pt>
                <c:pt idx="4066">
                  <c:v>1.359630000000005E-4</c:v>
                </c:pt>
                <c:pt idx="4067">
                  <c:v>1.3573766666666705E-4</c:v>
                </c:pt>
                <c:pt idx="4068">
                  <c:v>1.3690433333333378E-4</c:v>
                </c:pt>
                <c:pt idx="4069">
                  <c:v>1.3713466666666753E-4</c:v>
                </c:pt>
                <c:pt idx="4070">
                  <c:v>1.3713466666666753E-4</c:v>
                </c:pt>
                <c:pt idx="4071">
                  <c:v>1.3690433333333422E-4</c:v>
                </c:pt>
                <c:pt idx="4072">
                  <c:v>1.3689933333333373E-4</c:v>
                </c:pt>
                <c:pt idx="4073">
                  <c:v>1.3643366666666744E-4</c:v>
                </c:pt>
                <c:pt idx="4074">
                  <c:v>1.3736499999999983E-4</c:v>
                </c:pt>
                <c:pt idx="4075">
                  <c:v>1.3667400000000088E-4</c:v>
                </c:pt>
                <c:pt idx="4076">
                  <c:v>1.3712966666666683E-4</c:v>
                </c:pt>
                <c:pt idx="4077">
                  <c:v>1.3689933333333384E-4</c:v>
                </c:pt>
                <c:pt idx="4078">
                  <c:v>1.3760033333333401E-4</c:v>
                </c:pt>
                <c:pt idx="4079">
                  <c:v>1.3760033333333401E-4</c:v>
                </c:pt>
                <c:pt idx="4080">
                  <c:v>1.3783066666666743E-4</c:v>
                </c:pt>
                <c:pt idx="4081">
                  <c:v>1.3736999999999961E-4</c:v>
                </c:pt>
                <c:pt idx="4082">
                  <c:v>1.3760033333333431E-4</c:v>
                </c:pt>
                <c:pt idx="4083">
                  <c:v>1.3807100000000111E-4</c:v>
                </c:pt>
                <c:pt idx="4084">
                  <c:v>1.3830133333333458E-4</c:v>
                </c:pt>
                <c:pt idx="4085">
                  <c:v>1.3853666666666751E-4</c:v>
                </c:pt>
                <c:pt idx="4086">
                  <c:v>1.3807100000000111E-4</c:v>
                </c:pt>
                <c:pt idx="4087">
                  <c:v>1.3876700000000074E-4</c:v>
                </c:pt>
                <c:pt idx="4088">
                  <c:v>1.3993366666666763E-4</c:v>
                </c:pt>
                <c:pt idx="4089">
                  <c:v>1.3830633333333434E-4</c:v>
                </c:pt>
                <c:pt idx="4090">
                  <c:v>1.3830133333333431E-4</c:v>
                </c:pt>
                <c:pt idx="4091">
                  <c:v>1.3830633333333434E-4</c:v>
                </c:pt>
                <c:pt idx="4092">
                  <c:v>1.3784066666666775E-4</c:v>
                </c:pt>
                <c:pt idx="4093">
                  <c:v>1.3760533333333425E-4</c:v>
                </c:pt>
                <c:pt idx="4094">
                  <c:v>1.3784066666666788E-4</c:v>
                </c:pt>
                <c:pt idx="4095">
                  <c:v>1.3783566666666778E-4</c:v>
                </c:pt>
                <c:pt idx="4096">
                  <c:v>1.3830633333333423E-4</c:v>
                </c:pt>
                <c:pt idx="4097">
                  <c:v>1.3760533333333447E-4</c:v>
                </c:pt>
                <c:pt idx="4098">
                  <c:v>1.3784066666666726E-4</c:v>
                </c:pt>
                <c:pt idx="4099">
                  <c:v>1.3876700000000044E-4</c:v>
                </c:pt>
                <c:pt idx="4100">
                  <c:v>1.3877200000000052E-4</c:v>
                </c:pt>
                <c:pt idx="4101">
                  <c:v>1.389923333333337E-4</c:v>
                </c:pt>
                <c:pt idx="4102">
                  <c:v>1.3899733333333405E-4</c:v>
                </c:pt>
                <c:pt idx="4103">
                  <c:v>1.3993366666666739E-4</c:v>
                </c:pt>
                <c:pt idx="4104">
                  <c:v>1.3946800000000126E-4</c:v>
                </c:pt>
                <c:pt idx="4105">
                  <c:v>1.3969333333333436E-4</c:v>
                </c:pt>
                <c:pt idx="4106">
                  <c:v>1.3993866666666766E-4</c:v>
                </c:pt>
                <c:pt idx="4107">
                  <c:v>1.3924266666666732E-4</c:v>
                </c:pt>
                <c:pt idx="4108">
                  <c:v>1.3993866666666728E-4</c:v>
                </c:pt>
                <c:pt idx="4109">
                  <c:v>1.3854666666666715E-4</c:v>
                </c:pt>
                <c:pt idx="4110">
                  <c:v>1.3901233333333388E-4</c:v>
                </c:pt>
                <c:pt idx="4111">
                  <c:v>1.3947300000000099E-4</c:v>
                </c:pt>
                <c:pt idx="4112">
                  <c:v>1.3993866666666766E-4</c:v>
                </c:pt>
                <c:pt idx="4113">
                  <c:v>1.3993866666666785E-4</c:v>
                </c:pt>
                <c:pt idx="4114">
                  <c:v>1.3947800000000131E-4</c:v>
                </c:pt>
                <c:pt idx="4115">
                  <c:v>1.3970833333333465E-4</c:v>
                </c:pt>
                <c:pt idx="4116">
                  <c:v>1.4040933333333392E-4</c:v>
                </c:pt>
                <c:pt idx="4117">
                  <c:v>1.4017400000000056E-4</c:v>
                </c:pt>
                <c:pt idx="4118">
                  <c:v>1.4110033333333328E-4</c:v>
                </c:pt>
                <c:pt idx="4119">
                  <c:v>1.4063466666666726E-4</c:v>
                </c:pt>
                <c:pt idx="4120">
                  <c:v>1.4110533333333387E-4</c:v>
                </c:pt>
                <c:pt idx="4121">
                  <c:v>1.4064466666666736E-4</c:v>
                </c:pt>
                <c:pt idx="4122">
                  <c:v>1.4017400000000023E-4</c:v>
                </c:pt>
                <c:pt idx="4123">
                  <c:v>1.4041433333333405E-4</c:v>
                </c:pt>
                <c:pt idx="4124">
                  <c:v>1.4018399999999979E-4</c:v>
                </c:pt>
                <c:pt idx="4125">
                  <c:v>1.3971333333333397E-4</c:v>
                </c:pt>
                <c:pt idx="4126">
                  <c:v>1.3971833333333453E-4</c:v>
                </c:pt>
                <c:pt idx="4127">
                  <c:v>1.3995866666666778E-4</c:v>
                </c:pt>
                <c:pt idx="4128">
                  <c:v>1.3972333333333407E-4</c:v>
                </c:pt>
                <c:pt idx="4129">
                  <c:v>1.4018899999999985E-4</c:v>
                </c:pt>
                <c:pt idx="4130">
                  <c:v>1.4064966666666666E-4</c:v>
                </c:pt>
                <c:pt idx="4131">
                  <c:v>1.4064966666666712E-4</c:v>
                </c:pt>
                <c:pt idx="4132">
                  <c:v>1.4135066666666663E-4</c:v>
                </c:pt>
                <c:pt idx="4133">
                  <c:v>1.4042433333333394E-4</c:v>
                </c:pt>
                <c:pt idx="4134">
                  <c:v>1.3902733333333428E-4</c:v>
                </c:pt>
                <c:pt idx="4135">
                  <c:v>1.3973333333333398E-4</c:v>
                </c:pt>
                <c:pt idx="4136">
                  <c:v>1.3927266666666736E-4</c:v>
                </c:pt>
                <c:pt idx="4137">
                  <c:v>1.3926766666666753E-4</c:v>
                </c:pt>
                <c:pt idx="4138">
                  <c:v>1.3950300000000078E-4</c:v>
                </c:pt>
                <c:pt idx="4139">
                  <c:v>1.3880200000000075E-4</c:v>
                </c:pt>
                <c:pt idx="4140">
                  <c:v>1.3879700000000064E-4</c:v>
                </c:pt>
                <c:pt idx="4141">
                  <c:v>1.3950300000000078E-4</c:v>
                </c:pt>
                <c:pt idx="4142">
                  <c:v>1.3926766666666783E-4</c:v>
                </c:pt>
                <c:pt idx="4143">
                  <c:v>1.392726666666675E-4</c:v>
                </c:pt>
                <c:pt idx="4144">
                  <c:v>1.3880200000000099E-4</c:v>
                </c:pt>
                <c:pt idx="4145">
                  <c:v>1.3927266666666785E-4</c:v>
                </c:pt>
                <c:pt idx="4146">
                  <c:v>1.3881200000000064E-4</c:v>
                </c:pt>
                <c:pt idx="4147">
                  <c:v>1.3881200000000064E-4</c:v>
                </c:pt>
                <c:pt idx="4148">
                  <c:v>1.3904233333333376E-4</c:v>
                </c:pt>
                <c:pt idx="4149">
                  <c:v>1.3951300000000045E-4</c:v>
                </c:pt>
                <c:pt idx="4150">
                  <c:v>1.3951300000000045E-4</c:v>
                </c:pt>
                <c:pt idx="4151">
                  <c:v>1.3951800000000031E-4</c:v>
                </c:pt>
                <c:pt idx="4152">
                  <c:v>1.3975333333333378E-4</c:v>
                </c:pt>
                <c:pt idx="4153">
                  <c:v>1.3951800000000031E-4</c:v>
                </c:pt>
                <c:pt idx="4154">
                  <c:v>1.3974833333333408E-4</c:v>
                </c:pt>
                <c:pt idx="4155">
                  <c:v>1.4021399999999991E-4</c:v>
                </c:pt>
                <c:pt idx="4156">
                  <c:v>1.4044433333333396E-4</c:v>
                </c:pt>
                <c:pt idx="4157">
                  <c:v>1.4091000000000041E-4</c:v>
                </c:pt>
                <c:pt idx="4158">
                  <c:v>1.4044433333333396E-4</c:v>
                </c:pt>
                <c:pt idx="4159">
                  <c:v>1.404493333333342E-4</c:v>
                </c:pt>
                <c:pt idx="4160">
                  <c:v>1.402190000000007E-4</c:v>
                </c:pt>
                <c:pt idx="4161">
                  <c:v>1.3974833333333435E-4</c:v>
                </c:pt>
                <c:pt idx="4162">
                  <c:v>1.406796666666671E-4</c:v>
                </c:pt>
                <c:pt idx="4163">
                  <c:v>1.3881700000000128E-4</c:v>
                </c:pt>
                <c:pt idx="4164">
                  <c:v>1.3881700000000128E-4</c:v>
                </c:pt>
                <c:pt idx="4165">
                  <c:v>1.3928266666666744E-4</c:v>
                </c:pt>
                <c:pt idx="4166">
                  <c:v>1.3928266666666744E-4</c:v>
                </c:pt>
                <c:pt idx="4167">
                  <c:v>1.3951300000000107E-4</c:v>
                </c:pt>
                <c:pt idx="4168">
                  <c:v>1.3973833333333433E-4</c:v>
                </c:pt>
                <c:pt idx="4169">
                  <c:v>1.3904233333333405E-4</c:v>
                </c:pt>
                <c:pt idx="4170">
                  <c:v>1.3997366666666731E-4</c:v>
                </c:pt>
                <c:pt idx="4171">
                  <c:v>1.3997866666666756E-4</c:v>
                </c:pt>
                <c:pt idx="4172">
                  <c:v>1.3974333333333403E-4</c:v>
                </c:pt>
                <c:pt idx="4173">
                  <c:v>1.3997866666666756E-4</c:v>
                </c:pt>
                <c:pt idx="4174">
                  <c:v>1.3974833333333398E-4</c:v>
                </c:pt>
                <c:pt idx="4175">
                  <c:v>1.3951800000000105E-4</c:v>
                </c:pt>
                <c:pt idx="4176">
                  <c:v>1.3997866666666756E-4</c:v>
                </c:pt>
                <c:pt idx="4177">
                  <c:v>1.4021400000000089E-4</c:v>
                </c:pt>
                <c:pt idx="4178">
                  <c:v>1.4114033333333323E-4</c:v>
                </c:pt>
                <c:pt idx="4179">
                  <c:v>1.4067466666666716E-4</c:v>
                </c:pt>
                <c:pt idx="4180">
                  <c:v>1.4021400000000103E-4</c:v>
                </c:pt>
                <c:pt idx="4181">
                  <c:v>1.3951800000000091E-4</c:v>
                </c:pt>
                <c:pt idx="4182">
                  <c:v>1.3999366666666714E-4</c:v>
                </c:pt>
                <c:pt idx="4183">
                  <c:v>1.3951800000000091E-4</c:v>
                </c:pt>
                <c:pt idx="4184">
                  <c:v>1.4044933333333322E-4</c:v>
                </c:pt>
                <c:pt idx="4185">
                  <c:v>1.4068966666666688E-4</c:v>
                </c:pt>
                <c:pt idx="4186">
                  <c:v>1.4022400000000064E-4</c:v>
                </c:pt>
                <c:pt idx="4187">
                  <c:v>1.4138566666666716E-4</c:v>
                </c:pt>
                <c:pt idx="4188">
                  <c:v>1.4138566666666716E-4</c:v>
                </c:pt>
                <c:pt idx="4189">
                  <c:v>1.4231699999999982E-4</c:v>
                </c:pt>
                <c:pt idx="4190">
                  <c:v>1.4138566666666678E-4</c:v>
                </c:pt>
                <c:pt idx="4191">
                  <c:v>1.4116033333333303E-4</c:v>
                </c:pt>
                <c:pt idx="4192">
                  <c:v>1.4161600000000036E-4</c:v>
                </c:pt>
                <c:pt idx="4193">
                  <c:v>1.4185133333333372E-4</c:v>
                </c:pt>
                <c:pt idx="4194">
                  <c:v>1.4068466666666688E-4</c:v>
                </c:pt>
                <c:pt idx="4195">
                  <c:v>1.4045933333333368E-4</c:v>
                </c:pt>
                <c:pt idx="4196">
                  <c:v>1.4092500000000054E-4</c:v>
                </c:pt>
                <c:pt idx="4197">
                  <c:v>1.4116533333333379E-4</c:v>
                </c:pt>
                <c:pt idx="4198">
                  <c:v>1.4232699999999968E-4</c:v>
                </c:pt>
                <c:pt idx="4199">
                  <c:v>1.4116533333333368E-4</c:v>
                </c:pt>
                <c:pt idx="4200">
                  <c:v>1.4140566666666745E-4</c:v>
                </c:pt>
                <c:pt idx="4201">
                  <c:v>1.4187133333333374E-4</c:v>
                </c:pt>
                <c:pt idx="4202">
                  <c:v>1.4141066666666709E-4</c:v>
                </c:pt>
                <c:pt idx="4203">
                  <c:v>1.407096666666666E-4</c:v>
                </c:pt>
                <c:pt idx="4204">
                  <c:v>1.4094499999999944E-4</c:v>
                </c:pt>
                <c:pt idx="4205">
                  <c:v>1.4025900000000005E-4</c:v>
                </c:pt>
                <c:pt idx="4206">
                  <c:v>1.4025900000000005E-4</c:v>
                </c:pt>
                <c:pt idx="4207">
                  <c:v>1.4119033333333345E-4</c:v>
                </c:pt>
                <c:pt idx="4208">
                  <c:v>1.4048933333333301E-4</c:v>
                </c:pt>
                <c:pt idx="4209">
                  <c:v>1.4025900000000005E-4</c:v>
                </c:pt>
                <c:pt idx="4210">
                  <c:v>1.4026400000000108E-4</c:v>
                </c:pt>
                <c:pt idx="4211">
                  <c:v>1.4049933333333387E-4</c:v>
                </c:pt>
                <c:pt idx="4212">
                  <c:v>1.4049933333333341E-4</c:v>
                </c:pt>
                <c:pt idx="4213">
                  <c:v>1.4073466666666745E-4</c:v>
                </c:pt>
                <c:pt idx="4214">
                  <c:v>1.4143566666666759E-4</c:v>
                </c:pt>
                <c:pt idx="4215">
                  <c:v>1.4143566666666759E-4</c:v>
                </c:pt>
                <c:pt idx="4216">
                  <c:v>1.4213666666666722E-4</c:v>
                </c:pt>
                <c:pt idx="4217">
                  <c:v>1.412003333333341E-4</c:v>
                </c:pt>
                <c:pt idx="4218">
                  <c:v>1.3934266666666752E-4</c:v>
                </c:pt>
                <c:pt idx="4219">
                  <c:v>1.3957799999999988E-4</c:v>
                </c:pt>
                <c:pt idx="4220">
                  <c:v>1.3981333333333405E-4</c:v>
                </c:pt>
                <c:pt idx="4221">
                  <c:v>1.4004866666666728E-4</c:v>
                </c:pt>
                <c:pt idx="4222">
                  <c:v>1.4004866666666752E-4</c:v>
                </c:pt>
                <c:pt idx="4223">
                  <c:v>1.398183333333344E-4</c:v>
                </c:pt>
                <c:pt idx="4224">
                  <c:v>1.4028399999999993E-4</c:v>
                </c:pt>
                <c:pt idx="4225">
                  <c:v>1.3934766666666746E-4</c:v>
                </c:pt>
                <c:pt idx="4226">
                  <c:v>1.4003866666666734E-4</c:v>
                </c:pt>
                <c:pt idx="4227">
                  <c:v>1.3933766666666738E-4</c:v>
                </c:pt>
                <c:pt idx="4228">
                  <c:v>1.388770000000003E-4</c:v>
                </c:pt>
                <c:pt idx="4229">
                  <c:v>1.3840633333333404E-4</c:v>
                </c:pt>
                <c:pt idx="4230">
                  <c:v>1.384013333333344E-4</c:v>
                </c:pt>
                <c:pt idx="4231">
                  <c:v>1.3933266666666706E-4</c:v>
                </c:pt>
                <c:pt idx="4232">
                  <c:v>1.386316666666676E-4</c:v>
                </c:pt>
                <c:pt idx="4233">
                  <c:v>1.3886200000000072E-4</c:v>
                </c:pt>
                <c:pt idx="4234">
                  <c:v>1.3839633333333356E-4</c:v>
                </c:pt>
                <c:pt idx="4235">
                  <c:v>1.3839633333333356E-4</c:v>
                </c:pt>
                <c:pt idx="4236">
                  <c:v>1.3816600000000033E-4</c:v>
                </c:pt>
                <c:pt idx="4237">
                  <c:v>1.3886200000000045E-4</c:v>
                </c:pt>
                <c:pt idx="4238">
                  <c:v>1.3839633333333356E-4</c:v>
                </c:pt>
                <c:pt idx="4239">
                  <c:v>1.3769033333333388E-4</c:v>
                </c:pt>
                <c:pt idx="4240">
                  <c:v>1.3792566666666751E-4</c:v>
                </c:pt>
                <c:pt idx="4241">
                  <c:v>1.3769533333333445E-4</c:v>
                </c:pt>
                <c:pt idx="4242">
                  <c:v>1.3746500000000051E-4</c:v>
                </c:pt>
                <c:pt idx="4243">
                  <c:v>1.3792566666666746E-4</c:v>
                </c:pt>
                <c:pt idx="4244">
                  <c:v>1.3815600000000074E-4</c:v>
                </c:pt>
                <c:pt idx="4245">
                  <c:v>1.3885200000000075E-4</c:v>
                </c:pt>
                <c:pt idx="4246">
                  <c:v>1.3838633333333416E-4</c:v>
                </c:pt>
                <c:pt idx="4247">
                  <c:v>1.3908733333333411E-4</c:v>
                </c:pt>
                <c:pt idx="4248">
                  <c:v>1.3931766666666739E-4</c:v>
                </c:pt>
                <c:pt idx="4249">
                  <c:v>1.395480000000007E-4</c:v>
                </c:pt>
                <c:pt idx="4250">
                  <c:v>1.393176666666675E-4</c:v>
                </c:pt>
                <c:pt idx="4251">
                  <c:v>1.3862166666666774E-4</c:v>
                </c:pt>
                <c:pt idx="4252">
                  <c:v>1.3885200000000064E-4</c:v>
                </c:pt>
                <c:pt idx="4253">
                  <c:v>1.3908233333333406E-4</c:v>
                </c:pt>
                <c:pt idx="4254">
                  <c:v>1.3954300000000063E-4</c:v>
                </c:pt>
                <c:pt idx="4255">
                  <c:v>1.4023400000000061E-4</c:v>
                </c:pt>
                <c:pt idx="4256">
                  <c:v>1.3954299999999989E-4</c:v>
                </c:pt>
                <c:pt idx="4257">
                  <c:v>1.3907733333333395E-4</c:v>
                </c:pt>
                <c:pt idx="4258">
                  <c:v>1.3953800000000055E-4</c:v>
                </c:pt>
                <c:pt idx="4259">
                  <c:v>1.4046433333333354E-4</c:v>
                </c:pt>
                <c:pt idx="4260">
                  <c:v>1.4140066666666696E-4</c:v>
                </c:pt>
                <c:pt idx="4261">
                  <c:v>1.4117033333333305E-4</c:v>
                </c:pt>
                <c:pt idx="4262">
                  <c:v>1.409349999999998E-4</c:v>
                </c:pt>
                <c:pt idx="4263">
                  <c:v>1.409349999999998E-4</c:v>
                </c:pt>
                <c:pt idx="4264">
                  <c:v>1.4116033333333328E-4</c:v>
                </c:pt>
                <c:pt idx="4265">
                  <c:v>1.4140066666666731E-4</c:v>
                </c:pt>
                <c:pt idx="4266">
                  <c:v>1.4070466666666679E-4</c:v>
                </c:pt>
                <c:pt idx="4267">
                  <c:v>1.4117033333333305E-4</c:v>
                </c:pt>
                <c:pt idx="4268">
                  <c:v>1.4047433333333356E-4</c:v>
                </c:pt>
                <c:pt idx="4269">
                  <c:v>1.4070966666666681E-4</c:v>
                </c:pt>
                <c:pt idx="4270">
                  <c:v>1.4093999999999988E-4</c:v>
                </c:pt>
                <c:pt idx="4271">
                  <c:v>1.4210166666666724E-4</c:v>
                </c:pt>
                <c:pt idx="4272">
                  <c:v>1.4117533333333335E-4</c:v>
                </c:pt>
                <c:pt idx="4273">
                  <c:v>1.4093999999999974E-4</c:v>
                </c:pt>
                <c:pt idx="4274">
                  <c:v>1.4117033333333341E-4</c:v>
                </c:pt>
                <c:pt idx="4275">
                  <c:v>1.4141066666666709E-4</c:v>
                </c:pt>
                <c:pt idx="4276">
                  <c:v>1.4141066666666709E-4</c:v>
                </c:pt>
                <c:pt idx="4277">
                  <c:v>1.4164600000000032E-4</c:v>
                </c:pt>
                <c:pt idx="4278">
                  <c:v>1.4188633333333389E-4</c:v>
                </c:pt>
                <c:pt idx="4279">
                  <c:v>1.4212166666666712E-4</c:v>
                </c:pt>
                <c:pt idx="4280">
                  <c:v>1.4305299999999997E-4</c:v>
                </c:pt>
                <c:pt idx="4281">
                  <c:v>1.4258733333333341E-4</c:v>
                </c:pt>
                <c:pt idx="4282">
                  <c:v>1.4282266666666715E-4</c:v>
                </c:pt>
                <c:pt idx="4283">
                  <c:v>1.4328333333333385E-4</c:v>
                </c:pt>
                <c:pt idx="4284">
                  <c:v>1.4213166666666698E-4</c:v>
                </c:pt>
                <c:pt idx="4285">
                  <c:v>1.4189633333333367E-4</c:v>
                </c:pt>
                <c:pt idx="4286">
                  <c:v>1.421266666666669E-4</c:v>
                </c:pt>
                <c:pt idx="4287">
                  <c:v>1.4168099999999951E-4</c:v>
                </c:pt>
                <c:pt idx="4288">
                  <c:v>1.41686E-4</c:v>
                </c:pt>
                <c:pt idx="4289">
                  <c:v>1.4238699999999968E-4</c:v>
                </c:pt>
                <c:pt idx="4290">
                  <c:v>1.4215166666666732E-4</c:v>
                </c:pt>
                <c:pt idx="4291">
                  <c:v>1.4237699999999982E-4</c:v>
                </c:pt>
                <c:pt idx="4292">
                  <c:v>1.4307800000000083E-4</c:v>
                </c:pt>
                <c:pt idx="4293">
                  <c:v>1.435486666666675E-4</c:v>
                </c:pt>
                <c:pt idx="4294">
                  <c:v>1.4284766666666774E-4</c:v>
                </c:pt>
                <c:pt idx="4295">
                  <c:v>1.4354866666666687E-4</c:v>
                </c:pt>
                <c:pt idx="4296">
                  <c:v>1.4332333333333394E-4</c:v>
                </c:pt>
                <c:pt idx="4297">
                  <c:v>1.4402433333333427E-4</c:v>
                </c:pt>
                <c:pt idx="4298">
                  <c:v>1.4449000000000045E-4</c:v>
                </c:pt>
                <c:pt idx="4299">
                  <c:v>1.454163333333338E-4</c:v>
                </c:pt>
                <c:pt idx="4300">
                  <c:v>1.4518099999999995E-4</c:v>
                </c:pt>
                <c:pt idx="4301">
                  <c:v>1.4472033333333336E-4</c:v>
                </c:pt>
                <c:pt idx="4302">
                  <c:v>1.4378399999999975E-4</c:v>
                </c:pt>
                <c:pt idx="4303">
                  <c:v>1.4378400000000023E-4</c:v>
                </c:pt>
                <c:pt idx="4304">
                  <c:v>1.4425966666666701E-4</c:v>
                </c:pt>
                <c:pt idx="4305">
                  <c:v>1.437990000000002E-4</c:v>
                </c:pt>
                <c:pt idx="4306">
                  <c:v>1.4355866666666695E-4</c:v>
                </c:pt>
                <c:pt idx="4307">
                  <c:v>1.4356366666666681E-4</c:v>
                </c:pt>
                <c:pt idx="4308">
                  <c:v>1.4402433333333446E-4</c:v>
                </c:pt>
                <c:pt idx="4309">
                  <c:v>1.4450000000000056E-4</c:v>
                </c:pt>
                <c:pt idx="4310">
                  <c:v>1.4333333333333361E-4</c:v>
                </c:pt>
                <c:pt idx="4311">
                  <c:v>1.4379899999999971E-4</c:v>
                </c:pt>
                <c:pt idx="4312">
                  <c:v>1.4379400000000001E-4</c:v>
                </c:pt>
                <c:pt idx="4313">
                  <c:v>1.4310300000000044E-4</c:v>
                </c:pt>
                <c:pt idx="4314">
                  <c:v>1.4379900000000047E-4</c:v>
                </c:pt>
                <c:pt idx="4315">
                  <c:v>1.4333333333333385E-4</c:v>
                </c:pt>
                <c:pt idx="4316">
                  <c:v>1.4310300000000044E-4</c:v>
                </c:pt>
                <c:pt idx="4317">
                  <c:v>1.4310300000000044E-4</c:v>
                </c:pt>
                <c:pt idx="4318">
                  <c:v>1.4448500000000089E-4</c:v>
                </c:pt>
                <c:pt idx="4319">
                  <c:v>1.4356366666666681E-4</c:v>
                </c:pt>
                <c:pt idx="4320">
                  <c:v>1.4402933333333378E-4</c:v>
                </c:pt>
                <c:pt idx="4321">
                  <c:v>1.4379400000000001E-4</c:v>
                </c:pt>
                <c:pt idx="4322">
                  <c:v>1.4425466666666758E-4</c:v>
                </c:pt>
                <c:pt idx="4323">
                  <c:v>1.4426466666666739E-4</c:v>
                </c:pt>
                <c:pt idx="4324">
                  <c:v>1.4473533333333438E-4</c:v>
                </c:pt>
                <c:pt idx="4325">
                  <c:v>1.4521100000000048E-4</c:v>
                </c:pt>
                <c:pt idx="4326">
                  <c:v>1.4450500000000085E-4</c:v>
                </c:pt>
                <c:pt idx="4327">
                  <c:v>1.4497066666666666E-4</c:v>
                </c:pt>
                <c:pt idx="4328">
                  <c:v>1.4543633333333352E-4</c:v>
                </c:pt>
                <c:pt idx="4329">
                  <c:v>1.4567666666666696E-4</c:v>
                </c:pt>
                <c:pt idx="4330">
                  <c:v>1.4567666666666712E-4</c:v>
                </c:pt>
                <c:pt idx="4331">
                  <c:v>1.4498066666666722E-4</c:v>
                </c:pt>
                <c:pt idx="4332">
                  <c:v>1.4522100000000066E-4</c:v>
                </c:pt>
                <c:pt idx="4333">
                  <c:v>1.4429466666666715E-4</c:v>
                </c:pt>
                <c:pt idx="4334">
                  <c:v>1.4429966666666718E-4</c:v>
                </c:pt>
                <c:pt idx="4335">
                  <c:v>1.445300000000006E-4</c:v>
                </c:pt>
                <c:pt idx="4336">
                  <c:v>1.4406433333333417E-4</c:v>
                </c:pt>
                <c:pt idx="4337">
                  <c:v>1.4383400000000091E-4</c:v>
                </c:pt>
                <c:pt idx="4338">
                  <c:v>1.4383399999999983E-4</c:v>
                </c:pt>
                <c:pt idx="4339">
                  <c:v>1.4313299999999993E-4</c:v>
                </c:pt>
                <c:pt idx="4340">
                  <c:v>1.4313800000000055E-4</c:v>
                </c:pt>
                <c:pt idx="4341">
                  <c:v>1.4360366666666714E-4</c:v>
                </c:pt>
                <c:pt idx="4342">
                  <c:v>1.4360366666666744E-4</c:v>
                </c:pt>
                <c:pt idx="4343">
                  <c:v>1.4383399999999983E-4</c:v>
                </c:pt>
                <c:pt idx="4344">
                  <c:v>1.4359866666666712E-4</c:v>
                </c:pt>
                <c:pt idx="4345">
                  <c:v>1.4359866666666725E-4</c:v>
                </c:pt>
                <c:pt idx="4346">
                  <c:v>1.4359866666666725E-4</c:v>
                </c:pt>
                <c:pt idx="4347">
                  <c:v>1.431279999999998E-4</c:v>
                </c:pt>
                <c:pt idx="4348">
                  <c:v>1.4290266666666676E-4</c:v>
                </c:pt>
                <c:pt idx="4349">
                  <c:v>1.4266733333333353E-4</c:v>
                </c:pt>
                <c:pt idx="4350">
                  <c:v>1.4313299999999993E-4</c:v>
                </c:pt>
                <c:pt idx="4351">
                  <c:v>1.4313299999999991E-4</c:v>
                </c:pt>
                <c:pt idx="4352">
                  <c:v>1.436086666666673E-4</c:v>
                </c:pt>
                <c:pt idx="4353">
                  <c:v>1.4243700000000071E-4</c:v>
                </c:pt>
                <c:pt idx="4354">
                  <c:v>1.4313800000000028E-4</c:v>
                </c:pt>
                <c:pt idx="4355">
                  <c:v>1.4314300000000025E-4</c:v>
                </c:pt>
                <c:pt idx="4356">
                  <c:v>1.4290766666666738E-4</c:v>
                </c:pt>
                <c:pt idx="4357">
                  <c:v>1.4314800000000074E-4</c:v>
                </c:pt>
                <c:pt idx="4358">
                  <c:v>1.4314800000000074E-4</c:v>
                </c:pt>
                <c:pt idx="4359">
                  <c:v>1.4290766666666738E-4</c:v>
                </c:pt>
                <c:pt idx="4360">
                  <c:v>1.4244200000000065E-4</c:v>
                </c:pt>
                <c:pt idx="4361">
                  <c:v>1.4337333333333345E-4</c:v>
                </c:pt>
                <c:pt idx="4362">
                  <c:v>1.4314300000000041E-4</c:v>
                </c:pt>
                <c:pt idx="4363">
                  <c:v>1.433733333333337E-4</c:v>
                </c:pt>
                <c:pt idx="4364">
                  <c:v>1.4313800000000077E-4</c:v>
                </c:pt>
                <c:pt idx="4365">
                  <c:v>1.4313800000000028E-4</c:v>
                </c:pt>
                <c:pt idx="4366">
                  <c:v>1.4313800000000066E-4</c:v>
                </c:pt>
                <c:pt idx="4367">
                  <c:v>1.4336833333333392E-4</c:v>
                </c:pt>
                <c:pt idx="4368">
                  <c:v>1.4243700000000095E-4</c:v>
                </c:pt>
                <c:pt idx="4369">
                  <c:v>1.4313799999999982E-4</c:v>
                </c:pt>
                <c:pt idx="4370">
                  <c:v>1.4313800000000066E-4</c:v>
                </c:pt>
                <c:pt idx="4371">
                  <c:v>1.4313800000000066E-4</c:v>
                </c:pt>
                <c:pt idx="4372">
                  <c:v>1.4336833333333346E-4</c:v>
                </c:pt>
                <c:pt idx="4373">
                  <c:v>1.4336833333333346E-4</c:v>
                </c:pt>
                <c:pt idx="4374">
                  <c:v>1.4290266666666681E-4</c:v>
                </c:pt>
                <c:pt idx="4375">
                  <c:v>1.4336833333333392E-4</c:v>
                </c:pt>
                <c:pt idx="4376">
                  <c:v>1.4430466666666704E-4</c:v>
                </c:pt>
                <c:pt idx="4377">
                  <c:v>1.4406933333333357E-4</c:v>
                </c:pt>
                <c:pt idx="4378">
                  <c:v>1.4453499999999967E-4</c:v>
                </c:pt>
                <c:pt idx="4379">
                  <c:v>1.4406933333333357E-4</c:v>
                </c:pt>
                <c:pt idx="4380">
                  <c:v>1.4407433333333384E-4</c:v>
                </c:pt>
                <c:pt idx="4381">
                  <c:v>1.4477033333333336E-4</c:v>
                </c:pt>
                <c:pt idx="4382">
                  <c:v>1.443096666666669E-4</c:v>
                </c:pt>
                <c:pt idx="4383">
                  <c:v>1.4453499999999981E-4</c:v>
                </c:pt>
                <c:pt idx="4384">
                  <c:v>1.4476533333333374E-4</c:v>
                </c:pt>
                <c:pt idx="4385">
                  <c:v>1.4500566666666745E-4</c:v>
                </c:pt>
                <c:pt idx="4386">
                  <c:v>1.4477533333333368E-4</c:v>
                </c:pt>
                <c:pt idx="4387">
                  <c:v>1.4407933333333378E-4</c:v>
                </c:pt>
                <c:pt idx="4388">
                  <c:v>1.4431466666666687E-4</c:v>
                </c:pt>
                <c:pt idx="4389">
                  <c:v>1.4431466666666687E-4</c:v>
                </c:pt>
                <c:pt idx="4390">
                  <c:v>1.4408433333333386E-4</c:v>
                </c:pt>
                <c:pt idx="4391">
                  <c:v>1.4384899999999996E-4</c:v>
                </c:pt>
                <c:pt idx="4392">
                  <c:v>1.4315300000000027E-4</c:v>
                </c:pt>
                <c:pt idx="4393">
                  <c:v>1.4361866666666724E-4</c:v>
                </c:pt>
                <c:pt idx="4394">
                  <c:v>1.4478033333333338E-4</c:v>
                </c:pt>
                <c:pt idx="4395">
                  <c:v>1.4454999999999942E-4</c:v>
                </c:pt>
                <c:pt idx="4396">
                  <c:v>1.4385899999999998E-4</c:v>
                </c:pt>
                <c:pt idx="4397">
                  <c:v>1.4432966666666705E-4</c:v>
                </c:pt>
                <c:pt idx="4398">
                  <c:v>1.4409933333333301E-4</c:v>
                </c:pt>
                <c:pt idx="4399">
                  <c:v>1.4363366666666705E-4</c:v>
                </c:pt>
                <c:pt idx="4400">
                  <c:v>1.4455499999999982E-4</c:v>
                </c:pt>
                <c:pt idx="4401">
                  <c:v>1.4387400000000054E-4</c:v>
                </c:pt>
                <c:pt idx="4402">
                  <c:v>1.4340333333333395E-4</c:v>
                </c:pt>
                <c:pt idx="4403">
                  <c:v>1.4317799999999953E-4</c:v>
                </c:pt>
                <c:pt idx="4404">
                  <c:v>1.4294766666666698E-4</c:v>
                </c:pt>
                <c:pt idx="4405">
                  <c:v>1.4340833333333419E-4</c:v>
                </c:pt>
                <c:pt idx="4406">
                  <c:v>1.4364866666666744E-4</c:v>
                </c:pt>
                <c:pt idx="4407">
                  <c:v>1.4365366666666728E-4</c:v>
                </c:pt>
                <c:pt idx="4408">
                  <c:v>1.4341333333333384E-4</c:v>
                </c:pt>
                <c:pt idx="4409">
                  <c:v>1.4342333333333378E-4</c:v>
                </c:pt>
                <c:pt idx="4410">
                  <c:v>1.431880000000005E-4</c:v>
                </c:pt>
                <c:pt idx="4411">
                  <c:v>1.4319799999999995E-4</c:v>
                </c:pt>
                <c:pt idx="4412">
                  <c:v>1.4319300000000023E-4</c:v>
                </c:pt>
                <c:pt idx="4413">
                  <c:v>1.4365866666666711E-4</c:v>
                </c:pt>
                <c:pt idx="4414">
                  <c:v>1.4226666666666688E-4</c:v>
                </c:pt>
                <c:pt idx="4415">
                  <c:v>1.4250200000000041E-4</c:v>
                </c:pt>
                <c:pt idx="4416">
                  <c:v>1.4226666666666726E-4</c:v>
                </c:pt>
                <c:pt idx="4417">
                  <c:v>1.4204133333333384E-4</c:v>
                </c:pt>
                <c:pt idx="4418">
                  <c:v>1.4204133333333384E-4</c:v>
                </c:pt>
                <c:pt idx="4419">
                  <c:v>1.4227166666666704E-4</c:v>
                </c:pt>
                <c:pt idx="4420">
                  <c:v>1.4133533333333392E-4</c:v>
                </c:pt>
                <c:pt idx="4421">
                  <c:v>1.4157066666666728E-4</c:v>
                </c:pt>
                <c:pt idx="4422">
                  <c:v>1.4157066666666728E-4</c:v>
                </c:pt>
                <c:pt idx="4423">
                  <c:v>1.4157566666666714E-4</c:v>
                </c:pt>
                <c:pt idx="4424">
                  <c:v>1.4180600000000056E-4</c:v>
                </c:pt>
                <c:pt idx="4425">
                  <c:v>1.4250700000000046E-4</c:v>
                </c:pt>
                <c:pt idx="4426">
                  <c:v>1.4227166666666734E-4</c:v>
                </c:pt>
                <c:pt idx="4427">
                  <c:v>1.422766666666675E-4</c:v>
                </c:pt>
                <c:pt idx="4428">
                  <c:v>1.4274733333333422E-4</c:v>
                </c:pt>
                <c:pt idx="4429">
                  <c:v>1.4274733333333422E-4</c:v>
                </c:pt>
                <c:pt idx="4430">
                  <c:v>1.4297766666666726E-4</c:v>
                </c:pt>
                <c:pt idx="4431">
                  <c:v>1.4297266666666705E-4</c:v>
                </c:pt>
                <c:pt idx="4432">
                  <c:v>1.4344333333333366E-4</c:v>
                </c:pt>
                <c:pt idx="4433">
                  <c:v>1.4298766666666701E-4</c:v>
                </c:pt>
                <c:pt idx="4434">
                  <c:v>1.4415433333333415E-4</c:v>
                </c:pt>
                <c:pt idx="4435">
                  <c:v>1.4322800000000072E-4</c:v>
                </c:pt>
                <c:pt idx="4436">
                  <c:v>1.4323300000000072E-4</c:v>
                </c:pt>
                <c:pt idx="4437">
                  <c:v>1.4323299999999969E-4</c:v>
                </c:pt>
                <c:pt idx="4438">
                  <c:v>1.4253699999999985E-4</c:v>
                </c:pt>
                <c:pt idx="4439">
                  <c:v>1.432429999999996E-4</c:v>
                </c:pt>
                <c:pt idx="4440">
                  <c:v>1.425470000000006E-4</c:v>
                </c:pt>
                <c:pt idx="4441">
                  <c:v>1.4254200000000001E-4</c:v>
                </c:pt>
                <c:pt idx="4442">
                  <c:v>1.432479999999999E-4</c:v>
                </c:pt>
                <c:pt idx="4443">
                  <c:v>1.4394399999999961E-4</c:v>
                </c:pt>
                <c:pt idx="4444">
                  <c:v>1.4394399999999991E-4</c:v>
                </c:pt>
                <c:pt idx="4445">
                  <c:v>1.4394899999999985E-4</c:v>
                </c:pt>
                <c:pt idx="4446">
                  <c:v>1.4371366666666668E-4</c:v>
                </c:pt>
                <c:pt idx="4447">
                  <c:v>1.4488533333333417E-4</c:v>
                </c:pt>
                <c:pt idx="4448">
                  <c:v>1.4395399999999985E-4</c:v>
                </c:pt>
                <c:pt idx="4449">
                  <c:v>1.4418433333333384E-4</c:v>
                </c:pt>
                <c:pt idx="4450">
                  <c:v>1.4465000000000048E-4</c:v>
                </c:pt>
                <c:pt idx="4451">
                  <c:v>1.4418433333333362E-4</c:v>
                </c:pt>
                <c:pt idx="4452">
                  <c:v>1.4441966666666717E-4</c:v>
                </c:pt>
                <c:pt idx="4453">
                  <c:v>1.4465500000000072E-4</c:v>
                </c:pt>
                <c:pt idx="4454">
                  <c:v>1.4442466666666728E-4</c:v>
                </c:pt>
                <c:pt idx="4455">
                  <c:v>1.4349833333333358E-4</c:v>
                </c:pt>
                <c:pt idx="4456">
                  <c:v>1.4419433333333326E-4</c:v>
                </c:pt>
                <c:pt idx="4457">
                  <c:v>1.4419433333333356E-4</c:v>
                </c:pt>
                <c:pt idx="4458">
                  <c:v>1.4396399999999957E-4</c:v>
                </c:pt>
                <c:pt idx="4459">
                  <c:v>1.4442466666666741E-4</c:v>
                </c:pt>
                <c:pt idx="4460">
                  <c:v>1.4373366666666716E-4</c:v>
                </c:pt>
                <c:pt idx="4461">
                  <c:v>1.4442966666666676E-4</c:v>
                </c:pt>
                <c:pt idx="4462">
                  <c:v>1.4396400000000049E-4</c:v>
                </c:pt>
                <c:pt idx="4463">
                  <c:v>1.4396400000000022E-4</c:v>
                </c:pt>
                <c:pt idx="4464">
                  <c:v>1.4396899999999981E-4</c:v>
                </c:pt>
                <c:pt idx="4465">
                  <c:v>1.444346666666673E-4</c:v>
                </c:pt>
                <c:pt idx="4466">
                  <c:v>1.4420433333333448E-4</c:v>
                </c:pt>
                <c:pt idx="4467">
                  <c:v>1.4373866666666707E-4</c:v>
                </c:pt>
                <c:pt idx="4468">
                  <c:v>1.4443966666666716E-4</c:v>
                </c:pt>
                <c:pt idx="4469">
                  <c:v>1.4443966666666716E-4</c:v>
                </c:pt>
                <c:pt idx="4470">
                  <c:v>1.4420433333333412E-4</c:v>
                </c:pt>
                <c:pt idx="4471">
                  <c:v>1.432730000000007E-4</c:v>
                </c:pt>
                <c:pt idx="4472">
                  <c:v>1.4257200000000021E-4</c:v>
                </c:pt>
                <c:pt idx="4473">
                  <c:v>1.4280733333333425E-4</c:v>
                </c:pt>
                <c:pt idx="4474">
                  <c:v>1.4257200000000021E-4</c:v>
                </c:pt>
                <c:pt idx="4475">
                  <c:v>1.4327799999999983E-4</c:v>
                </c:pt>
                <c:pt idx="4476">
                  <c:v>1.4350833333333398E-4</c:v>
                </c:pt>
                <c:pt idx="4477">
                  <c:v>1.4350833333333368E-4</c:v>
                </c:pt>
                <c:pt idx="4478">
                  <c:v>1.4490533333333408E-4</c:v>
                </c:pt>
                <c:pt idx="4479">
                  <c:v>1.442143333333339E-4</c:v>
                </c:pt>
                <c:pt idx="4480">
                  <c:v>1.4444466666666721E-4</c:v>
                </c:pt>
                <c:pt idx="4481">
                  <c:v>1.4398399999999989E-4</c:v>
                </c:pt>
                <c:pt idx="4482">
                  <c:v>1.4397899999999981E-4</c:v>
                </c:pt>
                <c:pt idx="4483">
                  <c:v>1.4444466666666743E-4</c:v>
                </c:pt>
                <c:pt idx="4484">
                  <c:v>1.4398400000000021E-4</c:v>
                </c:pt>
                <c:pt idx="4485">
                  <c:v>1.442193333333339E-4</c:v>
                </c:pt>
                <c:pt idx="4486">
                  <c:v>1.4398900000000007E-4</c:v>
                </c:pt>
                <c:pt idx="4487">
                  <c:v>1.4375366666666726E-4</c:v>
                </c:pt>
                <c:pt idx="4488">
                  <c:v>1.4468499999999981E-4</c:v>
                </c:pt>
                <c:pt idx="4489">
                  <c:v>1.444496666666671E-4</c:v>
                </c:pt>
                <c:pt idx="4490">
                  <c:v>1.4445466666666731E-4</c:v>
                </c:pt>
                <c:pt idx="4491">
                  <c:v>1.442243333333339E-4</c:v>
                </c:pt>
                <c:pt idx="4492">
                  <c:v>1.4515066666666708E-4</c:v>
                </c:pt>
                <c:pt idx="4493">
                  <c:v>1.4469500000000054E-4</c:v>
                </c:pt>
                <c:pt idx="4494">
                  <c:v>1.4492033333333339E-4</c:v>
                </c:pt>
                <c:pt idx="4495">
                  <c:v>1.4538600000000001E-4</c:v>
                </c:pt>
                <c:pt idx="4496">
                  <c:v>1.4539600000000003E-4</c:v>
                </c:pt>
                <c:pt idx="4497">
                  <c:v>1.4469500000000051E-4</c:v>
                </c:pt>
                <c:pt idx="4498">
                  <c:v>1.4493533333333373E-4</c:v>
                </c:pt>
                <c:pt idx="4499">
                  <c:v>1.447000000000004E-4</c:v>
                </c:pt>
                <c:pt idx="4500">
                  <c:v>1.4493533333333401E-4</c:v>
                </c:pt>
                <c:pt idx="4501">
                  <c:v>1.4399900000000007E-4</c:v>
                </c:pt>
                <c:pt idx="4502">
                  <c:v>1.4400400000000085E-4</c:v>
                </c:pt>
                <c:pt idx="4503">
                  <c:v>1.4400400000000099E-4</c:v>
                </c:pt>
                <c:pt idx="4504">
                  <c:v>1.435383333333341E-4</c:v>
                </c:pt>
                <c:pt idx="4505">
                  <c:v>1.4330300000000041E-4</c:v>
                </c:pt>
                <c:pt idx="4506">
                  <c:v>1.435383333333341E-4</c:v>
                </c:pt>
                <c:pt idx="4507">
                  <c:v>1.4330300000000074E-4</c:v>
                </c:pt>
                <c:pt idx="4508">
                  <c:v>1.4377366666666681E-4</c:v>
                </c:pt>
                <c:pt idx="4509">
                  <c:v>1.4377366666666681E-4</c:v>
                </c:pt>
                <c:pt idx="4510">
                  <c:v>1.4354333333333372E-4</c:v>
                </c:pt>
                <c:pt idx="4511">
                  <c:v>1.433130000000006E-4</c:v>
                </c:pt>
                <c:pt idx="4512">
                  <c:v>1.4378366666666708E-4</c:v>
                </c:pt>
                <c:pt idx="4513">
                  <c:v>1.4377866666666716E-4</c:v>
                </c:pt>
                <c:pt idx="4514">
                  <c:v>1.4331799999999989E-4</c:v>
                </c:pt>
                <c:pt idx="4515">
                  <c:v>1.4378366666666645E-4</c:v>
                </c:pt>
                <c:pt idx="4516">
                  <c:v>1.4377366666666681E-4</c:v>
                </c:pt>
                <c:pt idx="4517">
                  <c:v>1.4400900000000055E-4</c:v>
                </c:pt>
                <c:pt idx="4518">
                  <c:v>1.4471500000000083E-4</c:v>
                </c:pt>
                <c:pt idx="4519">
                  <c:v>1.4494033333333357E-4</c:v>
                </c:pt>
                <c:pt idx="4520">
                  <c:v>1.4518066666666641E-4</c:v>
                </c:pt>
                <c:pt idx="4521">
                  <c:v>1.4587666666666704E-4</c:v>
                </c:pt>
                <c:pt idx="4522">
                  <c:v>1.4517566666666712E-4</c:v>
                </c:pt>
                <c:pt idx="4523">
                  <c:v>1.4471000000000042E-4</c:v>
                </c:pt>
                <c:pt idx="4524">
                  <c:v>1.4471500000000034E-4</c:v>
                </c:pt>
                <c:pt idx="4525">
                  <c:v>1.451806666666669E-4</c:v>
                </c:pt>
                <c:pt idx="4526">
                  <c:v>1.4565133333333406E-4</c:v>
                </c:pt>
                <c:pt idx="4527">
                  <c:v>1.4611700000000054E-4</c:v>
                </c:pt>
                <c:pt idx="4528">
                  <c:v>1.4588166666666748E-4</c:v>
                </c:pt>
                <c:pt idx="4529">
                  <c:v>1.4657266666666705E-4</c:v>
                </c:pt>
                <c:pt idx="4530">
                  <c:v>1.4588166666666734E-4</c:v>
                </c:pt>
                <c:pt idx="4531">
                  <c:v>1.4517566666666772E-4</c:v>
                </c:pt>
                <c:pt idx="4532">
                  <c:v>1.4541100000000108E-4</c:v>
                </c:pt>
                <c:pt idx="4533">
                  <c:v>1.4611200000000005E-4</c:v>
                </c:pt>
                <c:pt idx="4534">
                  <c:v>1.4727866666666773E-4</c:v>
                </c:pt>
                <c:pt idx="4535">
                  <c:v>1.4704833333333388E-4</c:v>
                </c:pt>
                <c:pt idx="4536">
                  <c:v>1.4704833333333388E-4</c:v>
                </c:pt>
                <c:pt idx="4537">
                  <c:v>1.4565633333333384E-4</c:v>
                </c:pt>
                <c:pt idx="4538">
                  <c:v>1.4519566666666752E-4</c:v>
                </c:pt>
                <c:pt idx="4539">
                  <c:v>1.4612199999999983E-4</c:v>
                </c:pt>
                <c:pt idx="4540">
                  <c:v>1.454260000000005E-4</c:v>
                </c:pt>
                <c:pt idx="4541">
                  <c:v>1.4588666666666674E-4</c:v>
                </c:pt>
                <c:pt idx="4542">
                  <c:v>1.4542100000000007E-4</c:v>
                </c:pt>
                <c:pt idx="4543">
                  <c:v>1.4425933333333385E-4</c:v>
                </c:pt>
                <c:pt idx="4544">
                  <c:v>1.444896666666667E-4</c:v>
                </c:pt>
                <c:pt idx="4545">
                  <c:v>1.444896666666667E-4</c:v>
                </c:pt>
                <c:pt idx="4546">
                  <c:v>1.447199999999996E-4</c:v>
                </c:pt>
                <c:pt idx="4547">
                  <c:v>1.447199999999996E-4</c:v>
                </c:pt>
                <c:pt idx="4548">
                  <c:v>1.4541100000000054E-4</c:v>
                </c:pt>
                <c:pt idx="4549">
                  <c:v>1.4518566666666679E-4</c:v>
                </c:pt>
                <c:pt idx="4550">
                  <c:v>1.4589166666666725E-4</c:v>
                </c:pt>
                <c:pt idx="4551">
                  <c:v>1.4589166666666725E-4</c:v>
                </c:pt>
                <c:pt idx="4552">
                  <c:v>1.4589166666666725E-4</c:v>
                </c:pt>
                <c:pt idx="4553">
                  <c:v>1.4589166666666725E-4</c:v>
                </c:pt>
                <c:pt idx="4554">
                  <c:v>1.4612199999999983E-4</c:v>
                </c:pt>
                <c:pt idx="4555">
                  <c:v>1.4635733333333352E-4</c:v>
                </c:pt>
                <c:pt idx="4556">
                  <c:v>1.4589166666666725E-4</c:v>
                </c:pt>
                <c:pt idx="4557">
                  <c:v>1.4612199999999983E-4</c:v>
                </c:pt>
                <c:pt idx="4558">
                  <c:v>1.4612199999999983E-4</c:v>
                </c:pt>
                <c:pt idx="4559">
                  <c:v>1.4612200000000016E-4</c:v>
                </c:pt>
                <c:pt idx="4560">
                  <c:v>1.4542600000000034E-4</c:v>
                </c:pt>
                <c:pt idx="4561">
                  <c:v>1.4589166666666747E-4</c:v>
                </c:pt>
                <c:pt idx="4562">
                  <c:v>1.4589166666666747E-4</c:v>
                </c:pt>
                <c:pt idx="4563">
                  <c:v>1.4566133333333405E-4</c:v>
                </c:pt>
                <c:pt idx="4564">
                  <c:v>1.454260000000005E-4</c:v>
                </c:pt>
                <c:pt idx="4565">
                  <c:v>1.4566133333333392E-4</c:v>
                </c:pt>
                <c:pt idx="4566">
                  <c:v>1.4566633333333332E-4</c:v>
                </c:pt>
                <c:pt idx="4567">
                  <c:v>1.4566133333333392E-4</c:v>
                </c:pt>
                <c:pt idx="4568">
                  <c:v>1.4542600000000034E-4</c:v>
                </c:pt>
                <c:pt idx="4569">
                  <c:v>1.4612199999999983E-4</c:v>
                </c:pt>
                <c:pt idx="4570">
                  <c:v>1.4472500000000055E-4</c:v>
                </c:pt>
                <c:pt idx="4571">
                  <c:v>1.4496033333333348E-4</c:v>
                </c:pt>
                <c:pt idx="4572">
                  <c:v>1.4472500000000055E-4</c:v>
                </c:pt>
                <c:pt idx="4573">
                  <c:v>1.4519066666666681E-4</c:v>
                </c:pt>
                <c:pt idx="4574">
                  <c:v>1.458866666666675E-4</c:v>
                </c:pt>
                <c:pt idx="4575">
                  <c:v>1.4612200000000016E-4</c:v>
                </c:pt>
                <c:pt idx="4576">
                  <c:v>1.4634733333333412E-4</c:v>
                </c:pt>
                <c:pt idx="4577">
                  <c:v>1.4565633333333392E-4</c:v>
                </c:pt>
                <c:pt idx="4578">
                  <c:v>1.4565633333333392E-4</c:v>
                </c:pt>
                <c:pt idx="4579">
                  <c:v>1.4565133333333406E-4</c:v>
                </c:pt>
                <c:pt idx="4580">
                  <c:v>1.4542600000000034E-4</c:v>
                </c:pt>
                <c:pt idx="4581">
                  <c:v>1.4518566666666706E-4</c:v>
                </c:pt>
                <c:pt idx="4582">
                  <c:v>1.4542600000000034E-4</c:v>
                </c:pt>
                <c:pt idx="4583">
                  <c:v>1.4565633333333384E-4</c:v>
                </c:pt>
                <c:pt idx="4584">
                  <c:v>1.4542100000000086E-4</c:v>
                </c:pt>
                <c:pt idx="4585">
                  <c:v>1.4495033333333346E-4</c:v>
                </c:pt>
                <c:pt idx="4586">
                  <c:v>1.4472500000000055E-4</c:v>
                </c:pt>
                <c:pt idx="4587">
                  <c:v>1.4519066666666681E-4</c:v>
                </c:pt>
                <c:pt idx="4588">
                  <c:v>1.4495533333333394E-4</c:v>
                </c:pt>
                <c:pt idx="4589">
                  <c:v>1.4495533333333375E-4</c:v>
                </c:pt>
                <c:pt idx="4590">
                  <c:v>1.4448466666666725E-4</c:v>
                </c:pt>
                <c:pt idx="4591">
                  <c:v>1.4472000000000028E-4</c:v>
                </c:pt>
                <c:pt idx="4592">
                  <c:v>1.4449466666666765E-4</c:v>
                </c:pt>
                <c:pt idx="4593">
                  <c:v>1.4472500000000055E-4</c:v>
                </c:pt>
                <c:pt idx="4594">
                  <c:v>1.4519566666666752E-4</c:v>
                </c:pt>
                <c:pt idx="4595">
                  <c:v>1.4496033333333361E-4</c:v>
                </c:pt>
                <c:pt idx="4596">
                  <c:v>1.4519066666666681E-4</c:v>
                </c:pt>
                <c:pt idx="4597">
                  <c:v>1.4402900000000038E-4</c:v>
                </c:pt>
                <c:pt idx="4598">
                  <c:v>1.4472999999999984E-4</c:v>
                </c:pt>
                <c:pt idx="4599">
                  <c:v>1.4449466666666719E-4</c:v>
                </c:pt>
                <c:pt idx="4600">
                  <c:v>1.4402399999999981E-4</c:v>
                </c:pt>
                <c:pt idx="4601">
                  <c:v>1.4449466666666719E-4</c:v>
                </c:pt>
                <c:pt idx="4602">
                  <c:v>1.4496033333333361E-4</c:v>
                </c:pt>
                <c:pt idx="4603">
                  <c:v>1.4542600000000072E-4</c:v>
                </c:pt>
                <c:pt idx="4604">
                  <c:v>1.4542600000000072E-4</c:v>
                </c:pt>
                <c:pt idx="4605">
                  <c:v>1.4543100000000101E-4</c:v>
                </c:pt>
                <c:pt idx="4606">
                  <c:v>1.449603333333341E-4</c:v>
                </c:pt>
                <c:pt idx="4607">
                  <c:v>1.4496533333333399E-4</c:v>
                </c:pt>
                <c:pt idx="4608">
                  <c:v>1.4520066666666754E-4</c:v>
                </c:pt>
                <c:pt idx="4609">
                  <c:v>1.4520066666666754E-4</c:v>
                </c:pt>
                <c:pt idx="4610">
                  <c:v>1.4544100000000098E-4</c:v>
                </c:pt>
                <c:pt idx="4611">
                  <c:v>1.4427433333333411E-4</c:v>
                </c:pt>
                <c:pt idx="4612">
                  <c:v>1.461370000000005E-4</c:v>
                </c:pt>
                <c:pt idx="4613">
                  <c:v>1.4567133333333407E-4</c:v>
                </c:pt>
                <c:pt idx="4614">
                  <c:v>1.4567133333333407E-4</c:v>
                </c:pt>
                <c:pt idx="4615">
                  <c:v>1.4567633333333388E-4</c:v>
                </c:pt>
                <c:pt idx="4616">
                  <c:v>1.4474000000000068E-4</c:v>
                </c:pt>
                <c:pt idx="4617">
                  <c:v>1.4521066666666754E-4</c:v>
                </c:pt>
                <c:pt idx="4618">
                  <c:v>1.4498033333333387E-4</c:v>
                </c:pt>
                <c:pt idx="4619">
                  <c:v>1.4497533333333396E-4</c:v>
                </c:pt>
                <c:pt idx="4620">
                  <c:v>1.4590666666666714E-4</c:v>
                </c:pt>
                <c:pt idx="4621">
                  <c:v>1.4544600000000052E-4</c:v>
                </c:pt>
                <c:pt idx="4622">
                  <c:v>1.4521066666666745E-4</c:v>
                </c:pt>
                <c:pt idx="4623">
                  <c:v>1.4614700000000058E-4</c:v>
                </c:pt>
                <c:pt idx="4624">
                  <c:v>1.4591166666666754E-4</c:v>
                </c:pt>
                <c:pt idx="4625">
                  <c:v>1.4568133333333404E-4</c:v>
                </c:pt>
                <c:pt idx="4626">
                  <c:v>1.4545100000000079E-4</c:v>
                </c:pt>
                <c:pt idx="4627">
                  <c:v>1.4545100000000079E-4</c:v>
                </c:pt>
                <c:pt idx="4628">
                  <c:v>1.456913333333336E-4</c:v>
                </c:pt>
                <c:pt idx="4629">
                  <c:v>1.4638233333333345E-4</c:v>
                </c:pt>
                <c:pt idx="4630">
                  <c:v>1.4639233333333301E-4</c:v>
                </c:pt>
                <c:pt idx="4631">
                  <c:v>1.4615199999999995E-4</c:v>
                </c:pt>
                <c:pt idx="4632">
                  <c:v>1.4569133333333387E-4</c:v>
                </c:pt>
                <c:pt idx="4633">
                  <c:v>1.4546099999999983E-4</c:v>
                </c:pt>
                <c:pt idx="4634">
                  <c:v>1.4545600000000076E-4</c:v>
                </c:pt>
                <c:pt idx="4635">
                  <c:v>1.4545600000000076E-4</c:v>
                </c:pt>
                <c:pt idx="4636">
                  <c:v>1.4569133333333436E-4</c:v>
                </c:pt>
                <c:pt idx="4637">
                  <c:v>1.4522566666666783E-4</c:v>
                </c:pt>
                <c:pt idx="4638">
                  <c:v>1.4499533333333392E-4</c:v>
                </c:pt>
                <c:pt idx="4639">
                  <c:v>1.4499033333333381E-4</c:v>
                </c:pt>
                <c:pt idx="4640">
                  <c:v>1.4452466666666755E-4</c:v>
                </c:pt>
                <c:pt idx="4641">
                  <c:v>1.4499033333333381E-4</c:v>
                </c:pt>
                <c:pt idx="4642">
                  <c:v>1.4545600000000076E-4</c:v>
                </c:pt>
                <c:pt idx="4643">
                  <c:v>1.4545600000000076E-4</c:v>
                </c:pt>
                <c:pt idx="4644">
                  <c:v>1.4522566666666769E-4</c:v>
                </c:pt>
                <c:pt idx="4645">
                  <c:v>1.4545600000000076E-4</c:v>
                </c:pt>
                <c:pt idx="4646">
                  <c:v>1.4475500000000078E-4</c:v>
                </c:pt>
                <c:pt idx="4647">
                  <c:v>1.4499533333333392E-4</c:v>
                </c:pt>
                <c:pt idx="4648">
                  <c:v>1.4522566666666756E-4</c:v>
                </c:pt>
                <c:pt idx="4649">
                  <c:v>1.4382366666666776E-4</c:v>
                </c:pt>
                <c:pt idx="4650">
                  <c:v>1.4452466666666717E-4</c:v>
                </c:pt>
                <c:pt idx="4651">
                  <c:v>1.4429433333333394E-4</c:v>
                </c:pt>
                <c:pt idx="4652">
                  <c:v>1.4429933333333407E-4</c:v>
                </c:pt>
                <c:pt idx="4653">
                  <c:v>1.4428933333333343E-4</c:v>
                </c:pt>
                <c:pt idx="4654">
                  <c:v>1.4475999999999999E-4</c:v>
                </c:pt>
                <c:pt idx="4655">
                  <c:v>1.4499033333333338E-4</c:v>
                </c:pt>
                <c:pt idx="4656">
                  <c:v>1.4453466666666735E-4</c:v>
                </c:pt>
                <c:pt idx="4657">
                  <c:v>1.4452966666666741E-4</c:v>
                </c:pt>
                <c:pt idx="4658">
                  <c:v>1.4429933333333361E-4</c:v>
                </c:pt>
                <c:pt idx="4659">
                  <c:v>1.4430433333333391E-4</c:v>
                </c:pt>
                <c:pt idx="4660">
                  <c:v>1.4406400000000036E-4</c:v>
                </c:pt>
                <c:pt idx="4661">
                  <c:v>1.4383866666666762E-4</c:v>
                </c:pt>
                <c:pt idx="4662">
                  <c:v>1.4429933333333323E-4</c:v>
                </c:pt>
                <c:pt idx="4663">
                  <c:v>1.4383866666666737E-4</c:v>
                </c:pt>
                <c:pt idx="4664">
                  <c:v>1.4360333333333396E-4</c:v>
                </c:pt>
                <c:pt idx="4665">
                  <c:v>1.4289733333333374E-4</c:v>
                </c:pt>
                <c:pt idx="4666">
                  <c:v>1.4383366666666732E-4</c:v>
                </c:pt>
                <c:pt idx="4667">
                  <c:v>1.4383366666666686E-4</c:v>
                </c:pt>
                <c:pt idx="4668">
                  <c:v>1.4360333333333396E-4</c:v>
                </c:pt>
                <c:pt idx="4669">
                  <c:v>1.4383866666666762E-4</c:v>
                </c:pt>
                <c:pt idx="4670">
                  <c:v>1.4429933333333361E-4</c:v>
                </c:pt>
                <c:pt idx="4671">
                  <c:v>1.4383366666666732E-4</c:v>
                </c:pt>
                <c:pt idx="4672">
                  <c:v>1.4406900000000036E-4</c:v>
                </c:pt>
                <c:pt idx="4673">
                  <c:v>1.4453466666666722E-4</c:v>
                </c:pt>
                <c:pt idx="4674">
                  <c:v>1.4500033333333389E-4</c:v>
                </c:pt>
                <c:pt idx="4675">
                  <c:v>1.4546600000000032E-4</c:v>
                </c:pt>
                <c:pt idx="4676">
                  <c:v>1.4594166666666712E-4</c:v>
                </c:pt>
                <c:pt idx="4677">
                  <c:v>1.4570633333333376E-4</c:v>
                </c:pt>
                <c:pt idx="4678">
                  <c:v>1.4547600000000042E-4</c:v>
                </c:pt>
                <c:pt idx="4679">
                  <c:v>1.4571133333333378E-4</c:v>
                </c:pt>
                <c:pt idx="4680">
                  <c:v>1.4547100000000056E-4</c:v>
                </c:pt>
                <c:pt idx="4681">
                  <c:v>1.4547099999999961E-4</c:v>
                </c:pt>
                <c:pt idx="4682">
                  <c:v>1.456963333333336E-4</c:v>
                </c:pt>
                <c:pt idx="4683">
                  <c:v>1.4593166666666672E-4</c:v>
                </c:pt>
                <c:pt idx="4684">
                  <c:v>1.4593166666666715E-4</c:v>
                </c:pt>
                <c:pt idx="4685">
                  <c:v>1.4570133333333373E-4</c:v>
                </c:pt>
                <c:pt idx="4686">
                  <c:v>1.454660000000001E-4</c:v>
                </c:pt>
                <c:pt idx="4687">
                  <c:v>1.4593666666666688E-4</c:v>
                </c:pt>
                <c:pt idx="4688">
                  <c:v>1.4500033333333394E-4</c:v>
                </c:pt>
                <c:pt idx="4689">
                  <c:v>1.4500533333333429E-4</c:v>
                </c:pt>
                <c:pt idx="4690">
                  <c:v>1.4501033333333408E-4</c:v>
                </c:pt>
                <c:pt idx="4691">
                  <c:v>1.4431433333333328E-4</c:v>
                </c:pt>
                <c:pt idx="4692">
                  <c:v>1.4454966666666656E-4</c:v>
                </c:pt>
                <c:pt idx="4693">
                  <c:v>1.4454466666666686E-4</c:v>
                </c:pt>
                <c:pt idx="4694">
                  <c:v>1.4501033333333408E-4</c:v>
                </c:pt>
                <c:pt idx="4695">
                  <c:v>1.4478999999999984E-4</c:v>
                </c:pt>
                <c:pt idx="4696">
                  <c:v>1.450103333333337E-4</c:v>
                </c:pt>
                <c:pt idx="4697">
                  <c:v>1.450103333333337E-4</c:v>
                </c:pt>
                <c:pt idx="4698">
                  <c:v>1.4570633333333362E-4</c:v>
                </c:pt>
                <c:pt idx="4699">
                  <c:v>1.4547100000000056E-4</c:v>
                </c:pt>
                <c:pt idx="4700">
                  <c:v>1.4453966666666662E-4</c:v>
                </c:pt>
                <c:pt idx="4701">
                  <c:v>1.4477499999999985E-4</c:v>
                </c:pt>
                <c:pt idx="4702">
                  <c:v>1.4524566666666725E-4</c:v>
                </c:pt>
                <c:pt idx="4703">
                  <c:v>1.4524566666666725E-4</c:v>
                </c:pt>
                <c:pt idx="4704">
                  <c:v>1.4594166666666712E-4</c:v>
                </c:pt>
                <c:pt idx="4705">
                  <c:v>1.4548099999999985E-4</c:v>
                </c:pt>
                <c:pt idx="4706">
                  <c:v>1.457163333333334E-4</c:v>
                </c:pt>
                <c:pt idx="4707">
                  <c:v>1.454859999999999E-4</c:v>
                </c:pt>
                <c:pt idx="4708">
                  <c:v>1.4572133333333364E-4</c:v>
                </c:pt>
                <c:pt idx="4709">
                  <c:v>1.457163333333334E-4</c:v>
                </c:pt>
                <c:pt idx="4710">
                  <c:v>1.4524566666666792E-4</c:v>
                </c:pt>
                <c:pt idx="4711">
                  <c:v>1.4502033333333431E-4</c:v>
                </c:pt>
                <c:pt idx="4712">
                  <c:v>1.4594166666666712E-4</c:v>
                </c:pt>
                <c:pt idx="4713">
                  <c:v>1.4595166666666736E-4</c:v>
                </c:pt>
                <c:pt idx="4714">
                  <c:v>1.4501533333333415E-4</c:v>
                </c:pt>
                <c:pt idx="4715">
                  <c:v>1.4687800000000068E-4</c:v>
                </c:pt>
                <c:pt idx="4716">
                  <c:v>1.4642233333333392E-4</c:v>
                </c:pt>
                <c:pt idx="4717">
                  <c:v>1.4642233333333354E-4</c:v>
                </c:pt>
                <c:pt idx="4718">
                  <c:v>1.4665266666666704E-4</c:v>
                </c:pt>
                <c:pt idx="4719">
                  <c:v>1.4641733333333406E-4</c:v>
                </c:pt>
                <c:pt idx="4720">
                  <c:v>1.4688300000000054E-4</c:v>
                </c:pt>
                <c:pt idx="4721">
                  <c:v>1.4618700000000061E-4</c:v>
                </c:pt>
                <c:pt idx="4722">
                  <c:v>1.4595666666666681E-4</c:v>
                </c:pt>
                <c:pt idx="4723">
                  <c:v>1.4619200000000001E-4</c:v>
                </c:pt>
                <c:pt idx="4724">
                  <c:v>1.4549100000000052E-4</c:v>
                </c:pt>
                <c:pt idx="4725">
                  <c:v>1.4549099999999987E-4</c:v>
                </c:pt>
                <c:pt idx="4726">
                  <c:v>1.4572133333333375E-4</c:v>
                </c:pt>
                <c:pt idx="4727">
                  <c:v>1.4572633333333394E-4</c:v>
                </c:pt>
                <c:pt idx="4728">
                  <c:v>1.4665766666666709E-4</c:v>
                </c:pt>
                <c:pt idx="4729">
                  <c:v>1.4595666666666668E-4</c:v>
                </c:pt>
                <c:pt idx="4730">
                  <c:v>1.4618699999999977E-4</c:v>
                </c:pt>
                <c:pt idx="4731">
                  <c:v>1.4711333333333374E-4</c:v>
                </c:pt>
                <c:pt idx="4732">
                  <c:v>1.4619200000000001E-4</c:v>
                </c:pt>
                <c:pt idx="4733">
                  <c:v>1.4689299999999953E-4</c:v>
                </c:pt>
                <c:pt idx="4734">
                  <c:v>1.4712833333333341E-4</c:v>
                </c:pt>
                <c:pt idx="4735">
                  <c:v>1.4642233333333354E-4</c:v>
                </c:pt>
                <c:pt idx="4736">
                  <c:v>1.4689300000000048E-4</c:v>
                </c:pt>
                <c:pt idx="4737">
                  <c:v>1.4689300000000026E-4</c:v>
                </c:pt>
                <c:pt idx="4738">
                  <c:v>1.4689299999999967E-4</c:v>
                </c:pt>
                <c:pt idx="4739">
                  <c:v>1.4688800000000045E-4</c:v>
                </c:pt>
                <c:pt idx="4740">
                  <c:v>1.4642733333333392E-4</c:v>
                </c:pt>
                <c:pt idx="4741">
                  <c:v>1.4619199999999982E-4</c:v>
                </c:pt>
                <c:pt idx="4742">
                  <c:v>1.4689299999999967E-4</c:v>
                </c:pt>
                <c:pt idx="4743">
                  <c:v>1.4735866666666715E-4</c:v>
                </c:pt>
                <c:pt idx="4744">
                  <c:v>1.4782933333333395E-4</c:v>
                </c:pt>
                <c:pt idx="4745">
                  <c:v>1.473636666666672E-4</c:v>
                </c:pt>
                <c:pt idx="4746">
                  <c:v>1.4805966666666675E-4</c:v>
                </c:pt>
                <c:pt idx="4747">
                  <c:v>1.4759399999999981E-4</c:v>
                </c:pt>
                <c:pt idx="4748">
                  <c:v>1.4713333333333338E-4</c:v>
                </c:pt>
                <c:pt idx="4749">
                  <c:v>1.4667266666666714E-4</c:v>
                </c:pt>
                <c:pt idx="4750">
                  <c:v>1.4643733333333418E-4</c:v>
                </c:pt>
                <c:pt idx="4751">
                  <c:v>1.4667266666666738E-4</c:v>
                </c:pt>
                <c:pt idx="4752">
                  <c:v>1.4643733333333418E-4</c:v>
                </c:pt>
                <c:pt idx="4753">
                  <c:v>1.4782433333333436E-4</c:v>
                </c:pt>
                <c:pt idx="4754">
                  <c:v>1.4760900000000072E-4</c:v>
                </c:pt>
                <c:pt idx="4755">
                  <c:v>1.4597666666666721E-4</c:v>
                </c:pt>
                <c:pt idx="4756">
                  <c:v>1.4621200000000006E-4</c:v>
                </c:pt>
                <c:pt idx="4757">
                  <c:v>1.4597166666666724E-4</c:v>
                </c:pt>
                <c:pt idx="4758">
                  <c:v>1.4667266666666692E-4</c:v>
                </c:pt>
                <c:pt idx="4759">
                  <c:v>1.4597666666666661E-4</c:v>
                </c:pt>
                <c:pt idx="4760">
                  <c:v>1.4713833333333381E-4</c:v>
                </c:pt>
                <c:pt idx="4761">
                  <c:v>1.4597166666666694E-4</c:v>
                </c:pt>
                <c:pt idx="4762">
                  <c:v>1.4667266666666692E-4</c:v>
                </c:pt>
                <c:pt idx="4763">
                  <c:v>1.464423333333335E-4</c:v>
                </c:pt>
                <c:pt idx="4764">
                  <c:v>1.469080000000005E-4</c:v>
                </c:pt>
                <c:pt idx="4765">
                  <c:v>1.469080000000005E-4</c:v>
                </c:pt>
                <c:pt idx="4766">
                  <c:v>1.473736666666669E-4</c:v>
                </c:pt>
                <c:pt idx="4767">
                  <c:v>1.4713333333333354E-4</c:v>
                </c:pt>
                <c:pt idx="4768">
                  <c:v>1.4667266666666692E-4</c:v>
                </c:pt>
                <c:pt idx="4769">
                  <c:v>1.4667266666666692E-4</c:v>
                </c:pt>
                <c:pt idx="4770">
                  <c:v>1.4643733333333386E-4</c:v>
                </c:pt>
                <c:pt idx="4771">
                  <c:v>1.4644233333333361E-4</c:v>
                </c:pt>
                <c:pt idx="4772">
                  <c:v>1.4714333333333386E-4</c:v>
                </c:pt>
                <c:pt idx="4773">
                  <c:v>1.4691800000000074E-4</c:v>
                </c:pt>
                <c:pt idx="4774">
                  <c:v>1.4737866666666722E-4</c:v>
                </c:pt>
                <c:pt idx="4775">
                  <c:v>1.4737366666666698E-4</c:v>
                </c:pt>
                <c:pt idx="4776">
                  <c:v>1.4691800000000038E-4</c:v>
                </c:pt>
                <c:pt idx="4777">
                  <c:v>1.4783933333333376E-4</c:v>
                </c:pt>
                <c:pt idx="4778">
                  <c:v>1.4761400000000088E-4</c:v>
                </c:pt>
                <c:pt idx="4779">
                  <c:v>1.469130000000005E-4</c:v>
                </c:pt>
                <c:pt idx="4780">
                  <c:v>1.4714833333333356E-4</c:v>
                </c:pt>
                <c:pt idx="4781">
                  <c:v>1.4691800000000038E-4</c:v>
                </c:pt>
                <c:pt idx="4782">
                  <c:v>1.4691800000000038E-4</c:v>
                </c:pt>
                <c:pt idx="4783">
                  <c:v>1.4551600000000016E-4</c:v>
                </c:pt>
                <c:pt idx="4784">
                  <c:v>1.4528066666666731E-4</c:v>
                </c:pt>
                <c:pt idx="4785">
                  <c:v>1.4597166666666713E-4</c:v>
                </c:pt>
                <c:pt idx="4786">
                  <c:v>1.4621700000000068E-4</c:v>
                </c:pt>
                <c:pt idx="4787">
                  <c:v>1.469230000000003E-4</c:v>
                </c:pt>
                <c:pt idx="4788">
                  <c:v>1.4598666666666701E-4</c:v>
                </c:pt>
                <c:pt idx="4789">
                  <c:v>1.4598666666666701E-4</c:v>
                </c:pt>
                <c:pt idx="4790">
                  <c:v>1.455210000000001E-4</c:v>
                </c:pt>
                <c:pt idx="4791">
                  <c:v>1.4714833333333394E-4</c:v>
                </c:pt>
                <c:pt idx="4792">
                  <c:v>1.4738366666666722E-4</c:v>
                </c:pt>
                <c:pt idx="4793">
                  <c:v>1.4737866666666722E-4</c:v>
                </c:pt>
                <c:pt idx="4794">
                  <c:v>1.4668266666666694E-4</c:v>
                </c:pt>
                <c:pt idx="4795">
                  <c:v>1.4737866666666695E-4</c:v>
                </c:pt>
                <c:pt idx="4796">
                  <c:v>1.4714833333333337E-4</c:v>
                </c:pt>
                <c:pt idx="4797">
                  <c:v>1.4737866666666684E-4</c:v>
                </c:pt>
                <c:pt idx="4798">
                  <c:v>1.4808466666666725E-4</c:v>
                </c:pt>
                <c:pt idx="4799">
                  <c:v>1.4808466666666736E-4</c:v>
                </c:pt>
                <c:pt idx="4800">
                  <c:v>1.4878566666666699E-4</c:v>
                </c:pt>
                <c:pt idx="4801">
                  <c:v>1.4855533333333389E-4</c:v>
                </c:pt>
                <c:pt idx="4802">
                  <c:v>1.4762400000000009E-4</c:v>
                </c:pt>
                <c:pt idx="4803">
                  <c:v>1.4762400000000009E-4</c:v>
                </c:pt>
                <c:pt idx="4804">
                  <c:v>1.4762400000000052E-4</c:v>
                </c:pt>
                <c:pt idx="4805">
                  <c:v>1.4761900000000028E-4</c:v>
                </c:pt>
                <c:pt idx="4806">
                  <c:v>1.4668766666666718E-4</c:v>
                </c:pt>
                <c:pt idx="4807">
                  <c:v>1.4738866666666692E-4</c:v>
                </c:pt>
                <c:pt idx="4808">
                  <c:v>1.4669266666666726E-4</c:v>
                </c:pt>
                <c:pt idx="4809">
                  <c:v>1.4716333333333344E-4</c:v>
                </c:pt>
                <c:pt idx="4810">
                  <c:v>1.4692800000000057E-4</c:v>
                </c:pt>
                <c:pt idx="4811">
                  <c:v>1.4716833333333374E-4</c:v>
                </c:pt>
                <c:pt idx="4812">
                  <c:v>1.4762400000000052E-4</c:v>
                </c:pt>
                <c:pt idx="4813">
                  <c:v>1.4808466666666725E-4</c:v>
                </c:pt>
                <c:pt idx="4814">
                  <c:v>1.4832499999999963E-4</c:v>
                </c:pt>
                <c:pt idx="4815">
                  <c:v>1.4785433333333356E-4</c:v>
                </c:pt>
                <c:pt idx="4816">
                  <c:v>1.4762400000000009E-4</c:v>
                </c:pt>
                <c:pt idx="4817">
                  <c:v>1.480846666666669E-4</c:v>
                </c:pt>
                <c:pt idx="4818">
                  <c:v>1.4738866666666708E-4</c:v>
                </c:pt>
                <c:pt idx="4819">
                  <c:v>1.4880066666666757E-4</c:v>
                </c:pt>
                <c:pt idx="4820">
                  <c:v>1.4832499999999963E-4</c:v>
                </c:pt>
                <c:pt idx="4821">
                  <c:v>1.4762400000000009E-4</c:v>
                </c:pt>
                <c:pt idx="4822">
                  <c:v>1.4762400000000009E-4</c:v>
                </c:pt>
                <c:pt idx="4823">
                  <c:v>1.4738866666666667E-4</c:v>
                </c:pt>
                <c:pt idx="4824">
                  <c:v>1.4761899999999996E-4</c:v>
                </c:pt>
                <c:pt idx="4825">
                  <c:v>1.4808966666666698E-4</c:v>
                </c:pt>
                <c:pt idx="4826">
                  <c:v>1.4808966666666676E-4</c:v>
                </c:pt>
                <c:pt idx="4827">
                  <c:v>1.4785933333333356E-4</c:v>
                </c:pt>
                <c:pt idx="4828">
                  <c:v>1.469279999999994E-4</c:v>
                </c:pt>
                <c:pt idx="4829">
                  <c:v>1.4833499999999987E-4</c:v>
                </c:pt>
                <c:pt idx="4830">
                  <c:v>1.4809966666666705E-4</c:v>
                </c:pt>
                <c:pt idx="4831">
                  <c:v>1.4786433333333404E-4</c:v>
                </c:pt>
                <c:pt idx="4832">
                  <c:v>1.4809966666666708E-4</c:v>
                </c:pt>
                <c:pt idx="4833">
                  <c:v>1.4880566666666806E-4</c:v>
                </c:pt>
                <c:pt idx="4834">
                  <c:v>1.4857033333333402E-4</c:v>
                </c:pt>
                <c:pt idx="4835">
                  <c:v>1.485703333333337E-4</c:v>
                </c:pt>
                <c:pt idx="4836">
                  <c:v>1.4763900000000035E-4</c:v>
                </c:pt>
                <c:pt idx="4837">
                  <c:v>1.4763900000000057E-4</c:v>
                </c:pt>
                <c:pt idx="4838">
                  <c:v>1.4717333333333368E-4</c:v>
                </c:pt>
                <c:pt idx="4839">
                  <c:v>1.4763900000000043E-4</c:v>
                </c:pt>
                <c:pt idx="4840">
                  <c:v>1.4740366666666734E-4</c:v>
                </c:pt>
                <c:pt idx="4841">
                  <c:v>1.4786933333333334E-4</c:v>
                </c:pt>
                <c:pt idx="4842">
                  <c:v>1.4716833333333387E-4</c:v>
                </c:pt>
                <c:pt idx="4843">
                  <c:v>1.4786933333333358E-4</c:v>
                </c:pt>
                <c:pt idx="4844">
                  <c:v>1.4763399999999981E-4</c:v>
                </c:pt>
                <c:pt idx="4845">
                  <c:v>1.4739866666666664E-4</c:v>
                </c:pt>
                <c:pt idx="4846">
                  <c:v>1.4786433333333372E-4</c:v>
                </c:pt>
                <c:pt idx="4847">
                  <c:v>1.4834500000000036E-4</c:v>
                </c:pt>
                <c:pt idx="4848">
                  <c:v>1.4856533333333354E-4</c:v>
                </c:pt>
                <c:pt idx="4849">
                  <c:v>1.4834000000000036E-4</c:v>
                </c:pt>
                <c:pt idx="4850">
                  <c:v>1.4787433333333385E-4</c:v>
                </c:pt>
                <c:pt idx="4851">
                  <c:v>1.4764899999999994E-4</c:v>
                </c:pt>
                <c:pt idx="4852">
                  <c:v>1.474036666666671E-4</c:v>
                </c:pt>
                <c:pt idx="4853">
                  <c:v>1.4717333333333327E-4</c:v>
                </c:pt>
                <c:pt idx="4854">
                  <c:v>1.4694299999999999E-4</c:v>
                </c:pt>
                <c:pt idx="4855">
                  <c:v>1.4786433333333386E-4</c:v>
                </c:pt>
                <c:pt idx="4856">
                  <c:v>1.4717833333333373E-4</c:v>
                </c:pt>
                <c:pt idx="4857">
                  <c:v>1.4762900000000044E-4</c:v>
                </c:pt>
                <c:pt idx="4858">
                  <c:v>1.4834000000000036E-4</c:v>
                </c:pt>
                <c:pt idx="4859">
                  <c:v>1.4787433333333399E-4</c:v>
                </c:pt>
                <c:pt idx="4860">
                  <c:v>1.4741366666666726E-4</c:v>
                </c:pt>
                <c:pt idx="4861">
                  <c:v>1.4671266666666666E-4</c:v>
                </c:pt>
                <c:pt idx="4862">
                  <c:v>1.4647733333333389E-4</c:v>
                </c:pt>
                <c:pt idx="4863">
                  <c:v>1.4671266666666666E-4</c:v>
                </c:pt>
                <c:pt idx="4864">
                  <c:v>1.467126666666669E-4</c:v>
                </c:pt>
                <c:pt idx="4865">
                  <c:v>1.4809966666666654E-4</c:v>
                </c:pt>
                <c:pt idx="4866">
                  <c:v>1.4834500000000065E-4</c:v>
                </c:pt>
                <c:pt idx="4867">
                  <c:v>1.485803333333338E-4</c:v>
                </c:pt>
                <c:pt idx="4868">
                  <c:v>1.4810966666666694E-4</c:v>
                </c:pt>
                <c:pt idx="4869">
                  <c:v>1.4787933333333374E-4</c:v>
                </c:pt>
                <c:pt idx="4870">
                  <c:v>1.4834500000000065E-4</c:v>
                </c:pt>
                <c:pt idx="4871">
                  <c:v>1.4787433333333366E-4</c:v>
                </c:pt>
                <c:pt idx="4872">
                  <c:v>1.4718333333333324E-4</c:v>
                </c:pt>
                <c:pt idx="4873">
                  <c:v>1.4857533333333372E-4</c:v>
                </c:pt>
                <c:pt idx="4874">
                  <c:v>1.4788433333333412E-4</c:v>
                </c:pt>
                <c:pt idx="4875">
                  <c:v>1.4765900000000037E-4</c:v>
                </c:pt>
                <c:pt idx="4876">
                  <c:v>1.4811966666666688E-4</c:v>
                </c:pt>
                <c:pt idx="4877">
                  <c:v>1.4741866666666744E-4</c:v>
                </c:pt>
                <c:pt idx="4878">
                  <c:v>1.4742366666666712E-4</c:v>
                </c:pt>
                <c:pt idx="4879">
                  <c:v>1.4671766666666676E-4</c:v>
                </c:pt>
                <c:pt idx="4880">
                  <c:v>1.4672266666666646E-4</c:v>
                </c:pt>
                <c:pt idx="4881">
                  <c:v>1.4718833333333346E-4</c:v>
                </c:pt>
                <c:pt idx="4882">
                  <c:v>1.4649233333333342E-4</c:v>
                </c:pt>
                <c:pt idx="4883">
                  <c:v>1.4649233333333348E-4</c:v>
                </c:pt>
                <c:pt idx="4884">
                  <c:v>1.4602166666666738E-4</c:v>
                </c:pt>
                <c:pt idx="4885">
                  <c:v>1.4601666666666716E-4</c:v>
                </c:pt>
                <c:pt idx="4886">
                  <c:v>1.4625200000000028E-4</c:v>
                </c:pt>
                <c:pt idx="4887">
                  <c:v>1.4578633333333323E-4</c:v>
                </c:pt>
                <c:pt idx="4888">
                  <c:v>1.4718333333333381E-4</c:v>
                </c:pt>
                <c:pt idx="4889">
                  <c:v>1.474236666666675E-4</c:v>
                </c:pt>
                <c:pt idx="4890">
                  <c:v>1.4718833333333408E-4</c:v>
                </c:pt>
                <c:pt idx="4891">
                  <c:v>1.4788933333333338E-4</c:v>
                </c:pt>
                <c:pt idx="4892">
                  <c:v>1.4742366666666725E-4</c:v>
                </c:pt>
                <c:pt idx="4893">
                  <c:v>1.4719333333333345E-4</c:v>
                </c:pt>
                <c:pt idx="4894">
                  <c:v>1.4764900000000016E-4</c:v>
                </c:pt>
                <c:pt idx="4895">
                  <c:v>1.4672266666666646E-4</c:v>
                </c:pt>
                <c:pt idx="4896">
                  <c:v>1.4672266666666646E-4</c:v>
                </c:pt>
                <c:pt idx="4897">
                  <c:v>1.4672266666666651E-4</c:v>
                </c:pt>
                <c:pt idx="4898">
                  <c:v>1.4742366666666725E-4</c:v>
                </c:pt>
                <c:pt idx="4899">
                  <c:v>1.481346666666675E-4</c:v>
                </c:pt>
                <c:pt idx="4900">
                  <c:v>1.4836500000000075E-4</c:v>
                </c:pt>
                <c:pt idx="4901">
                  <c:v>1.4836000000000046E-4</c:v>
                </c:pt>
                <c:pt idx="4902">
                  <c:v>1.4858533333333374E-4</c:v>
                </c:pt>
                <c:pt idx="4903">
                  <c:v>1.4859033333333341E-4</c:v>
                </c:pt>
                <c:pt idx="4904">
                  <c:v>1.4836000000000029E-4</c:v>
                </c:pt>
                <c:pt idx="4905">
                  <c:v>1.4882566666666767E-4</c:v>
                </c:pt>
                <c:pt idx="4906">
                  <c:v>1.4788933333333352E-4</c:v>
                </c:pt>
                <c:pt idx="4907">
                  <c:v>1.4859033333333341E-4</c:v>
                </c:pt>
                <c:pt idx="4908">
                  <c:v>1.4789433333333392E-4</c:v>
                </c:pt>
                <c:pt idx="4909">
                  <c:v>1.4742366666666712E-4</c:v>
                </c:pt>
                <c:pt idx="4910">
                  <c:v>1.4766399999999961E-4</c:v>
                </c:pt>
                <c:pt idx="4911">
                  <c:v>1.4672766666666708E-4</c:v>
                </c:pt>
                <c:pt idx="4912">
                  <c:v>1.4743366666666727E-4</c:v>
                </c:pt>
                <c:pt idx="4913">
                  <c:v>1.4812466666666704E-4</c:v>
                </c:pt>
                <c:pt idx="4914">
                  <c:v>1.4766399999999961E-4</c:v>
                </c:pt>
                <c:pt idx="4915">
                  <c:v>1.4788933333333352E-4</c:v>
                </c:pt>
                <c:pt idx="4916">
                  <c:v>1.4765400000000067E-4</c:v>
                </c:pt>
                <c:pt idx="4917">
                  <c:v>1.4764900000000046E-4</c:v>
                </c:pt>
                <c:pt idx="4918">
                  <c:v>1.4719333333333321E-4</c:v>
                </c:pt>
                <c:pt idx="4919">
                  <c:v>1.4719833333333375E-4</c:v>
                </c:pt>
                <c:pt idx="4920">
                  <c:v>1.4696799999999963E-4</c:v>
                </c:pt>
                <c:pt idx="4921">
                  <c:v>1.4696799999999963E-4</c:v>
                </c:pt>
                <c:pt idx="4922">
                  <c:v>1.4743866666666735E-4</c:v>
                </c:pt>
                <c:pt idx="4923">
                  <c:v>1.4766900000000012E-4</c:v>
                </c:pt>
                <c:pt idx="4924">
                  <c:v>1.4766900000000012E-4</c:v>
                </c:pt>
                <c:pt idx="4925">
                  <c:v>1.469729999999996E-4</c:v>
                </c:pt>
                <c:pt idx="4926">
                  <c:v>1.4859533333333374E-4</c:v>
                </c:pt>
                <c:pt idx="4927">
                  <c:v>1.4790433333333386E-4</c:v>
                </c:pt>
                <c:pt idx="4928">
                  <c:v>1.4743866666666724E-4</c:v>
                </c:pt>
                <c:pt idx="4929">
                  <c:v>1.4674266666666694E-4</c:v>
                </c:pt>
                <c:pt idx="4930">
                  <c:v>1.4698300000000038E-4</c:v>
                </c:pt>
                <c:pt idx="4931">
                  <c:v>1.4721333333333372E-4</c:v>
                </c:pt>
                <c:pt idx="4932">
                  <c:v>1.4674266666666694E-4</c:v>
                </c:pt>
                <c:pt idx="4933">
                  <c:v>1.4721833333333385E-4</c:v>
                </c:pt>
                <c:pt idx="4934">
                  <c:v>1.4698299999999959E-4</c:v>
                </c:pt>
                <c:pt idx="4935">
                  <c:v>1.4813466666666723E-4</c:v>
                </c:pt>
                <c:pt idx="4936">
                  <c:v>1.4976700000000036E-4</c:v>
                </c:pt>
                <c:pt idx="4937">
                  <c:v>1.4860033333333406E-4</c:v>
                </c:pt>
                <c:pt idx="4938">
                  <c:v>1.490710000000007E-4</c:v>
                </c:pt>
                <c:pt idx="4939">
                  <c:v>1.4860533333333425E-4</c:v>
                </c:pt>
                <c:pt idx="4940">
                  <c:v>1.4861033333333405E-4</c:v>
                </c:pt>
                <c:pt idx="4941">
                  <c:v>1.4884066666666726E-4</c:v>
                </c:pt>
                <c:pt idx="4942">
                  <c:v>1.4929633333333366E-4</c:v>
                </c:pt>
                <c:pt idx="4943">
                  <c:v>1.4883566666666756E-4</c:v>
                </c:pt>
                <c:pt idx="4944">
                  <c:v>1.4813966666666706E-4</c:v>
                </c:pt>
                <c:pt idx="4945">
                  <c:v>1.4813966666666722E-4</c:v>
                </c:pt>
                <c:pt idx="4946">
                  <c:v>1.4861033333333405E-4</c:v>
                </c:pt>
                <c:pt idx="4947">
                  <c:v>1.493113333333339E-4</c:v>
                </c:pt>
                <c:pt idx="4948">
                  <c:v>1.4861033333333346E-4</c:v>
                </c:pt>
                <c:pt idx="4949">
                  <c:v>1.4907600000000021E-4</c:v>
                </c:pt>
                <c:pt idx="4950">
                  <c:v>1.4931633333333346E-4</c:v>
                </c:pt>
                <c:pt idx="4951">
                  <c:v>1.4862533333333405E-4</c:v>
                </c:pt>
                <c:pt idx="4952">
                  <c:v>1.4908099999999961E-4</c:v>
                </c:pt>
                <c:pt idx="4953">
                  <c:v>1.4908600000000023E-4</c:v>
                </c:pt>
                <c:pt idx="4954">
                  <c:v>1.4908100000000032E-4</c:v>
                </c:pt>
                <c:pt idx="4955">
                  <c:v>1.4908100000000032E-4</c:v>
                </c:pt>
                <c:pt idx="4956">
                  <c:v>1.4885066666666752E-4</c:v>
                </c:pt>
                <c:pt idx="4957">
                  <c:v>1.4791933333333385E-4</c:v>
                </c:pt>
                <c:pt idx="4958">
                  <c:v>1.4838500000000066E-4</c:v>
                </c:pt>
                <c:pt idx="4959">
                  <c:v>1.4885066666666766E-4</c:v>
                </c:pt>
                <c:pt idx="4960">
                  <c:v>1.4979700000000026E-4</c:v>
                </c:pt>
                <c:pt idx="4961">
                  <c:v>1.4840000000000076E-4</c:v>
                </c:pt>
                <c:pt idx="4962">
                  <c:v>1.483899999999996E-4</c:v>
                </c:pt>
                <c:pt idx="4963">
                  <c:v>1.4815466666666708E-4</c:v>
                </c:pt>
                <c:pt idx="4964">
                  <c:v>1.4698800000000043E-4</c:v>
                </c:pt>
                <c:pt idx="4965">
                  <c:v>1.4721833333333423E-4</c:v>
                </c:pt>
                <c:pt idx="4966">
                  <c:v>1.4744866666666775E-4</c:v>
                </c:pt>
                <c:pt idx="4967">
                  <c:v>1.4745366666666707E-4</c:v>
                </c:pt>
                <c:pt idx="4968">
                  <c:v>1.4745366666666707E-4</c:v>
                </c:pt>
                <c:pt idx="4969">
                  <c:v>1.4885566666666736E-4</c:v>
                </c:pt>
                <c:pt idx="4970">
                  <c:v>1.4955166666666704E-4</c:v>
                </c:pt>
                <c:pt idx="4971">
                  <c:v>1.4838500000000074E-4</c:v>
                </c:pt>
                <c:pt idx="4972">
                  <c:v>1.4955166666666704E-4</c:v>
                </c:pt>
                <c:pt idx="4973">
                  <c:v>1.4886066666666725E-4</c:v>
                </c:pt>
                <c:pt idx="4974">
                  <c:v>1.4839000000000036E-4</c:v>
                </c:pt>
                <c:pt idx="4975">
                  <c:v>1.4862533333333388E-4</c:v>
                </c:pt>
                <c:pt idx="4976">
                  <c:v>1.493313333333337E-4</c:v>
                </c:pt>
                <c:pt idx="4977">
                  <c:v>1.493313333333337E-4</c:v>
                </c:pt>
                <c:pt idx="4978">
                  <c:v>1.4909600000000025E-4</c:v>
                </c:pt>
                <c:pt idx="4979">
                  <c:v>1.4909100000000004E-4</c:v>
                </c:pt>
                <c:pt idx="4980">
                  <c:v>1.4840000000000076E-4</c:v>
                </c:pt>
                <c:pt idx="4981">
                  <c:v>1.4770400000000048E-4</c:v>
                </c:pt>
                <c:pt idx="4982">
                  <c:v>1.4724333333333413E-4</c:v>
                </c:pt>
                <c:pt idx="4983">
                  <c:v>1.4746866666666788E-4</c:v>
                </c:pt>
                <c:pt idx="4984">
                  <c:v>1.4839999999999981E-4</c:v>
                </c:pt>
                <c:pt idx="4985">
                  <c:v>1.4933633333333372E-4</c:v>
                </c:pt>
                <c:pt idx="4986">
                  <c:v>1.4979200000000007E-4</c:v>
                </c:pt>
                <c:pt idx="4987">
                  <c:v>1.4956166666666714E-4</c:v>
                </c:pt>
                <c:pt idx="4988">
                  <c:v>1.495666666666669E-4</c:v>
                </c:pt>
                <c:pt idx="4989">
                  <c:v>1.4979700000000026E-4</c:v>
                </c:pt>
                <c:pt idx="4990">
                  <c:v>1.495666666666669E-4</c:v>
                </c:pt>
                <c:pt idx="4991">
                  <c:v>1.4887066666666705E-4</c:v>
                </c:pt>
                <c:pt idx="4992">
                  <c:v>1.491059999999999E-4</c:v>
                </c:pt>
                <c:pt idx="4993">
                  <c:v>1.491059999999999E-4</c:v>
                </c:pt>
                <c:pt idx="4994">
                  <c:v>1.4910599999999998E-4</c:v>
                </c:pt>
                <c:pt idx="4995">
                  <c:v>1.4911100000000052E-4</c:v>
                </c:pt>
                <c:pt idx="4996">
                  <c:v>1.4911100000000052E-4</c:v>
                </c:pt>
                <c:pt idx="4997">
                  <c:v>1.4934133333333396E-4</c:v>
                </c:pt>
                <c:pt idx="4998">
                  <c:v>1.4911100000000052E-4</c:v>
                </c:pt>
                <c:pt idx="4999">
                  <c:v>1.4981200000000074E-4</c:v>
                </c:pt>
                <c:pt idx="5000">
                  <c:v>1.4957666666666708E-4</c:v>
                </c:pt>
                <c:pt idx="5001">
                  <c:v>1.4980700000000101E-4</c:v>
                </c:pt>
                <c:pt idx="5002">
                  <c:v>1.4910600000000052E-4</c:v>
                </c:pt>
                <c:pt idx="5003">
                  <c:v>1.4981200000000074E-4</c:v>
                </c:pt>
                <c:pt idx="5004">
                  <c:v>1.5004233333333378E-4</c:v>
                </c:pt>
                <c:pt idx="5005">
                  <c:v>1.5004233333333348E-4</c:v>
                </c:pt>
                <c:pt idx="5006">
                  <c:v>1.4865033333333365E-4</c:v>
                </c:pt>
                <c:pt idx="5007">
                  <c:v>1.484100000000007E-4</c:v>
                </c:pt>
                <c:pt idx="5008">
                  <c:v>1.4865033333333365E-4</c:v>
                </c:pt>
                <c:pt idx="5009">
                  <c:v>1.4981200000000055E-4</c:v>
                </c:pt>
                <c:pt idx="5010">
                  <c:v>1.4888566666666729E-4</c:v>
                </c:pt>
                <c:pt idx="5011">
                  <c:v>1.4888566666666777E-4</c:v>
                </c:pt>
                <c:pt idx="5012">
                  <c:v>1.4889066666666747E-4</c:v>
                </c:pt>
                <c:pt idx="5013">
                  <c:v>1.4958666666666745E-4</c:v>
                </c:pt>
                <c:pt idx="5014">
                  <c:v>1.4912100000000035E-4</c:v>
                </c:pt>
                <c:pt idx="5015">
                  <c:v>1.4841500000000113E-4</c:v>
                </c:pt>
                <c:pt idx="5016">
                  <c:v>1.4841000000000089E-4</c:v>
                </c:pt>
                <c:pt idx="5017">
                  <c:v>1.4841000000000105E-4</c:v>
                </c:pt>
                <c:pt idx="5018">
                  <c:v>1.4957166666666763E-4</c:v>
                </c:pt>
                <c:pt idx="5019">
                  <c:v>1.4934133333333385E-4</c:v>
                </c:pt>
                <c:pt idx="5020">
                  <c:v>1.4980699999999988E-4</c:v>
                </c:pt>
                <c:pt idx="5021">
                  <c:v>1.5027766666666692E-4</c:v>
                </c:pt>
                <c:pt idx="5022">
                  <c:v>1.5073333333333352E-4</c:v>
                </c:pt>
                <c:pt idx="5023">
                  <c:v>1.5073833333333365E-4</c:v>
                </c:pt>
                <c:pt idx="5024">
                  <c:v>1.5004733333333361E-4</c:v>
                </c:pt>
                <c:pt idx="5025">
                  <c:v>1.495766666666667E-4</c:v>
                </c:pt>
                <c:pt idx="5026">
                  <c:v>1.4981200000000025E-4</c:v>
                </c:pt>
                <c:pt idx="5027">
                  <c:v>1.493463333333335E-4</c:v>
                </c:pt>
                <c:pt idx="5028">
                  <c:v>1.4981700000000085E-4</c:v>
                </c:pt>
                <c:pt idx="5029">
                  <c:v>1.4911600000000019E-4</c:v>
                </c:pt>
                <c:pt idx="5030">
                  <c:v>1.4935133333333366E-4</c:v>
                </c:pt>
                <c:pt idx="5031">
                  <c:v>1.4888566666666729E-4</c:v>
                </c:pt>
                <c:pt idx="5032">
                  <c:v>1.4911099999999981E-4</c:v>
                </c:pt>
                <c:pt idx="5033">
                  <c:v>1.4888566666666729E-4</c:v>
                </c:pt>
                <c:pt idx="5034">
                  <c:v>1.4981200000000044E-4</c:v>
                </c:pt>
                <c:pt idx="5035">
                  <c:v>1.49576666666667E-4</c:v>
                </c:pt>
                <c:pt idx="5036">
                  <c:v>1.49576666666667E-4</c:v>
                </c:pt>
                <c:pt idx="5037">
                  <c:v>1.4935133333333347E-4</c:v>
                </c:pt>
                <c:pt idx="5038">
                  <c:v>1.4841500000000043E-4</c:v>
                </c:pt>
                <c:pt idx="5039">
                  <c:v>1.4911600000000038E-4</c:v>
                </c:pt>
                <c:pt idx="5040">
                  <c:v>1.4865033333333387E-4</c:v>
                </c:pt>
                <c:pt idx="5041">
                  <c:v>1.4912100000000068E-4</c:v>
                </c:pt>
                <c:pt idx="5042">
                  <c:v>1.4958666666666708E-4</c:v>
                </c:pt>
                <c:pt idx="5043">
                  <c:v>1.4958666666666708E-4</c:v>
                </c:pt>
                <c:pt idx="5044">
                  <c:v>1.4982200000000022E-4</c:v>
                </c:pt>
                <c:pt idx="5045">
                  <c:v>1.4958666666666708E-4</c:v>
                </c:pt>
                <c:pt idx="5046">
                  <c:v>1.4888566666666788E-4</c:v>
                </c:pt>
                <c:pt idx="5047">
                  <c:v>1.4959166666666732E-4</c:v>
                </c:pt>
                <c:pt idx="5048">
                  <c:v>1.4888566666666788E-4</c:v>
                </c:pt>
                <c:pt idx="5049">
                  <c:v>1.4889066666666769E-4</c:v>
                </c:pt>
                <c:pt idx="5050">
                  <c:v>1.4866033333333425E-4</c:v>
                </c:pt>
                <c:pt idx="5051">
                  <c:v>1.4889566666666755E-4</c:v>
                </c:pt>
                <c:pt idx="5052">
                  <c:v>1.4820466666666751E-4</c:v>
                </c:pt>
                <c:pt idx="5053">
                  <c:v>1.4890566666666757E-4</c:v>
                </c:pt>
                <c:pt idx="5054">
                  <c:v>1.4891066666666727E-4</c:v>
                </c:pt>
                <c:pt idx="5055">
                  <c:v>1.4960666666666763E-4</c:v>
                </c:pt>
                <c:pt idx="5056">
                  <c:v>1.4960666666666728E-4</c:v>
                </c:pt>
                <c:pt idx="5057">
                  <c:v>1.5030266666666683E-4</c:v>
                </c:pt>
                <c:pt idx="5058">
                  <c:v>1.5052799999999965E-4</c:v>
                </c:pt>
                <c:pt idx="5059">
                  <c:v>1.5029766666666705E-4</c:v>
                </c:pt>
                <c:pt idx="5060">
                  <c:v>1.5029266666666654E-4</c:v>
                </c:pt>
                <c:pt idx="5061">
                  <c:v>1.5006233333333366E-4</c:v>
                </c:pt>
                <c:pt idx="5062">
                  <c:v>1.495966666666668E-4</c:v>
                </c:pt>
                <c:pt idx="5063">
                  <c:v>1.4936633333333381E-4</c:v>
                </c:pt>
                <c:pt idx="5064">
                  <c:v>1.4937133333333392E-4</c:v>
                </c:pt>
                <c:pt idx="5065">
                  <c:v>1.4937133333333392E-4</c:v>
                </c:pt>
                <c:pt idx="5066">
                  <c:v>1.4960666666666728E-4</c:v>
                </c:pt>
                <c:pt idx="5067">
                  <c:v>1.5006733333333377E-4</c:v>
                </c:pt>
                <c:pt idx="5068">
                  <c:v>1.4984200000000021E-4</c:v>
                </c:pt>
                <c:pt idx="5069">
                  <c:v>1.5030766666666696E-4</c:v>
                </c:pt>
                <c:pt idx="5070">
                  <c:v>1.5054299999999975E-4</c:v>
                </c:pt>
                <c:pt idx="5071">
                  <c:v>1.5030766666666696E-4</c:v>
                </c:pt>
                <c:pt idx="5072">
                  <c:v>1.5030766666666696E-4</c:v>
                </c:pt>
                <c:pt idx="5073">
                  <c:v>1.5054299999999975E-4</c:v>
                </c:pt>
                <c:pt idx="5074">
                  <c:v>1.5030766666666726E-4</c:v>
                </c:pt>
                <c:pt idx="5075">
                  <c:v>1.4984700000000069E-4</c:v>
                </c:pt>
                <c:pt idx="5076">
                  <c:v>1.50077333333334E-4</c:v>
                </c:pt>
                <c:pt idx="5077">
                  <c:v>1.5054800000000065E-4</c:v>
                </c:pt>
                <c:pt idx="5078">
                  <c:v>1.4961666666666741E-4</c:v>
                </c:pt>
                <c:pt idx="5079">
                  <c:v>1.5007733333333387E-4</c:v>
                </c:pt>
                <c:pt idx="5080">
                  <c:v>1.50077333333334E-4</c:v>
                </c:pt>
                <c:pt idx="5081">
                  <c:v>1.5030766666666745E-4</c:v>
                </c:pt>
                <c:pt idx="5082">
                  <c:v>1.5007233333333368E-4</c:v>
                </c:pt>
                <c:pt idx="5083">
                  <c:v>1.5030266666666683E-4</c:v>
                </c:pt>
                <c:pt idx="5084">
                  <c:v>1.4984200000000048E-4</c:v>
                </c:pt>
                <c:pt idx="5085">
                  <c:v>1.496116666666675E-4</c:v>
                </c:pt>
                <c:pt idx="5086">
                  <c:v>1.4937633333333389E-4</c:v>
                </c:pt>
                <c:pt idx="5087">
                  <c:v>1.493763333333337E-4</c:v>
                </c:pt>
                <c:pt idx="5088">
                  <c:v>1.4937633333333389E-4</c:v>
                </c:pt>
                <c:pt idx="5089">
                  <c:v>1.4938133333333413E-4</c:v>
                </c:pt>
                <c:pt idx="5090">
                  <c:v>1.4984200000000032E-4</c:v>
                </c:pt>
                <c:pt idx="5091">
                  <c:v>1.4984700000000086E-4</c:v>
                </c:pt>
                <c:pt idx="5092">
                  <c:v>1.5008733333333378E-4</c:v>
                </c:pt>
                <c:pt idx="5093">
                  <c:v>1.5101866666666707E-4</c:v>
                </c:pt>
                <c:pt idx="5094">
                  <c:v>1.5124899999999992E-4</c:v>
                </c:pt>
                <c:pt idx="5095">
                  <c:v>1.5055299999999988E-4</c:v>
                </c:pt>
                <c:pt idx="5096">
                  <c:v>1.5031266666666666E-4</c:v>
                </c:pt>
                <c:pt idx="5097">
                  <c:v>1.5008733333333405E-4</c:v>
                </c:pt>
                <c:pt idx="5098">
                  <c:v>1.5008733333333405E-4</c:v>
                </c:pt>
                <c:pt idx="5099">
                  <c:v>1.4985200000000053E-4</c:v>
                </c:pt>
                <c:pt idx="5100">
                  <c:v>1.5031266666666666E-4</c:v>
                </c:pt>
                <c:pt idx="5101">
                  <c:v>1.5054800000000065E-4</c:v>
                </c:pt>
                <c:pt idx="5102">
                  <c:v>1.5008233333333335E-4</c:v>
                </c:pt>
                <c:pt idx="5103">
                  <c:v>1.5032266666666674E-4</c:v>
                </c:pt>
                <c:pt idx="5104">
                  <c:v>1.5032266666666674E-4</c:v>
                </c:pt>
                <c:pt idx="5105">
                  <c:v>1.5032266666666674E-4</c:v>
                </c:pt>
                <c:pt idx="5106">
                  <c:v>1.5008233333333343E-4</c:v>
                </c:pt>
                <c:pt idx="5107">
                  <c:v>1.5008733333333392E-4</c:v>
                </c:pt>
                <c:pt idx="5108">
                  <c:v>1.4985700000000034E-4</c:v>
                </c:pt>
                <c:pt idx="5109">
                  <c:v>1.4985699999999963E-4</c:v>
                </c:pt>
                <c:pt idx="5110">
                  <c:v>1.5008233333333376E-4</c:v>
                </c:pt>
                <c:pt idx="5111">
                  <c:v>1.4985200000000053E-4</c:v>
                </c:pt>
                <c:pt idx="5112">
                  <c:v>1.4985200000000053E-4</c:v>
                </c:pt>
                <c:pt idx="5113">
                  <c:v>1.5032766666666706E-4</c:v>
                </c:pt>
                <c:pt idx="5114">
                  <c:v>1.507883333333339E-4</c:v>
                </c:pt>
                <c:pt idx="5115">
                  <c:v>1.5125400000000092E-4</c:v>
                </c:pt>
                <c:pt idx="5116">
                  <c:v>1.512540000000007E-4</c:v>
                </c:pt>
                <c:pt idx="5117">
                  <c:v>1.5149433333333385E-4</c:v>
                </c:pt>
                <c:pt idx="5118">
                  <c:v>1.5079333333333346E-4</c:v>
                </c:pt>
                <c:pt idx="5119">
                  <c:v>1.503326666666669E-4</c:v>
                </c:pt>
                <c:pt idx="5120">
                  <c:v>1.4940633333333412E-4</c:v>
                </c:pt>
                <c:pt idx="5121">
                  <c:v>1.4871033333333354E-4</c:v>
                </c:pt>
                <c:pt idx="5122">
                  <c:v>1.4871533333333416E-4</c:v>
                </c:pt>
                <c:pt idx="5123">
                  <c:v>1.4802433333333393E-4</c:v>
                </c:pt>
                <c:pt idx="5124">
                  <c:v>1.477940000000003E-4</c:v>
                </c:pt>
                <c:pt idx="5125">
                  <c:v>1.4709800000000056E-4</c:v>
                </c:pt>
                <c:pt idx="5126">
                  <c:v>1.468676666666675E-4</c:v>
                </c:pt>
                <c:pt idx="5127">
                  <c:v>1.4733333333333406E-4</c:v>
                </c:pt>
                <c:pt idx="5128">
                  <c:v>1.4618166666666694E-4</c:v>
                </c:pt>
                <c:pt idx="5129">
                  <c:v>1.4641200000000006E-4</c:v>
                </c:pt>
                <c:pt idx="5130">
                  <c:v>1.466523333333335E-4</c:v>
                </c:pt>
                <c:pt idx="5131">
                  <c:v>1.4642200000000014E-4</c:v>
                </c:pt>
                <c:pt idx="5132">
                  <c:v>1.4641699999999981E-4</c:v>
                </c:pt>
                <c:pt idx="5133">
                  <c:v>1.4712299999999993E-4</c:v>
                </c:pt>
                <c:pt idx="5134">
                  <c:v>1.4666233333333366E-4</c:v>
                </c:pt>
                <c:pt idx="5135">
                  <c:v>1.4619666666666658E-4</c:v>
                </c:pt>
                <c:pt idx="5136">
                  <c:v>1.4666233333333396E-4</c:v>
                </c:pt>
                <c:pt idx="5137">
                  <c:v>1.4643200000000043E-4</c:v>
                </c:pt>
                <c:pt idx="5138">
                  <c:v>1.4597133333333384E-4</c:v>
                </c:pt>
                <c:pt idx="5139">
                  <c:v>1.4620166666666745E-4</c:v>
                </c:pt>
                <c:pt idx="5140">
                  <c:v>1.4690766666666753E-4</c:v>
                </c:pt>
                <c:pt idx="5141">
                  <c:v>1.4597633333333367E-4</c:v>
                </c:pt>
                <c:pt idx="5142">
                  <c:v>1.452753333333341E-4</c:v>
                </c:pt>
                <c:pt idx="5143">
                  <c:v>1.452753333333341E-4</c:v>
                </c:pt>
                <c:pt idx="5144">
                  <c:v>1.4504500000000076E-4</c:v>
                </c:pt>
                <c:pt idx="5145">
                  <c:v>1.4505000000000052E-4</c:v>
                </c:pt>
                <c:pt idx="5146">
                  <c:v>1.4528033333333399E-4</c:v>
                </c:pt>
                <c:pt idx="5147">
                  <c:v>1.4598133333333416E-4</c:v>
                </c:pt>
                <c:pt idx="5148">
                  <c:v>1.4575100000000036E-4</c:v>
                </c:pt>
                <c:pt idx="5149">
                  <c:v>1.4575100000000036E-4</c:v>
                </c:pt>
                <c:pt idx="5150">
                  <c:v>1.4552066666666683E-4</c:v>
                </c:pt>
                <c:pt idx="5151">
                  <c:v>1.4482466666666693E-4</c:v>
                </c:pt>
                <c:pt idx="5152">
                  <c:v>1.4482966666666712E-4</c:v>
                </c:pt>
                <c:pt idx="5153">
                  <c:v>1.4482966666666712E-4</c:v>
                </c:pt>
                <c:pt idx="5154">
                  <c:v>1.4530033333333368E-4</c:v>
                </c:pt>
                <c:pt idx="5155">
                  <c:v>1.4577599999999983E-4</c:v>
                </c:pt>
                <c:pt idx="5156">
                  <c:v>1.464720000000003E-4</c:v>
                </c:pt>
                <c:pt idx="5157">
                  <c:v>1.4648199999999992E-4</c:v>
                </c:pt>
                <c:pt idx="5158">
                  <c:v>1.4601633333333357E-4</c:v>
                </c:pt>
                <c:pt idx="5159">
                  <c:v>1.4672233333333336E-4</c:v>
                </c:pt>
                <c:pt idx="5160">
                  <c:v>1.4765366666666716E-4</c:v>
                </c:pt>
                <c:pt idx="5161">
                  <c:v>1.4765866666666737E-4</c:v>
                </c:pt>
                <c:pt idx="5162">
                  <c:v>1.4789400000000052E-4</c:v>
                </c:pt>
                <c:pt idx="5163">
                  <c:v>1.4765866666666748E-4</c:v>
                </c:pt>
                <c:pt idx="5164">
                  <c:v>1.4789400000000052E-4</c:v>
                </c:pt>
                <c:pt idx="5165">
                  <c:v>1.4882033333333408E-4</c:v>
                </c:pt>
                <c:pt idx="5166">
                  <c:v>1.4906566666666774E-4</c:v>
                </c:pt>
                <c:pt idx="5167">
                  <c:v>1.4883033333333424E-4</c:v>
                </c:pt>
                <c:pt idx="5168">
                  <c:v>1.4929600000000048E-4</c:v>
                </c:pt>
                <c:pt idx="5169">
                  <c:v>1.4883033333333424E-4</c:v>
                </c:pt>
                <c:pt idx="5170">
                  <c:v>1.4930100000000083E-4</c:v>
                </c:pt>
                <c:pt idx="5171">
                  <c:v>1.5000200000000053E-4</c:v>
                </c:pt>
                <c:pt idx="5172">
                  <c:v>1.5000200000000053E-4</c:v>
                </c:pt>
                <c:pt idx="5173">
                  <c:v>1.4954133333333424E-4</c:v>
                </c:pt>
                <c:pt idx="5174">
                  <c:v>1.4907566666666778E-4</c:v>
                </c:pt>
                <c:pt idx="5175">
                  <c:v>1.4907066666666738E-4</c:v>
                </c:pt>
                <c:pt idx="5176">
                  <c:v>1.4954133333333391E-4</c:v>
                </c:pt>
                <c:pt idx="5177">
                  <c:v>1.4907566666666727E-4</c:v>
                </c:pt>
                <c:pt idx="5178">
                  <c:v>1.4931100000000006E-4</c:v>
                </c:pt>
                <c:pt idx="5179">
                  <c:v>1.4885033333333374E-4</c:v>
                </c:pt>
                <c:pt idx="5180">
                  <c:v>1.4908566666666737E-4</c:v>
                </c:pt>
                <c:pt idx="5181">
                  <c:v>1.4908566666666764E-4</c:v>
                </c:pt>
                <c:pt idx="5182">
                  <c:v>1.4954633333333342E-4</c:v>
                </c:pt>
                <c:pt idx="5183">
                  <c:v>1.4931600000000014E-4</c:v>
                </c:pt>
                <c:pt idx="5184">
                  <c:v>1.4932600000000008E-4</c:v>
                </c:pt>
                <c:pt idx="5185">
                  <c:v>1.4931600000000036E-4</c:v>
                </c:pt>
                <c:pt idx="5186">
                  <c:v>1.4931600000000052E-4</c:v>
                </c:pt>
                <c:pt idx="5187">
                  <c:v>1.4908566666666775E-4</c:v>
                </c:pt>
                <c:pt idx="5188">
                  <c:v>1.4932099999999965E-4</c:v>
                </c:pt>
                <c:pt idx="5189">
                  <c:v>1.4909066666666745E-4</c:v>
                </c:pt>
                <c:pt idx="5190">
                  <c:v>1.4933100000000067E-4</c:v>
                </c:pt>
                <c:pt idx="5191">
                  <c:v>1.4979666666666702E-4</c:v>
                </c:pt>
                <c:pt idx="5192">
                  <c:v>1.5002700000000038E-4</c:v>
                </c:pt>
                <c:pt idx="5193">
                  <c:v>1.5050266666666708E-4</c:v>
                </c:pt>
                <c:pt idx="5194">
                  <c:v>1.5073299999999982E-4</c:v>
                </c:pt>
                <c:pt idx="5195">
                  <c:v>1.5050266666666686E-4</c:v>
                </c:pt>
                <c:pt idx="5196">
                  <c:v>1.5096833333333375E-4</c:v>
                </c:pt>
                <c:pt idx="5197">
                  <c:v>1.5119866666666744E-4</c:v>
                </c:pt>
                <c:pt idx="5198">
                  <c:v>1.5097333333333356E-4</c:v>
                </c:pt>
                <c:pt idx="5199">
                  <c:v>1.5073800000000006E-4</c:v>
                </c:pt>
                <c:pt idx="5200">
                  <c:v>1.5097833333333372E-4</c:v>
                </c:pt>
                <c:pt idx="5201">
                  <c:v>1.5120866666666751E-4</c:v>
                </c:pt>
                <c:pt idx="5202">
                  <c:v>1.5190966666666706E-4</c:v>
                </c:pt>
                <c:pt idx="5203">
                  <c:v>1.5238033333333332E-4</c:v>
                </c:pt>
                <c:pt idx="5204">
                  <c:v>1.526156666666672E-4</c:v>
                </c:pt>
                <c:pt idx="5205">
                  <c:v>1.5238533333333381E-4</c:v>
                </c:pt>
                <c:pt idx="5206">
                  <c:v>1.5238533333333392E-4</c:v>
                </c:pt>
                <c:pt idx="5207">
                  <c:v>1.5238533333333381E-4</c:v>
                </c:pt>
                <c:pt idx="5208">
                  <c:v>1.5238033333333354E-4</c:v>
                </c:pt>
                <c:pt idx="5209">
                  <c:v>1.5238533333333381E-4</c:v>
                </c:pt>
                <c:pt idx="5210">
                  <c:v>1.5309133333333408E-4</c:v>
                </c:pt>
                <c:pt idx="5211">
                  <c:v>1.526206666666672E-4</c:v>
                </c:pt>
                <c:pt idx="5212">
                  <c:v>1.5215999999999963E-4</c:v>
                </c:pt>
                <c:pt idx="5213">
                  <c:v>1.5262566666666744E-4</c:v>
                </c:pt>
                <c:pt idx="5214">
                  <c:v>1.5215999999999995E-4</c:v>
                </c:pt>
                <c:pt idx="5215">
                  <c:v>1.524003333333345E-4</c:v>
                </c:pt>
                <c:pt idx="5216">
                  <c:v>1.5263566666666784E-4</c:v>
                </c:pt>
                <c:pt idx="5217">
                  <c:v>1.535620000000001E-4</c:v>
                </c:pt>
                <c:pt idx="5218">
                  <c:v>1.5309633333333367E-4</c:v>
                </c:pt>
                <c:pt idx="5219">
                  <c:v>1.5263066666666697E-4</c:v>
                </c:pt>
                <c:pt idx="5220">
                  <c:v>1.5286600000000012E-4</c:v>
                </c:pt>
                <c:pt idx="5221">
                  <c:v>1.5263566666666719E-4</c:v>
                </c:pt>
                <c:pt idx="5222">
                  <c:v>1.526356666666673E-4</c:v>
                </c:pt>
                <c:pt idx="5223">
                  <c:v>1.52640666666667E-4</c:v>
                </c:pt>
                <c:pt idx="5224">
                  <c:v>1.5240533333333391E-4</c:v>
                </c:pt>
                <c:pt idx="5225">
                  <c:v>1.526356666666673E-4</c:v>
                </c:pt>
                <c:pt idx="5226">
                  <c:v>1.5240533333333409E-4</c:v>
                </c:pt>
                <c:pt idx="5227">
                  <c:v>1.5310633333333356E-4</c:v>
                </c:pt>
                <c:pt idx="5228">
                  <c:v>1.526356666666673E-4</c:v>
                </c:pt>
                <c:pt idx="5229">
                  <c:v>1.5310633333333356E-4</c:v>
                </c:pt>
                <c:pt idx="5230">
                  <c:v>1.5334166666666706E-4</c:v>
                </c:pt>
                <c:pt idx="5231">
                  <c:v>1.5427300000000032E-4</c:v>
                </c:pt>
                <c:pt idx="5232">
                  <c:v>1.5403766666666733E-4</c:v>
                </c:pt>
                <c:pt idx="5233">
                  <c:v>1.5357699999999985E-4</c:v>
                </c:pt>
                <c:pt idx="5234">
                  <c:v>1.5334166666666743E-4</c:v>
                </c:pt>
                <c:pt idx="5235">
                  <c:v>1.5380733333333381E-4</c:v>
                </c:pt>
                <c:pt idx="5236">
                  <c:v>1.535769999999996E-4</c:v>
                </c:pt>
                <c:pt idx="5237">
                  <c:v>1.5334166666666706E-4</c:v>
                </c:pt>
                <c:pt idx="5238">
                  <c:v>1.5357200000000001E-4</c:v>
                </c:pt>
                <c:pt idx="5239">
                  <c:v>1.5288600000000054E-4</c:v>
                </c:pt>
                <c:pt idx="5240">
                  <c:v>1.5288100000000033E-4</c:v>
                </c:pt>
                <c:pt idx="5241">
                  <c:v>1.5404766666666725E-4</c:v>
                </c:pt>
                <c:pt idx="5242">
                  <c:v>1.5451333333333403E-4</c:v>
                </c:pt>
                <c:pt idx="5243">
                  <c:v>1.5450833333333408E-4</c:v>
                </c:pt>
                <c:pt idx="5244">
                  <c:v>1.5404266666666736E-4</c:v>
                </c:pt>
                <c:pt idx="5245">
                  <c:v>1.5404266666666725E-4</c:v>
                </c:pt>
                <c:pt idx="5246">
                  <c:v>1.5450833333333436E-4</c:v>
                </c:pt>
                <c:pt idx="5247">
                  <c:v>1.5404766666666725E-4</c:v>
                </c:pt>
                <c:pt idx="5248">
                  <c:v>1.5404266666666706E-4</c:v>
                </c:pt>
                <c:pt idx="5249">
                  <c:v>1.5427300000000032E-4</c:v>
                </c:pt>
                <c:pt idx="5250">
                  <c:v>1.5380733333333411E-4</c:v>
                </c:pt>
                <c:pt idx="5251">
                  <c:v>1.5357699999999985E-4</c:v>
                </c:pt>
                <c:pt idx="5252">
                  <c:v>1.5404766666666738E-4</c:v>
                </c:pt>
                <c:pt idx="5253">
                  <c:v>1.5405266666666714E-4</c:v>
                </c:pt>
                <c:pt idx="5254">
                  <c:v>1.5358700000000036E-4</c:v>
                </c:pt>
                <c:pt idx="5255">
                  <c:v>1.5428300000000047E-4</c:v>
                </c:pt>
                <c:pt idx="5256">
                  <c:v>1.5428299999999985E-4</c:v>
                </c:pt>
                <c:pt idx="5257">
                  <c:v>1.5474866666666717E-4</c:v>
                </c:pt>
                <c:pt idx="5258">
                  <c:v>1.5520933333333352E-4</c:v>
                </c:pt>
                <c:pt idx="5259">
                  <c:v>1.5451333333333368E-4</c:v>
                </c:pt>
                <c:pt idx="5260">
                  <c:v>1.5474866666666717E-4</c:v>
                </c:pt>
                <c:pt idx="5261">
                  <c:v>1.5521433333333371E-4</c:v>
                </c:pt>
                <c:pt idx="5262">
                  <c:v>1.5521433333333387E-4</c:v>
                </c:pt>
                <c:pt idx="5263">
                  <c:v>1.5498399999999983E-4</c:v>
                </c:pt>
                <c:pt idx="5264">
                  <c:v>1.554496666666671E-4</c:v>
                </c:pt>
                <c:pt idx="5265">
                  <c:v>1.5591533333333423E-4</c:v>
                </c:pt>
                <c:pt idx="5266">
                  <c:v>1.556850000000004E-4</c:v>
                </c:pt>
                <c:pt idx="5267">
                  <c:v>1.5592033333333374E-4</c:v>
                </c:pt>
                <c:pt idx="5268">
                  <c:v>1.556850000000004E-4</c:v>
                </c:pt>
                <c:pt idx="5269">
                  <c:v>1.5592033333333363E-4</c:v>
                </c:pt>
                <c:pt idx="5270">
                  <c:v>1.5521933333333381E-4</c:v>
                </c:pt>
                <c:pt idx="5271">
                  <c:v>1.5475866666666744E-4</c:v>
                </c:pt>
                <c:pt idx="5272">
                  <c:v>1.5452833333333386E-4</c:v>
                </c:pt>
                <c:pt idx="5273">
                  <c:v>1.5475866666666744E-4</c:v>
                </c:pt>
                <c:pt idx="5274">
                  <c:v>1.547586666666673E-4</c:v>
                </c:pt>
                <c:pt idx="5275">
                  <c:v>1.5498899999999999E-4</c:v>
                </c:pt>
                <c:pt idx="5276">
                  <c:v>1.5545966666666709E-4</c:v>
                </c:pt>
                <c:pt idx="5277">
                  <c:v>1.5568999999999964E-4</c:v>
                </c:pt>
                <c:pt idx="5278">
                  <c:v>1.5615566666666713E-4</c:v>
                </c:pt>
                <c:pt idx="5279">
                  <c:v>1.570870000000009E-4</c:v>
                </c:pt>
                <c:pt idx="5280">
                  <c:v>1.5731733333333432E-4</c:v>
                </c:pt>
                <c:pt idx="5281">
                  <c:v>1.5685166666666776E-4</c:v>
                </c:pt>
                <c:pt idx="5282">
                  <c:v>1.566213333333341E-4</c:v>
                </c:pt>
                <c:pt idx="5283">
                  <c:v>1.5638600000000006E-4</c:v>
                </c:pt>
                <c:pt idx="5284">
                  <c:v>1.566213333333341E-4</c:v>
                </c:pt>
                <c:pt idx="5285">
                  <c:v>1.5639100000000076E-4</c:v>
                </c:pt>
                <c:pt idx="5286">
                  <c:v>1.5592533333333409E-4</c:v>
                </c:pt>
                <c:pt idx="5287">
                  <c:v>1.5567999999999981E-4</c:v>
                </c:pt>
                <c:pt idx="5288">
                  <c:v>1.5684666666666754E-4</c:v>
                </c:pt>
                <c:pt idx="5289">
                  <c:v>1.5661633333333413E-4</c:v>
                </c:pt>
                <c:pt idx="5290">
                  <c:v>1.5685166666666776E-4</c:v>
                </c:pt>
                <c:pt idx="5291">
                  <c:v>1.5708700000000077E-4</c:v>
                </c:pt>
                <c:pt idx="5292">
                  <c:v>1.5662633333333344E-4</c:v>
                </c:pt>
                <c:pt idx="5293">
                  <c:v>1.5639599999999992E-4</c:v>
                </c:pt>
                <c:pt idx="5294">
                  <c:v>1.5639099999999976E-4</c:v>
                </c:pt>
                <c:pt idx="5295">
                  <c:v>1.5616066666666707E-4</c:v>
                </c:pt>
                <c:pt idx="5296">
                  <c:v>1.5616566666666693E-4</c:v>
                </c:pt>
                <c:pt idx="5297">
                  <c:v>1.5523433333333405E-4</c:v>
                </c:pt>
                <c:pt idx="5298">
                  <c:v>1.5569999999999961E-4</c:v>
                </c:pt>
                <c:pt idx="5299">
                  <c:v>1.5569999999999961E-4</c:v>
                </c:pt>
                <c:pt idx="5300">
                  <c:v>1.5569999999999961E-4</c:v>
                </c:pt>
                <c:pt idx="5301">
                  <c:v>1.5593033333333362E-4</c:v>
                </c:pt>
                <c:pt idx="5302">
                  <c:v>1.5686666666666753E-4</c:v>
                </c:pt>
                <c:pt idx="5303">
                  <c:v>1.5617066666666688E-4</c:v>
                </c:pt>
                <c:pt idx="5304">
                  <c:v>1.5710200000000025E-4</c:v>
                </c:pt>
                <c:pt idx="5305">
                  <c:v>1.557050000000005E-4</c:v>
                </c:pt>
                <c:pt idx="5306">
                  <c:v>1.5523933333333356E-4</c:v>
                </c:pt>
                <c:pt idx="5307">
                  <c:v>1.5546966666666725E-4</c:v>
                </c:pt>
                <c:pt idx="5308">
                  <c:v>1.5664133333333425E-4</c:v>
                </c:pt>
                <c:pt idx="5309">
                  <c:v>1.5687166666666745E-4</c:v>
                </c:pt>
                <c:pt idx="5310">
                  <c:v>1.5687666666666726E-4</c:v>
                </c:pt>
                <c:pt idx="5311">
                  <c:v>1.5687166666666745E-4</c:v>
                </c:pt>
                <c:pt idx="5312">
                  <c:v>1.5687666666666726E-4</c:v>
                </c:pt>
                <c:pt idx="5313">
                  <c:v>1.5687666666666726E-4</c:v>
                </c:pt>
                <c:pt idx="5314">
                  <c:v>1.5711200000000046E-4</c:v>
                </c:pt>
                <c:pt idx="5315">
                  <c:v>1.5734733333333398E-4</c:v>
                </c:pt>
                <c:pt idx="5316">
                  <c:v>1.5757766666666734E-4</c:v>
                </c:pt>
                <c:pt idx="5317">
                  <c:v>1.5781300000000098E-4</c:v>
                </c:pt>
                <c:pt idx="5318">
                  <c:v>1.5734233333333374E-4</c:v>
                </c:pt>
                <c:pt idx="5319">
                  <c:v>1.5757766666666734E-4</c:v>
                </c:pt>
                <c:pt idx="5320">
                  <c:v>1.5641600000000058E-4</c:v>
                </c:pt>
                <c:pt idx="5321">
                  <c:v>1.5547966666666746E-4</c:v>
                </c:pt>
                <c:pt idx="5322">
                  <c:v>1.5501400000000106E-4</c:v>
                </c:pt>
                <c:pt idx="5323">
                  <c:v>1.5547966666666735E-4</c:v>
                </c:pt>
                <c:pt idx="5324">
                  <c:v>1.557150000000009E-4</c:v>
                </c:pt>
                <c:pt idx="5325">
                  <c:v>1.5524933333333431E-4</c:v>
                </c:pt>
                <c:pt idx="5326">
                  <c:v>1.5501400000000111E-4</c:v>
                </c:pt>
                <c:pt idx="5327">
                  <c:v>1.5524433333333421E-4</c:v>
                </c:pt>
                <c:pt idx="5328">
                  <c:v>1.5640600000000086E-4</c:v>
                </c:pt>
                <c:pt idx="5329">
                  <c:v>1.5641100000000097E-4</c:v>
                </c:pt>
                <c:pt idx="5330">
                  <c:v>1.5524433333333421E-4</c:v>
                </c:pt>
                <c:pt idx="5331">
                  <c:v>1.5571000000000004E-4</c:v>
                </c:pt>
                <c:pt idx="5332">
                  <c:v>1.5501400000000106E-4</c:v>
                </c:pt>
                <c:pt idx="5333">
                  <c:v>1.5571000000000004E-4</c:v>
                </c:pt>
                <c:pt idx="5334">
                  <c:v>1.5548466666666778E-4</c:v>
                </c:pt>
                <c:pt idx="5335">
                  <c:v>1.5595033333333408E-4</c:v>
                </c:pt>
                <c:pt idx="5336">
                  <c:v>1.5641100000000097E-4</c:v>
                </c:pt>
                <c:pt idx="5337">
                  <c:v>1.5502400000000111E-4</c:v>
                </c:pt>
                <c:pt idx="5338">
                  <c:v>1.5501900000000076E-4</c:v>
                </c:pt>
                <c:pt idx="5339">
                  <c:v>1.5525433333333431E-4</c:v>
                </c:pt>
                <c:pt idx="5340">
                  <c:v>1.5595533333333402E-4</c:v>
                </c:pt>
                <c:pt idx="5341">
                  <c:v>1.5479366666666734E-4</c:v>
                </c:pt>
                <c:pt idx="5342">
                  <c:v>1.5455833333333417E-4</c:v>
                </c:pt>
                <c:pt idx="5343">
                  <c:v>1.5386233333333416E-4</c:v>
                </c:pt>
                <c:pt idx="5344">
                  <c:v>1.5502900000000089E-4</c:v>
                </c:pt>
                <c:pt idx="5345">
                  <c:v>1.5525933333333387E-4</c:v>
                </c:pt>
                <c:pt idx="5346">
                  <c:v>1.5596033333333383E-4</c:v>
                </c:pt>
                <c:pt idx="5347">
                  <c:v>1.55034000000001E-4</c:v>
                </c:pt>
                <c:pt idx="5348">
                  <c:v>1.5642600000000077E-4</c:v>
                </c:pt>
                <c:pt idx="5349">
                  <c:v>1.5573000000000038E-4</c:v>
                </c:pt>
                <c:pt idx="5350">
                  <c:v>1.5503900000000107E-4</c:v>
                </c:pt>
                <c:pt idx="5351">
                  <c:v>1.55740000000001E-4</c:v>
                </c:pt>
                <c:pt idx="5352">
                  <c:v>1.5549966666666756E-4</c:v>
                </c:pt>
                <c:pt idx="5353">
                  <c:v>1.5550466666666802E-4</c:v>
                </c:pt>
                <c:pt idx="5354">
                  <c:v>1.5504400000000126E-4</c:v>
                </c:pt>
                <c:pt idx="5355">
                  <c:v>1.5457833333333432E-4</c:v>
                </c:pt>
                <c:pt idx="5356">
                  <c:v>1.5527433333333449E-4</c:v>
                </c:pt>
                <c:pt idx="5357">
                  <c:v>1.5527433333333449E-4</c:v>
                </c:pt>
                <c:pt idx="5358">
                  <c:v>1.5527933333333419E-4</c:v>
                </c:pt>
                <c:pt idx="5359">
                  <c:v>1.5527933333333378E-4</c:v>
                </c:pt>
                <c:pt idx="5360">
                  <c:v>1.5505400000000071E-4</c:v>
                </c:pt>
                <c:pt idx="5361">
                  <c:v>1.5527933333333392E-4</c:v>
                </c:pt>
                <c:pt idx="5362">
                  <c:v>1.5551466666666752E-4</c:v>
                </c:pt>
                <c:pt idx="5363">
                  <c:v>1.5575500000000088E-4</c:v>
                </c:pt>
                <c:pt idx="5364">
                  <c:v>1.5551966666666736E-4</c:v>
                </c:pt>
                <c:pt idx="5365">
                  <c:v>1.5598033333333376E-4</c:v>
                </c:pt>
                <c:pt idx="5366">
                  <c:v>1.5598533333333406E-4</c:v>
                </c:pt>
                <c:pt idx="5367">
                  <c:v>1.5551466666666728E-4</c:v>
                </c:pt>
                <c:pt idx="5368">
                  <c:v>1.5528933333333378E-4</c:v>
                </c:pt>
                <c:pt idx="5369">
                  <c:v>1.5552466666666736E-4</c:v>
                </c:pt>
                <c:pt idx="5370">
                  <c:v>1.5552966666666714E-4</c:v>
                </c:pt>
                <c:pt idx="5371">
                  <c:v>1.5552466666666744E-4</c:v>
                </c:pt>
                <c:pt idx="5372">
                  <c:v>1.5552966666666762E-4</c:v>
                </c:pt>
                <c:pt idx="5373">
                  <c:v>1.5459333333333358E-4</c:v>
                </c:pt>
                <c:pt idx="5374">
                  <c:v>1.548286666666677E-4</c:v>
                </c:pt>
                <c:pt idx="5375">
                  <c:v>1.5529433333333399E-4</c:v>
                </c:pt>
                <c:pt idx="5376">
                  <c:v>1.5529433333333399E-4</c:v>
                </c:pt>
                <c:pt idx="5377">
                  <c:v>1.5599033333333354E-4</c:v>
                </c:pt>
                <c:pt idx="5378">
                  <c:v>1.5622566666666747E-4</c:v>
                </c:pt>
                <c:pt idx="5379">
                  <c:v>1.5599533333333356E-4</c:v>
                </c:pt>
                <c:pt idx="5380">
                  <c:v>1.5576499999999941E-4</c:v>
                </c:pt>
                <c:pt idx="5381">
                  <c:v>1.5553466666666708E-4</c:v>
                </c:pt>
                <c:pt idx="5382">
                  <c:v>1.5624066666666735E-4</c:v>
                </c:pt>
                <c:pt idx="5383">
                  <c:v>1.5600533333333413E-4</c:v>
                </c:pt>
                <c:pt idx="5384">
                  <c:v>1.5624066666666735E-4</c:v>
                </c:pt>
                <c:pt idx="5385">
                  <c:v>1.5624066666666711E-4</c:v>
                </c:pt>
                <c:pt idx="5386">
                  <c:v>1.5624066666666711E-4</c:v>
                </c:pt>
                <c:pt idx="5387">
                  <c:v>1.5554466666666724E-4</c:v>
                </c:pt>
                <c:pt idx="5388">
                  <c:v>1.557749999999999E-4</c:v>
                </c:pt>
                <c:pt idx="5389">
                  <c:v>1.5577500000000085E-4</c:v>
                </c:pt>
                <c:pt idx="5390">
                  <c:v>1.5578000000000041E-4</c:v>
                </c:pt>
                <c:pt idx="5391">
                  <c:v>1.5578000000000041E-4</c:v>
                </c:pt>
                <c:pt idx="5392">
                  <c:v>1.5554966666666691E-4</c:v>
                </c:pt>
                <c:pt idx="5393">
                  <c:v>1.5601533333333418E-4</c:v>
                </c:pt>
                <c:pt idx="5394">
                  <c:v>1.5554966666666705E-4</c:v>
                </c:pt>
                <c:pt idx="5395">
                  <c:v>1.5625566666666762E-4</c:v>
                </c:pt>
                <c:pt idx="5396">
                  <c:v>1.5601533333333418E-4</c:v>
                </c:pt>
                <c:pt idx="5397">
                  <c:v>1.5485366666666728E-4</c:v>
                </c:pt>
                <c:pt idx="5398">
                  <c:v>1.5485866666666728E-4</c:v>
                </c:pt>
                <c:pt idx="5399">
                  <c:v>1.5602533333333428E-4</c:v>
                </c:pt>
                <c:pt idx="5400">
                  <c:v>1.5626066666666748E-4</c:v>
                </c:pt>
                <c:pt idx="5401">
                  <c:v>1.5626066666666748E-4</c:v>
                </c:pt>
                <c:pt idx="5402">
                  <c:v>1.5603033333333422E-4</c:v>
                </c:pt>
                <c:pt idx="5403">
                  <c:v>1.5532933333333384E-4</c:v>
                </c:pt>
                <c:pt idx="5404">
                  <c:v>1.5532933333333384E-4</c:v>
                </c:pt>
                <c:pt idx="5405">
                  <c:v>1.5486366666666776E-4</c:v>
                </c:pt>
                <c:pt idx="5406">
                  <c:v>1.5603533333333455E-4</c:v>
                </c:pt>
                <c:pt idx="5407">
                  <c:v>1.5533933333333378E-4</c:v>
                </c:pt>
                <c:pt idx="5408">
                  <c:v>1.5556966666666698E-4</c:v>
                </c:pt>
                <c:pt idx="5409">
                  <c:v>1.5603533333333417E-4</c:v>
                </c:pt>
                <c:pt idx="5410">
                  <c:v>1.5626566666666772E-4</c:v>
                </c:pt>
                <c:pt idx="5411">
                  <c:v>1.565010000000007E-4</c:v>
                </c:pt>
                <c:pt idx="5412">
                  <c:v>1.5673633333333396E-4</c:v>
                </c:pt>
                <c:pt idx="5413">
                  <c:v>1.5650100000000035E-4</c:v>
                </c:pt>
                <c:pt idx="5414">
                  <c:v>1.5696666666666716E-4</c:v>
                </c:pt>
                <c:pt idx="5415">
                  <c:v>1.5673133333333399E-4</c:v>
                </c:pt>
                <c:pt idx="5416">
                  <c:v>1.5697166666666748E-4</c:v>
                </c:pt>
                <c:pt idx="5417">
                  <c:v>1.5719699999999987E-4</c:v>
                </c:pt>
                <c:pt idx="5418">
                  <c:v>1.5720200000000055E-4</c:v>
                </c:pt>
                <c:pt idx="5419">
                  <c:v>1.5649600000000027E-4</c:v>
                </c:pt>
                <c:pt idx="5420">
                  <c:v>1.5649600000000027E-4</c:v>
                </c:pt>
                <c:pt idx="5421">
                  <c:v>1.5649600000000027E-4</c:v>
                </c:pt>
                <c:pt idx="5422">
                  <c:v>1.5696666666666694E-4</c:v>
                </c:pt>
                <c:pt idx="5423">
                  <c:v>1.5580500000000102E-4</c:v>
                </c:pt>
                <c:pt idx="5424">
                  <c:v>1.5603033333333422E-4</c:v>
                </c:pt>
                <c:pt idx="5425">
                  <c:v>1.5674133333333406E-4</c:v>
                </c:pt>
                <c:pt idx="5426">
                  <c:v>1.5604033333333422E-4</c:v>
                </c:pt>
                <c:pt idx="5427">
                  <c:v>1.5650100000000084E-4</c:v>
                </c:pt>
                <c:pt idx="5428">
                  <c:v>1.5650100000000084E-4</c:v>
                </c:pt>
                <c:pt idx="5429">
                  <c:v>1.5604033333333422E-4</c:v>
                </c:pt>
                <c:pt idx="5430">
                  <c:v>1.572120000000003E-4</c:v>
                </c:pt>
                <c:pt idx="5431">
                  <c:v>1.5767766666666718E-4</c:v>
                </c:pt>
                <c:pt idx="5432">
                  <c:v>1.5790800000000047E-4</c:v>
                </c:pt>
                <c:pt idx="5433">
                  <c:v>1.5837866666666722E-4</c:v>
                </c:pt>
                <c:pt idx="5434">
                  <c:v>1.5837866666666722E-4</c:v>
                </c:pt>
                <c:pt idx="5435">
                  <c:v>1.5884433333333427E-4</c:v>
                </c:pt>
                <c:pt idx="5436">
                  <c:v>1.5815333333333366E-4</c:v>
                </c:pt>
                <c:pt idx="5437">
                  <c:v>1.57918E-4</c:v>
                </c:pt>
                <c:pt idx="5438">
                  <c:v>1.5791300000000052E-4</c:v>
                </c:pt>
                <c:pt idx="5439">
                  <c:v>1.5815333333333366E-4</c:v>
                </c:pt>
                <c:pt idx="5440">
                  <c:v>1.5768266666666705E-4</c:v>
                </c:pt>
                <c:pt idx="5441">
                  <c:v>1.5768266666666686E-4</c:v>
                </c:pt>
                <c:pt idx="5442">
                  <c:v>1.5722200000000075E-4</c:v>
                </c:pt>
                <c:pt idx="5443">
                  <c:v>1.5768266666666718E-4</c:v>
                </c:pt>
                <c:pt idx="5444">
                  <c:v>1.5791299999999981E-4</c:v>
                </c:pt>
                <c:pt idx="5445">
                  <c:v>1.5884933333333386E-4</c:v>
                </c:pt>
                <c:pt idx="5446">
                  <c:v>1.5885433333333443E-4</c:v>
                </c:pt>
                <c:pt idx="5447">
                  <c:v>1.5978566666666755E-4</c:v>
                </c:pt>
                <c:pt idx="5448">
                  <c:v>1.5955533333333381E-4</c:v>
                </c:pt>
                <c:pt idx="5449">
                  <c:v>1.6025633333333384E-4</c:v>
                </c:pt>
                <c:pt idx="5450">
                  <c:v>1.5955533333333413E-4</c:v>
                </c:pt>
                <c:pt idx="5451">
                  <c:v>1.6002100000000086E-4</c:v>
                </c:pt>
                <c:pt idx="5452">
                  <c:v>1.5979066666666706E-4</c:v>
                </c:pt>
                <c:pt idx="5453">
                  <c:v>1.5956033333333381E-4</c:v>
                </c:pt>
                <c:pt idx="5454">
                  <c:v>1.5979566666666738E-4</c:v>
                </c:pt>
                <c:pt idx="5455">
                  <c:v>1.5909466666666751E-4</c:v>
                </c:pt>
                <c:pt idx="5456">
                  <c:v>1.5933000000000006E-4</c:v>
                </c:pt>
                <c:pt idx="5457">
                  <c:v>1.6003600000000072E-4</c:v>
                </c:pt>
                <c:pt idx="5458">
                  <c:v>1.5934000000000054E-4</c:v>
                </c:pt>
                <c:pt idx="5459">
                  <c:v>1.6003600000000044E-4</c:v>
                </c:pt>
                <c:pt idx="5460">
                  <c:v>1.6027133333333427E-4</c:v>
                </c:pt>
                <c:pt idx="5461">
                  <c:v>1.6143300000000027E-4</c:v>
                </c:pt>
                <c:pt idx="5462">
                  <c:v>1.6096733333333381E-4</c:v>
                </c:pt>
                <c:pt idx="5463">
                  <c:v>1.6166833333333406E-4</c:v>
                </c:pt>
                <c:pt idx="5464">
                  <c:v>1.6119766666666696E-4</c:v>
                </c:pt>
                <c:pt idx="5465">
                  <c:v>1.6120266666666745E-4</c:v>
                </c:pt>
                <c:pt idx="5466">
                  <c:v>1.6120766666666766E-4</c:v>
                </c:pt>
                <c:pt idx="5467">
                  <c:v>1.6120766666666731E-4</c:v>
                </c:pt>
                <c:pt idx="5468">
                  <c:v>1.6143800000000086E-4</c:v>
                </c:pt>
                <c:pt idx="5469">
                  <c:v>1.612126666666676E-4</c:v>
                </c:pt>
                <c:pt idx="5470">
                  <c:v>1.5981566666666778E-4</c:v>
                </c:pt>
                <c:pt idx="5471">
                  <c:v>1.6075200000000093E-4</c:v>
                </c:pt>
                <c:pt idx="5472">
                  <c:v>1.6098233333333383E-4</c:v>
                </c:pt>
                <c:pt idx="5473">
                  <c:v>1.6028133333333467E-4</c:v>
                </c:pt>
                <c:pt idx="5474">
                  <c:v>1.6051166666666716E-4</c:v>
                </c:pt>
                <c:pt idx="5475">
                  <c:v>1.6051166666666798E-4</c:v>
                </c:pt>
                <c:pt idx="5476">
                  <c:v>1.6004100000000109E-4</c:v>
                </c:pt>
                <c:pt idx="5477">
                  <c:v>1.6027133333333427E-4</c:v>
                </c:pt>
                <c:pt idx="5478">
                  <c:v>1.5981066666666784E-4</c:v>
                </c:pt>
                <c:pt idx="5479">
                  <c:v>1.598156666666677E-4</c:v>
                </c:pt>
                <c:pt idx="5480">
                  <c:v>1.6027633333333386E-4</c:v>
                </c:pt>
                <c:pt idx="5481">
                  <c:v>1.5887933333333374E-4</c:v>
                </c:pt>
                <c:pt idx="5482">
                  <c:v>1.6004600000000076E-4</c:v>
                </c:pt>
                <c:pt idx="5483">
                  <c:v>1.6004600000000066E-4</c:v>
                </c:pt>
                <c:pt idx="5484">
                  <c:v>1.5957533333333418E-4</c:v>
                </c:pt>
                <c:pt idx="5485">
                  <c:v>1.5981066666666784E-4</c:v>
                </c:pt>
                <c:pt idx="5486">
                  <c:v>1.6029133333333415E-4</c:v>
                </c:pt>
                <c:pt idx="5487">
                  <c:v>1.5934500000000073E-4</c:v>
                </c:pt>
                <c:pt idx="5488">
                  <c:v>1.6004600000000066E-4</c:v>
                </c:pt>
                <c:pt idx="5489">
                  <c:v>1.5911466666666745E-4</c:v>
                </c:pt>
                <c:pt idx="5490">
                  <c:v>1.5958033333333371E-4</c:v>
                </c:pt>
                <c:pt idx="5491">
                  <c:v>1.6098233333333375E-4</c:v>
                </c:pt>
                <c:pt idx="5492">
                  <c:v>1.6005100000000087E-4</c:v>
                </c:pt>
                <c:pt idx="5493">
                  <c:v>1.6098233333333359E-4</c:v>
                </c:pt>
                <c:pt idx="5494">
                  <c:v>1.6005100000000087E-4</c:v>
                </c:pt>
                <c:pt idx="5495">
                  <c:v>1.607569999999999E-4</c:v>
                </c:pt>
                <c:pt idx="5496">
                  <c:v>1.6122266666666735E-4</c:v>
                </c:pt>
                <c:pt idx="5497">
                  <c:v>1.6099233333333356E-4</c:v>
                </c:pt>
                <c:pt idx="5498">
                  <c:v>1.6028633333333388E-4</c:v>
                </c:pt>
                <c:pt idx="5499">
                  <c:v>1.6005600000000024E-4</c:v>
                </c:pt>
                <c:pt idx="5500">
                  <c:v>1.6006100000000114E-4</c:v>
                </c:pt>
                <c:pt idx="5501">
                  <c:v>1.6006100000000087E-4</c:v>
                </c:pt>
                <c:pt idx="5502">
                  <c:v>1.5936000000000086E-4</c:v>
                </c:pt>
                <c:pt idx="5503">
                  <c:v>1.5936000000000086E-4</c:v>
                </c:pt>
                <c:pt idx="5504">
                  <c:v>1.5935999999999983E-4</c:v>
                </c:pt>
                <c:pt idx="5505">
                  <c:v>1.5889433333333441E-4</c:v>
                </c:pt>
                <c:pt idx="5506">
                  <c:v>1.5983566666666774E-4</c:v>
                </c:pt>
                <c:pt idx="5507">
                  <c:v>1.6007100000000045E-4</c:v>
                </c:pt>
                <c:pt idx="5508">
                  <c:v>1.6053666666666721E-4</c:v>
                </c:pt>
                <c:pt idx="5509">
                  <c:v>1.5960533333333432E-4</c:v>
                </c:pt>
                <c:pt idx="5510">
                  <c:v>1.5984066666666766E-4</c:v>
                </c:pt>
                <c:pt idx="5511">
                  <c:v>1.6007100000000091E-4</c:v>
                </c:pt>
                <c:pt idx="5512">
                  <c:v>1.5960033333333452E-4</c:v>
                </c:pt>
                <c:pt idx="5513">
                  <c:v>1.598356666666682E-4</c:v>
                </c:pt>
                <c:pt idx="5514">
                  <c:v>1.6031133333333408E-4</c:v>
                </c:pt>
                <c:pt idx="5515">
                  <c:v>1.6054166666666731E-4</c:v>
                </c:pt>
                <c:pt idx="5516">
                  <c:v>1.6054166666666731E-4</c:v>
                </c:pt>
                <c:pt idx="5517">
                  <c:v>1.6031133333333408E-4</c:v>
                </c:pt>
                <c:pt idx="5518">
                  <c:v>1.6077699999999983E-4</c:v>
                </c:pt>
                <c:pt idx="5519">
                  <c:v>1.6077200000000038E-4</c:v>
                </c:pt>
                <c:pt idx="5520">
                  <c:v>1.6100233333333445E-4</c:v>
                </c:pt>
                <c:pt idx="5521">
                  <c:v>1.612376666666677E-4</c:v>
                </c:pt>
                <c:pt idx="5522">
                  <c:v>1.6099733333333374E-4</c:v>
                </c:pt>
                <c:pt idx="5523">
                  <c:v>1.612376666666677E-4</c:v>
                </c:pt>
                <c:pt idx="5524">
                  <c:v>1.6123266666666724E-4</c:v>
                </c:pt>
                <c:pt idx="5525">
                  <c:v>1.6101233333333406E-4</c:v>
                </c:pt>
                <c:pt idx="5526">
                  <c:v>1.6077200000000038E-4</c:v>
                </c:pt>
                <c:pt idx="5527">
                  <c:v>1.6030633333333395E-4</c:v>
                </c:pt>
                <c:pt idx="5528">
                  <c:v>1.6194366666666746E-4</c:v>
                </c:pt>
                <c:pt idx="5529">
                  <c:v>1.6147800000000033E-4</c:v>
                </c:pt>
                <c:pt idx="5530">
                  <c:v>1.6217900000000033E-4</c:v>
                </c:pt>
                <c:pt idx="5531">
                  <c:v>1.6217400000000066E-4</c:v>
                </c:pt>
                <c:pt idx="5532">
                  <c:v>1.6216900000000004E-4</c:v>
                </c:pt>
                <c:pt idx="5533">
                  <c:v>1.6147300000000044E-4</c:v>
                </c:pt>
                <c:pt idx="5534">
                  <c:v>1.6054166666666745E-4</c:v>
                </c:pt>
                <c:pt idx="5535">
                  <c:v>1.6124766666666756E-4</c:v>
                </c:pt>
                <c:pt idx="5536">
                  <c:v>1.6101233333333406E-4</c:v>
                </c:pt>
                <c:pt idx="5537">
                  <c:v>1.6078200000000045E-4</c:v>
                </c:pt>
                <c:pt idx="5538">
                  <c:v>1.6124766666666775E-4</c:v>
                </c:pt>
                <c:pt idx="5539">
                  <c:v>1.6148300000000032E-4</c:v>
                </c:pt>
                <c:pt idx="5540">
                  <c:v>1.6170833333333426E-4</c:v>
                </c:pt>
                <c:pt idx="5541">
                  <c:v>1.6171333333333412E-4</c:v>
                </c:pt>
                <c:pt idx="5542">
                  <c:v>1.6032633333333432E-4</c:v>
                </c:pt>
                <c:pt idx="5543">
                  <c:v>1.600810000000011E-4</c:v>
                </c:pt>
                <c:pt idx="5544">
                  <c:v>1.6078699999999985E-4</c:v>
                </c:pt>
                <c:pt idx="5545">
                  <c:v>1.6125766666666761E-4</c:v>
                </c:pt>
                <c:pt idx="5546">
                  <c:v>1.6125266666666756E-4</c:v>
                </c:pt>
                <c:pt idx="5547">
                  <c:v>1.6171833333333406E-4</c:v>
                </c:pt>
                <c:pt idx="5548">
                  <c:v>1.6171833333333385E-4</c:v>
                </c:pt>
                <c:pt idx="5549">
                  <c:v>1.6148800000000084E-4</c:v>
                </c:pt>
                <c:pt idx="5550">
                  <c:v>1.614830000000007E-4</c:v>
                </c:pt>
                <c:pt idx="5551">
                  <c:v>1.6172333333333409E-4</c:v>
                </c:pt>
                <c:pt idx="5552">
                  <c:v>1.610223333333343E-4</c:v>
                </c:pt>
                <c:pt idx="5553">
                  <c:v>1.6196366666666748E-4</c:v>
                </c:pt>
                <c:pt idx="5554">
                  <c:v>1.6219900000000043E-4</c:v>
                </c:pt>
                <c:pt idx="5555">
                  <c:v>1.6242933333333423E-4</c:v>
                </c:pt>
                <c:pt idx="5556">
                  <c:v>1.6219900000000043E-4</c:v>
                </c:pt>
                <c:pt idx="5557">
                  <c:v>1.6219900000000043E-4</c:v>
                </c:pt>
                <c:pt idx="5558">
                  <c:v>1.6266466666666786E-4</c:v>
                </c:pt>
                <c:pt idx="5559">
                  <c:v>1.6266466666666786E-4</c:v>
                </c:pt>
                <c:pt idx="5560">
                  <c:v>1.6336066666666746E-4</c:v>
                </c:pt>
                <c:pt idx="5561">
                  <c:v>1.6335566666666763E-4</c:v>
                </c:pt>
                <c:pt idx="5562">
                  <c:v>1.6336066666666773E-4</c:v>
                </c:pt>
                <c:pt idx="5563">
                  <c:v>1.6406166666666774E-4</c:v>
                </c:pt>
                <c:pt idx="5564">
                  <c:v>1.6358600000000056E-4</c:v>
                </c:pt>
                <c:pt idx="5565">
                  <c:v>1.647526666666671E-4</c:v>
                </c:pt>
                <c:pt idx="5566">
                  <c:v>1.6336066666666746E-4</c:v>
                </c:pt>
                <c:pt idx="5567">
                  <c:v>1.6313533333333407E-4</c:v>
                </c:pt>
                <c:pt idx="5568">
                  <c:v>1.628950000000009E-4</c:v>
                </c:pt>
                <c:pt idx="5569">
                  <c:v>1.6452733333333411E-4</c:v>
                </c:pt>
                <c:pt idx="5570">
                  <c:v>1.6429700000000086E-4</c:v>
                </c:pt>
                <c:pt idx="5571">
                  <c:v>1.6335566666666763E-4</c:v>
                </c:pt>
                <c:pt idx="5572">
                  <c:v>1.6406166666666774E-4</c:v>
                </c:pt>
                <c:pt idx="5573">
                  <c:v>1.6336566666666765E-4</c:v>
                </c:pt>
                <c:pt idx="5574">
                  <c:v>1.6337066666666746E-4</c:v>
                </c:pt>
                <c:pt idx="5575">
                  <c:v>1.6382633333333438E-4</c:v>
                </c:pt>
                <c:pt idx="5576">
                  <c:v>1.6359600000000039E-4</c:v>
                </c:pt>
                <c:pt idx="5577">
                  <c:v>1.6337066666666732E-4</c:v>
                </c:pt>
                <c:pt idx="5578">
                  <c:v>1.6361100000000079E-4</c:v>
                </c:pt>
                <c:pt idx="5579">
                  <c:v>1.640716666666676E-4</c:v>
                </c:pt>
                <c:pt idx="5580">
                  <c:v>1.6430700000000055E-4</c:v>
                </c:pt>
                <c:pt idx="5581">
                  <c:v>1.6384133333333418E-4</c:v>
                </c:pt>
                <c:pt idx="5582">
                  <c:v>1.6267466666666737E-4</c:v>
                </c:pt>
                <c:pt idx="5583">
                  <c:v>1.6314533333333374E-4</c:v>
                </c:pt>
                <c:pt idx="5584">
                  <c:v>1.6361100000000079E-4</c:v>
                </c:pt>
                <c:pt idx="5585">
                  <c:v>1.6337066666666746E-4</c:v>
                </c:pt>
                <c:pt idx="5586">
                  <c:v>1.6361100000000054E-4</c:v>
                </c:pt>
                <c:pt idx="5587">
                  <c:v>1.6337566666666745E-4</c:v>
                </c:pt>
                <c:pt idx="5588">
                  <c:v>1.6314533333333385E-4</c:v>
                </c:pt>
                <c:pt idx="5589">
                  <c:v>1.6361600000000068E-4</c:v>
                </c:pt>
                <c:pt idx="5590">
                  <c:v>1.6338566666666707E-4</c:v>
                </c:pt>
                <c:pt idx="5591">
                  <c:v>1.6361600000000068E-4</c:v>
                </c:pt>
                <c:pt idx="5592">
                  <c:v>1.6337566666666724E-4</c:v>
                </c:pt>
                <c:pt idx="5593">
                  <c:v>1.6361600000000052E-4</c:v>
                </c:pt>
                <c:pt idx="5594">
                  <c:v>1.6455233333333372E-4</c:v>
                </c:pt>
                <c:pt idx="5595">
                  <c:v>1.6432200000000074E-4</c:v>
                </c:pt>
                <c:pt idx="5596">
                  <c:v>1.645473333333341E-4</c:v>
                </c:pt>
                <c:pt idx="5597">
                  <c:v>1.6501800000000112E-4</c:v>
                </c:pt>
                <c:pt idx="5598">
                  <c:v>1.6455733333333404E-4</c:v>
                </c:pt>
                <c:pt idx="5599">
                  <c:v>1.650280000000009E-4</c:v>
                </c:pt>
                <c:pt idx="5600">
                  <c:v>1.6456233333333382E-4</c:v>
                </c:pt>
                <c:pt idx="5601">
                  <c:v>1.6455733333333404E-4</c:v>
                </c:pt>
                <c:pt idx="5602">
                  <c:v>1.6455733333333404E-4</c:v>
                </c:pt>
                <c:pt idx="5603">
                  <c:v>1.6409666666666759E-4</c:v>
                </c:pt>
                <c:pt idx="5604">
                  <c:v>1.6433200000000035E-4</c:v>
                </c:pt>
                <c:pt idx="5605">
                  <c:v>1.6456233333333396E-4</c:v>
                </c:pt>
                <c:pt idx="5606">
                  <c:v>1.6432200000000038E-4</c:v>
                </c:pt>
                <c:pt idx="5607">
                  <c:v>1.6386133333333439E-4</c:v>
                </c:pt>
                <c:pt idx="5608">
                  <c:v>1.6362600000000081E-4</c:v>
                </c:pt>
                <c:pt idx="5609">
                  <c:v>1.6386133333333439E-4</c:v>
                </c:pt>
                <c:pt idx="5610">
                  <c:v>1.6479266666666724E-4</c:v>
                </c:pt>
                <c:pt idx="5611">
                  <c:v>1.6432699999999992E-4</c:v>
                </c:pt>
                <c:pt idx="5612">
                  <c:v>1.6409166666666764E-4</c:v>
                </c:pt>
                <c:pt idx="5613">
                  <c:v>1.6409166666666764E-4</c:v>
                </c:pt>
                <c:pt idx="5614">
                  <c:v>1.6456733333333379E-4</c:v>
                </c:pt>
                <c:pt idx="5615">
                  <c:v>1.6433200000000035E-4</c:v>
                </c:pt>
                <c:pt idx="5616">
                  <c:v>1.6433200000000068E-4</c:v>
                </c:pt>
                <c:pt idx="5617">
                  <c:v>1.6502800000000139E-4</c:v>
                </c:pt>
                <c:pt idx="5618">
                  <c:v>1.6549366666666763E-4</c:v>
                </c:pt>
                <c:pt idx="5619">
                  <c:v>1.6386633333333425E-4</c:v>
                </c:pt>
                <c:pt idx="5620">
                  <c:v>1.6386633333333425E-4</c:v>
                </c:pt>
                <c:pt idx="5621">
                  <c:v>1.6295000000000063E-4</c:v>
                </c:pt>
                <c:pt idx="5622">
                  <c:v>1.6225900000000048E-4</c:v>
                </c:pt>
                <c:pt idx="5623">
                  <c:v>1.6202866666666779E-4</c:v>
                </c:pt>
                <c:pt idx="5624">
                  <c:v>1.610923333333337E-4</c:v>
                </c:pt>
                <c:pt idx="5625">
                  <c:v>1.6249433333333428E-4</c:v>
                </c:pt>
                <c:pt idx="5626">
                  <c:v>1.6203866666666738E-4</c:v>
                </c:pt>
                <c:pt idx="5627">
                  <c:v>1.6180333333333424E-4</c:v>
                </c:pt>
                <c:pt idx="5628">
                  <c:v>1.6179833333333364E-4</c:v>
                </c:pt>
                <c:pt idx="5629">
                  <c:v>1.6203866666666779E-4</c:v>
                </c:pt>
                <c:pt idx="5630">
                  <c:v>1.6204366666666752E-4</c:v>
                </c:pt>
                <c:pt idx="5631">
                  <c:v>1.6204366666666752E-4</c:v>
                </c:pt>
                <c:pt idx="5632">
                  <c:v>1.6158299999999981E-4</c:v>
                </c:pt>
                <c:pt idx="5633">
                  <c:v>1.6042133333333411E-4</c:v>
                </c:pt>
                <c:pt idx="5634">
                  <c:v>1.5902433333333409E-4</c:v>
                </c:pt>
                <c:pt idx="5635">
                  <c:v>1.5902933333333379E-4</c:v>
                </c:pt>
                <c:pt idx="5636">
                  <c:v>1.5879900000000032E-4</c:v>
                </c:pt>
                <c:pt idx="5637">
                  <c:v>1.5856866666666744E-4</c:v>
                </c:pt>
                <c:pt idx="5638">
                  <c:v>1.5902933333333379E-4</c:v>
                </c:pt>
                <c:pt idx="5639">
                  <c:v>1.5856366666666677E-4</c:v>
                </c:pt>
                <c:pt idx="5640">
                  <c:v>1.5903433333333412E-4</c:v>
                </c:pt>
                <c:pt idx="5641">
                  <c:v>1.5833333333333368E-4</c:v>
                </c:pt>
                <c:pt idx="5642">
                  <c:v>1.5833833333333389E-4</c:v>
                </c:pt>
                <c:pt idx="5643">
                  <c:v>1.5904933333333395E-4</c:v>
                </c:pt>
                <c:pt idx="5644">
                  <c:v>1.5834833333333437E-4</c:v>
                </c:pt>
                <c:pt idx="5645">
                  <c:v>1.5834833333333402E-4</c:v>
                </c:pt>
                <c:pt idx="5646">
                  <c:v>1.5834833333333402E-4</c:v>
                </c:pt>
                <c:pt idx="5647">
                  <c:v>1.5881900000000045E-4</c:v>
                </c:pt>
                <c:pt idx="5648">
                  <c:v>1.5834333333333381E-4</c:v>
                </c:pt>
                <c:pt idx="5649">
                  <c:v>1.5881400000000107E-4</c:v>
                </c:pt>
                <c:pt idx="5650">
                  <c:v>1.5857866666666738E-4</c:v>
                </c:pt>
                <c:pt idx="5651">
                  <c:v>1.5905933333333386E-4</c:v>
                </c:pt>
                <c:pt idx="5652">
                  <c:v>1.5905933333333386E-4</c:v>
                </c:pt>
                <c:pt idx="5653">
                  <c:v>1.5882400000000039E-4</c:v>
                </c:pt>
                <c:pt idx="5654">
                  <c:v>1.5835833333333407E-4</c:v>
                </c:pt>
                <c:pt idx="5655">
                  <c:v>1.6259933333333376E-4</c:v>
                </c:pt>
                <c:pt idx="5656">
                  <c:v>1.6236900000000053E-4</c:v>
                </c:pt>
                <c:pt idx="5657">
                  <c:v>1.6354066666666715E-4</c:v>
                </c:pt>
                <c:pt idx="5658">
                  <c:v>1.6331033333333411E-4</c:v>
                </c:pt>
                <c:pt idx="5659">
                  <c:v>1.6260933333333403E-4</c:v>
                </c:pt>
                <c:pt idx="5660">
                  <c:v>1.6377600000000038E-4</c:v>
                </c:pt>
                <c:pt idx="5661">
                  <c:v>1.6472233333333388E-4</c:v>
                </c:pt>
                <c:pt idx="5662">
                  <c:v>1.651980000000006E-4</c:v>
                </c:pt>
                <c:pt idx="5663">
                  <c:v>1.6473233333333401E-4</c:v>
                </c:pt>
                <c:pt idx="5664">
                  <c:v>1.6589900000000068E-4</c:v>
                </c:pt>
                <c:pt idx="5665">
                  <c:v>1.6567866666666772E-4</c:v>
                </c:pt>
                <c:pt idx="5666">
                  <c:v>1.6543333333333412E-4</c:v>
                </c:pt>
                <c:pt idx="5667">
                  <c:v>1.663696666666673E-4</c:v>
                </c:pt>
                <c:pt idx="5668">
                  <c:v>1.6590900000000057E-4</c:v>
                </c:pt>
                <c:pt idx="5669">
                  <c:v>1.6637966666666697E-4</c:v>
                </c:pt>
                <c:pt idx="5670">
                  <c:v>1.6637966666666697E-4</c:v>
                </c:pt>
                <c:pt idx="5671">
                  <c:v>1.6685033333333437E-4</c:v>
                </c:pt>
                <c:pt idx="5672">
                  <c:v>1.6684533333333456E-4</c:v>
                </c:pt>
                <c:pt idx="5673">
                  <c:v>1.6732100000000085E-4</c:v>
                </c:pt>
                <c:pt idx="5674">
                  <c:v>1.6753633333333422E-4</c:v>
                </c:pt>
                <c:pt idx="5675">
                  <c:v>1.6777666666666752E-4</c:v>
                </c:pt>
                <c:pt idx="5676">
                  <c:v>1.6731600000000071E-4</c:v>
                </c:pt>
                <c:pt idx="5677">
                  <c:v>1.6731600000000079E-4</c:v>
                </c:pt>
                <c:pt idx="5678">
                  <c:v>1.6499266666666714E-4</c:v>
                </c:pt>
                <c:pt idx="5679">
                  <c:v>1.6615933333333368E-4</c:v>
                </c:pt>
                <c:pt idx="5680">
                  <c:v>1.668653333333342E-4</c:v>
                </c:pt>
                <c:pt idx="5681">
                  <c:v>1.6710066666666745E-4</c:v>
                </c:pt>
                <c:pt idx="5682">
                  <c:v>1.6686533333333436E-4</c:v>
                </c:pt>
                <c:pt idx="5683">
                  <c:v>1.6663500000000056E-4</c:v>
                </c:pt>
                <c:pt idx="5684">
                  <c:v>1.6710566666666775E-4</c:v>
                </c:pt>
                <c:pt idx="5685">
                  <c:v>1.6594900000000044E-4</c:v>
                </c:pt>
                <c:pt idx="5686">
                  <c:v>1.6641466666666809E-4</c:v>
                </c:pt>
                <c:pt idx="5687">
                  <c:v>1.6594900000000028E-4</c:v>
                </c:pt>
                <c:pt idx="5688">
                  <c:v>1.6618433333333388E-4</c:v>
                </c:pt>
                <c:pt idx="5689">
                  <c:v>1.6641466666666776E-4</c:v>
                </c:pt>
                <c:pt idx="5690">
                  <c:v>1.6594400000000023E-4</c:v>
                </c:pt>
                <c:pt idx="5691">
                  <c:v>1.6618933333333372E-4</c:v>
                </c:pt>
                <c:pt idx="5692">
                  <c:v>1.6572366666666743E-4</c:v>
                </c:pt>
                <c:pt idx="5693">
                  <c:v>1.671256666666676E-4</c:v>
                </c:pt>
                <c:pt idx="5694">
                  <c:v>1.6665500000000039E-4</c:v>
                </c:pt>
                <c:pt idx="5695">
                  <c:v>1.6665500000000066E-4</c:v>
                </c:pt>
                <c:pt idx="5696">
                  <c:v>1.6642966666666727E-4</c:v>
                </c:pt>
                <c:pt idx="5697">
                  <c:v>1.6712066666666725E-4</c:v>
                </c:pt>
                <c:pt idx="5698">
                  <c:v>1.6760133333333427E-4</c:v>
                </c:pt>
                <c:pt idx="5699">
                  <c:v>1.6783166666666736E-4</c:v>
                </c:pt>
                <c:pt idx="5700">
                  <c:v>1.6690033333333385E-4</c:v>
                </c:pt>
                <c:pt idx="5701">
                  <c:v>1.6596900000000067E-4</c:v>
                </c:pt>
                <c:pt idx="5702">
                  <c:v>1.6597400000000064E-4</c:v>
                </c:pt>
                <c:pt idx="5703">
                  <c:v>1.6667000000000106E-4</c:v>
                </c:pt>
                <c:pt idx="5704">
                  <c:v>1.6690533333333453E-4</c:v>
                </c:pt>
                <c:pt idx="5705">
                  <c:v>1.67841666666668E-4</c:v>
                </c:pt>
                <c:pt idx="5706">
                  <c:v>1.6808200000000044E-4</c:v>
                </c:pt>
                <c:pt idx="5707">
                  <c:v>1.6761633333333426E-4</c:v>
                </c:pt>
                <c:pt idx="5708">
                  <c:v>1.6831733333333405E-4</c:v>
                </c:pt>
                <c:pt idx="5709">
                  <c:v>1.6855766666666746E-4</c:v>
                </c:pt>
                <c:pt idx="5710">
                  <c:v>1.678516666666677E-4</c:v>
                </c:pt>
                <c:pt idx="5711">
                  <c:v>1.6809200000000057E-4</c:v>
                </c:pt>
                <c:pt idx="5712">
                  <c:v>1.6832733333333431E-4</c:v>
                </c:pt>
                <c:pt idx="5713">
                  <c:v>1.6740100000000099E-4</c:v>
                </c:pt>
                <c:pt idx="5714">
                  <c:v>1.6693533333333446E-4</c:v>
                </c:pt>
                <c:pt idx="5715">
                  <c:v>1.6717066666666744E-4</c:v>
                </c:pt>
                <c:pt idx="5716">
                  <c:v>1.6787666666666766E-4</c:v>
                </c:pt>
                <c:pt idx="5717">
                  <c:v>1.6718066666666725E-4</c:v>
                </c:pt>
                <c:pt idx="5718">
                  <c:v>1.6741100000000113E-4</c:v>
                </c:pt>
                <c:pt idx="5719">
                  <c:v>1.6717566666666717E-4</c:v>
                </c:pt>
                <c:pt idx="5720">
                  <c:v>1.6717066666666712E-4</c:v>
                </c:pt>
                <c:pt idx="5721">
                  <c:v>1.6763633333333417E-4</c:v>
                </c:pt>
                <c:pt idx="5722">
                  <c:v>1.6764633333333446E-4</c:v>
                </c:pt>
                <c:pt idx="5723">
                  <c:v>1.683423333333339E-4</c:v>
                </c:pt>
                <c:pt idx="5724">
                  <c:v>1.6881300000000108E-4</c:v>
                </c:pt>
                <c:pt idx="5725">
                  <c:v>1.6786666666666756E-4</c:v>
                </c:pt>
                <c:pt idx="5726">
                  <c:v>1.683423333333339E-4</c:v>
                </c:pt>
                <c:pt idx="5727">
                  <c:v>1.6787666666666758E-4</c:v>
                </c:pt>
                <c:pt idx="5728">
                  <c:v>1.690483333333342E-4</c:v>
                </c:pt>
                <c:pt idx="5729">
                  <c:v>1.6975433333333415E-4</c:v>
                </c:pt>
                <c:pt idx="5730">
                  <c:v>1.6952400000000032E-4</c:v>
                </c:pt>
                <c:pt idx="5731">
                  <c:v>1.6975433333333434E-4</c:v>
                </c:pt>
                <c:pt idx="5732">
                  <c:v>1.6882300000000059E-4</c:v>
                </c:pt>
                <c:pt idx="5733">
                  <c:v>1.6905333333333406E-4</c:v>
                </c:pt>
                <c:pt idx="5734">
                  <c:v>1.7046033333333375E-4</c:v>
                </c:pt>
                <c:pt idx="5735">
                  <c:v>1.6929866666666774E-4</c:v>
                </c:pt>
                <c:pt idx="5736">
                  <c:v>1.7093600000000028E-4</c:v>
                </c:pt>
                <c:pt idx="5737">
                  <c:v>1.7093600000000055E-4</c:v>
                </c:pt>
                <c:pt idx="5738">
                  <c:v>1.7024000000000024E-4</c:v>
                </c:pt>
                <c:pt idx="5739">
                  <c:v>1.7000966666666739E-4</c:v>
                </c:pt>
                <c:pt idx="5740">
                  <c:v>1.7115633333333346E-4</c:v>
                </c:pt>
                <c:pt idx="5741">
                  <c:v>1.7070066666666746E-4</c:v>
                </c:pt>
                <c:pt idx="5742">
                  <c:v>1.7093100000000104E-4</c:v>
                </c:pt>
                <c:pt idx="5743">
                  <c:v>1.7092600000000077E-4</c:v>
                </c:pt>
                <c:pt idx="5744">
                  <c:v>1.716320000000008E-4</c:v>
                </c:pt>
                <c:pt idx="5745">
                  <c:v>1.7256333333333417E-4</c:v>
                </c:pt>
                <c:pt idx="5746">
                  <c:v>1.7186733333333459E-4</c:v>
                </c:pt>
                <c:pt idx="5747">
                  <c:v>1.7140166666666743E-4</c:v>
                </c:pt>
                <c:pt idx="5748">
                  <c:v>1.7024500000000102E-4</c:v>
                </c:pt>
                <c:pt idx="5749">
                  <c:v>1.7024500000000102E-4</c:v>
                </c:pt>
                <c:pt idx="5750">
                  <c:v>1.7024500000000075E-4</c:v>
                </c:pt>
                <c:pt idx="5751">
                  <c:v>1.6884800000000131E-4</c:v>
                </c:pt>
                <c:pt idx="5752">
                  <c:v>1.688480000000012E-4</c:v>
                </c:pt>
                <c:pt idx="5753">
                  <c:v>1.6861766666666775E-4</c:v>
                </c:pt>
                <c:pt idx="5754">
                  <c:v>1.6956400000000093E-4</c:v>
                </c:pt>
                <c:pt idx="5755">
                  <c:v>1.6932866666666754E-4</c:v>
                </c:pt>
                <c:pt idx="5756">
                  <c:v>1.690983333333342E-4</c:v>
                </c:pt>
                <c:pt idx="5757">
                  <c:v>1.6908833333333426E-4</c:v>
                </c:pt>
                <c:pt idx="5758">
                  <c:v>1.690883333333344E-4</c:v>
                </c:pt>
                <c:pt idx="5759">
                  <c:v>1.7003466666666762E-4</c:v>
                </c:pt>
                <c:pt idx="5760">
                  <c:v>1.697993333333341E-4</c:v>
                </c:pt>
                <c:pt idx="5761">
                  <c:v>1.6909333333333434E-4</c:v>
                </c:pt>
                <c:pt idx="5762">
                  <c:v>1.697993333333341E-4</c:v>
                </c:pt>
                <c:pt idx="5763">
                  <c:v>1.6932866666666765E-4</c:v>
                </c:pt>
                <c:pt idx="5764">
                  <c:v>1.6979433333333415E-4</c:v>
                </c:pt>
                <c:pt idx="5765">
                  <c:v>1.7050033333333394E-4</c:v>
                </c:pt>
                <c:pt idx="5766">
                  <c:v>1.6933366666666707E-4</c:v>
                </c:pt>
                <c:pt idx="5767">
                  <c:v>1.6957400000000051E-4</c:v>
                </c:pt>
                <c:pt idx="5768">
                  <c:v>1.6910833333333417E-4</c:v>
                </c:pt>
                <c:pt idx="5769">
                  <c:v>1.6933866666666767E-4</c:v>
                </c:pt>
                <c:pt idx="5770">
                  <c:v>1.6911333333333411E-4</c:v>
                </c:pt>
                <c:pt idx="5771">
                  <c:v>1.6910333333333374E-4</c:v>
                </c:pt>
                <c:pt idx="5772">
                  <c:v>1.6958900000000059E-4</c:v>
                </c:pt>
                <c:pt idx="5773">
                  <c:v>1.6865766666666746E-4</c:v>
                </c:pt>
                <c:pt idx="5774">
                  <c:v>1.6958900000000045E-4</c:v>
                </c:pt>
                <c:pt idx="5775">
                  <c:v>1.6982933333333452E-4</c:v>
                </c:pt>
                <c:pt idx="5776">
                  <c:v>1.6889800000000112E-4</c:v>
                </c:pt>
                <c:pt idx="5777">
                  <c:v>1.7006966666666739E-4</c:v>
                </c:pt>
                <c:pt idx="5778">
                  <c:v>1.7077066666666715E-4</c:v>
                </c:pt>
                <c:pt idx="5779">
                  <c:v>1.7124133333333441E-4</c:v>
                </c:pt>
                <c:pt idx="5780">
                  <c:v>1.705353333333343E-4</c:v>
                </c:pt>
                <c:pt idx="5781">
                  <c:v>1.7030000000000051E-4</c:v>
                </c:pt>
                <c:pt idx="5782">
                  <c:v>1.6912833333333435E-4</c:v>
                </c:pt>
                <c:pt idx="5783">
                  <c:v>1.6913333333333405E-4</c:v>
                </c:pt>
                <c:pt idx="5784">
                  <c:v>1.6936866666666779E-4</c:v>
                </c:pt>
                <c:pt idx="5785">
                  <c:v>1.7006466666666755E-4</c:v>
                </c:pt>
                <c:pt idx="5786">
                  <c:v>1.6982933333333446E-4</c:v>
                </c:pt>
                <c:pt idx="5787">
                  <c:v>1.6983433333333432E-4</c:v>
                </c:pt>
                <c:pt idx="5788">
                  <c:v>1.6936366666666755E-4</c:v>
                </c:pt>
                <c:pt idx="5789">
                  <c:v>1.6983433333333432E-4</c:v>
                </c:pt>
                <c:pt idx="5790">
                  <c:v>1.7030000000000064E-4</c:v>
                </c:pt>
                <c:pt idx="5791">
                  <c:v>1.7006966666666747E-4</c:v>
                </c:pt>
                <c:pt idx="5792">
                  <c:v>1.7077066666666742E-4</c:v>
                </c:pt>
                <c:pt idx="5793">
                  <c:v>1.7124633333333417E-4</c:v>
                </c:pt>
                <c:pt idx="5794">
                  <c:v>1.7054033333333387E-4</c:v>
                </c:pt>
                <c:pt idx="5795">
                  <c:v>1.698443333333344E-4</c:v>
                </c:pt>
                <c:pt idx="5796">
                  <c:v>1.6914333333333383E-4</c:v>
                </c:pt>
                <c:pt idx="5797">
                  <c:v>1.6914833333333404E-4</c:v>
                </c:pt>
                <c:pt idx="5798">
                  <c:v>1.6960900000000058E-4</c:v>
                </c:pt>
                <c:pt idx="5799">
                  <c:v>1.6914333333333383E-4</c:v>
                </c:pt>
                <c:pt idx="5800">
                  <c:v>1.6983933333333386E-4</c:v>
                </c:pt>
                <c:pt idx="5801">
                  <c:v>1.6868766666666753E-4</c:v>
                </c:pt>
                <c:pt idx="5802">
                  <c:v>1.6938366666666727E-4</c:v>
                </c:pt>
                <c:pt idx="5803">
                  <c:v>1.6914833333333404E-4</c:v>
                </c:pt>
                <c:pt idx="5804">
                  <c:v>1.6821700000000102E-4</c:v>
                </c:pt>
                <c:pt idx="5805">
                  <c:v>1.6822200000000088E-4</c:v>
                </c:pt>
                <c:pt idx="5806">
                  <c:v>1.6868266666666745E-4</c:v>
                </c:pt>
                <c:pt idx="5807">
                  <c:v>1.6775133333333411E-4</c:v>
                </c:pt>
                <c:pt idx="5808">
                  <c:v>1.6774633333333384E-4</c:v>
                </c:pt>
                <c:pt idx="5809">
                  <c:v>1.6821200000000092E-4</c:v>
                </c:pt>
                <c:pt idx="5810">
                  <c:v>1.6868266666666707E-4</c:v>
                </c:pt>
                <c:pt idx="5811">
                  <c:v>1.6845233333333406E-4</c:v>
                </c:pt>
                <c:pt idx="5812">
                  <c:v>1.6867766666666767E-4</c:v>
                </c:pt>
                <c:pt idx="5813">
                  <c:v>1.6914833333333415E-4</c:v>
                </c:pt>
                <c:pt idx="5814">
                  <c:v>1.6892300000000051E-4</c:v>
                </c:pt>
                <c:pt idx="5815">
                  <c:v>1.6869266666666744E-4</c:v>
                </c:pt>
                <c:pt idx="5816">
                  <c:v>1.6868766666666791E-4</c:v>
                </c:pt>
                <c:pt idx="5817">
                  <c:v>1.6914833333333404E-4</c:v>
                </c:pt>
                <c:pt idx="5818">
                  <c:v>1.6938366666666762E-4</c:v>
                </c:pt>
                <c:pt idx="5819">
                  <c:v>1.6891800000000084E-4</c:v>
                </c:pt>
                <c:pt idx="5820">
                  <c:v>1.6938366666666762E-4</c:v>
                </c:pt>
                <c:pt idx="5821">
                  <c:v>1.6961900000000082E-4</c:v>
                </c:pt>
                <c:pt idx="5822">
                  <c:v>1.6984933333333413E-4</c:v>
                </c:pt>
                <c:pt idx="5823">
                  <c:v>1.6985433333333456E-4</c:v>
                </c:pt>
                <c:pt idx="5824">
                  <c:v>1.6938866666666745E-4</c:v>
                </c:pt>
                <c:pt idx="5825">
                  <c:v>1.6985933333333434E-4</c:v>
                </c:pt>
                <c:pt idx="5826">
                  <c:v>1.6939366666666731E-4</c:v>
                </c:pt>
                <c:pt idx="5827">
                  <c:v>1.6985933333333434E-4</c:v>
                </c:pt>
                <c:pt idx="5828">
                  <c:v>1.6938866666666721E-4</c:v>
                </c:pt>
                <c:pt idx="5829">
                  <c:v>1.6961900000000052E-4</c:v>
                </c:pt>
                <c:pt idx="5830">
                  <c:v>1.6938866666666745E-4</c:v>
                </c:pt>
                <c:pt idx="5831">
                  <c:v>1.6985933333333434E-4</c:v>
                </c:pt>
                <c:pt idx="5832">
                  <c:v>1.703250000000009E-4</c:v>
                </c:pt>
                <c:pt idx="5833">
                  <c:v>1.7056533333333412E-4</c:v>
                </c:pt>
                <c:pt idx="5834">
                  <c:v>1.7008966666666727E-4</c:v>
                </c:pt>
                <c:pt idx="5835">
                  <c:v>1.6961900000000087E-4</c:v>
                </c:pt>
                <c:pt idx="5836">
                  <c:v>1.6985933333333434E-4</c:v>
                </c:pt>
                <c:pt idx="5837">
                  <c:v>1.7056033333333396E-4</c:v>
                </c:pt>
                <c:pt idx="5838">
                  <c:v>1.6985433333333439E-4</c:v>
                </c:pt>
                <c:pt idx="5839">
                  <c:v>1.6961900000000087E-4</c:v>
                </c:pt>
                <c:pt idx="5840">
                  <c:v>1.6985433333333439E-4</c:v>
                </c:pt>
                <c:pt idx="5841">
                  <c:v>1.7032000000000031E-4</c:v>
                </c:pt>
                <c:pt idx="5842">
                  <c:v>1.7056533333333412E-4</c:v>
                </c:pt>
                <c:pt idx="5843">
                  <c:v>1.7056533333333399E-4</c:v>
                </c:pt>
                <c:pt idx="5844">
                  <c:v>1.7126633333333383E-4</c:v>
                </c:pt>
                <c:pt idx="5845">
                  <c:v>1.7009966666666702E-4</c:v>
                </c:pt>
                <c:pt idx="5846">
                  <c:v>1.6986433333333436E-4</c:v>
                </c:pt>
                <c:pt idx="5847">
                  <c:v>1.6962900000000095E-4</c:v>
                </c:pt>
                <c:pt idx="5848">
                  <c:v>1.6939866666666772E-4</c:v>
                </c:pt>
                <c:pt idx="5849">
                  <c:v>1.6963400000000127E-4</c:v>
                </c:pt>
                <c:pt idx="5850">
                  <c:v>1.7010466666666788E-4</c:v>
                </c:pt>
                <c:pt idx="5851">
                  <c:v>1.7033000000000038E-4</c:v>
                </c:pt>
                <c:pt idx="5852">
                  <c:v>1.7080566666666767E-4</c:v>
                </c:pt>
                <c:pt idx="5853">
                  <c:v>1.7150166666666746E-4</c:v>
                </c:pt>
                <c:pt idx="5854">
                  <c:v>1.7126633333333418E-4</c:v>
                </c:pt>
                <c:pt idx="5855">
                  <c:v>1.7103600000000082E-4</c:v>
                </c:pt>
                <c:pt idx="5856">
                  <c:v>1.705703333333338E-4</c:v>
                </c:pt>
                <c:pt idx="5857">
                  <c:v>1.710360000000006E-4</c:v>
                </c:pt>
                <c:pt idx="5858">
                  <c:v>1.7057033333333366E-4</c:v>
                </c:pt>
                <c:pt idx="5859">
                  <c:v>1.705703333333338E-4</c:v>
                </c:pt>
                <c:pt idx="5860">
                  <c:v>1.705703333333338E-4</c:v>
                </c:pt>
                <c:pt idx="5861">
                  <c:v>1.710310000000008E-4</c:v>
                </c:pt>
                <c:pt idx="5862">
                  <c:v>1.7080566666666767E-4</c:v>
                </c:pt>
                <c:pt idx="5863">
                  <c:v>1.705853333333339E-4</c:v>
                </c:pt>
                <c:pt idx="5864">
                  <c:v>1.7081566666666751E-4</c:v>
                </c:pt>
                <c:pt idx="5865">
                  <c:v>1.7082566666666791E-4</c:v>
                </c:pt>
                <c:pt idx="5866">
                  <c:v>1.6965900000000115E-4</c:v>
                </c:pt>
                <c:pt idx="5867">
                  <c:v>1.6919333333333388E-4</c:v>
                </c:pt>
                <c:pt idx="5868">
                  <c:v>1.6942866666666795E-4</c:v>
                </c:pt>
                <c:pt idx="5869">
                  <c:v>1.6965900000000066E-4</c:v>
                </c:pt>
                <c:pt idx="5870">
                  <c:v>1.6966400000000093E-4</c:v>
                </c:pt>
                <c:pt idx="5871">
                  <c:v>1.6966400000000074E-4</c:v>
                </c:pt>
                <c:pt idx="5872">
                  <c:v>1.7012466666666741E-4</c:v>
                </c:pt>
                <c:pt idx="5873">
                  <c:v>1.7035999999999985E-4</c:v>
                </c:pt>
                <c:pt idx="5874">
                  <c:v>1.7037000000000066E-4</c:v>
                </c:pt>
                <c:pt idx="5875">
                  <c:v>1.710660000000008E-4</c:v>
                </c:pt>
                <c:pt idx="5876">
                  <c:v>1.7083066666666731E-4</c:v>
                </c:pt>
                <c:pt idx="5877">
                  <c:v>1.7013466666666765E-4</c:v>
                </c:pt>
                <c:pt idx="5878">
                  <c:v>1.7037500000000104E-4</c:v>
                </c:pt>
                <c:pt idx="5879">
                  <c:v>1.7060533333333459E-4</c:v>
                </c:pt>
                <c:pt idx="5880">
                  <c:v>1.6989933333333448E-4</c:v>
                </c:pt>
                <c:pt idx="5881">
                  <c:v>1.7059033333333406E-4</c:v>
                </c:pt>
                <c:pt idx="5882">
                  <c:v>1.708256666666681E-4</c:v>
                </c:pt>
                <c:pt idx="5883">
                  <c:v>1.708306666666679E-4</c:v>
                </c:pt>
                <c:pt idx="5884">
                  <c:v>1.7129633333333371E-4</c:v>
                </c:pt>
                <c:pt idx="5885">
                  <c:v>1.7084066666666744E-4</c:v>
                </c:pt>
                <c:pt idx="5886">
                  <c:v>1.7130633333333362E-4</c:v>
                </c:pt>
                <c:pt idx="5887">
                  <c:v>1.7177200000000035E-4</c:v>
                </c:pt>
                <c:pt idx="5888">
                  <c:v>1.7130633333333362E-4</c:v>
                </c:pt>
                <c:pt idx="5889">
                  <c:v>1.7130133333333422E-4</c:v>
                </c:pt>
                <c:pt idx="5890">
                  <c:v>1.7153666666666766E-4</c:v>
                </c:pt>
                <c:pt idx="5891">
                  <c:v>1.7130633333333387E-4</c:v>
                </c:pt>
                <c:pt idx="5892">
                  <c:v>1.7061033333333426E-4</c:v>
                </c:pt>
                <c:pt idx="5893">
                  <c:v>1.7037500000000082E-4</c:v>
                </c:pt>
                <c:pt idx="5894">
                  <c:v>1.7038000000000055E-4</c:v>
                </c:pt>
                <c:pt idx="5895">
                  <c:v>1.7061033333333402E-4</c:v>
                </c:pt>
                <c:pt idx="5896">
                  <c:v>1.6967900000000049E-4</c:v>
                </c:pt>
                <c:pt idx="5897">
                  <c:v>1.6989933333333391E-4</c:v>
                </c:pt>
                <c:pt idx="5898">
                  <c:v>1.6919833333333388E-4</c:v>
                </c:pt>
                <c:pt idx="5899">
                  <c:v>1.7037499999999998E-4</c:v>
                </c:pt>
                <c:pt idx="5900">
                  <c:v>1.70139666666667E-4</c:v>
                </c:pt>
                <c:pt idx="5901">
                  <c:v>1.7060033333333449E-4</c:v>
                </c:pt>
                <c:pt idx="5902">
                  <c:v>1.7176200000000054E-4</c:v>
                </c:pt>
                <c:pt idx="5903">
                  <c:v>1.7037000000000042E-4</c:v>
                </c:pt>
                <c:pt idx="5904">
                  <c:v>1.7060033333333392E-4</c:v>
                </c:pt>
                <c:pt idx="5905">
                  <c:v>1.703750000000006E-4</c:v>
                </c:pt>
                <c:pt idx="5906">
                  <c:v>1.7061033333333426E-4</c:v>
                </c:pt>
                <c:pt idx="5907">
                  <c:v>1.7061033333333426E-4</c:v>
                </c:pt>
                <c:pt idx="5908">
                  <c:v>1.7061533333333434E-4</c:v>
                </c:pt>
                <c:pt idx="5909">
                  <c:v>1.7108600000000044E-4</c:v>
                </c:pt>
                <c:pt idx="5910">
                  <c:v>1.708506666666677E-4</c:v>
                </c:pt>
                <c:pt idx="5911">
                  <c:v>1.6968900000000073E-4</c:v>
                </c:pt>
                <c:pt idx="5912">
                  <c:v>1.6945366666666766E-4</c:v>
                </c:pt>
                <c:pt idx="5913">
                  <c:v>1.699143333333345E-4</c:v>
                </c:pt>
                <c:pt idx="5914">
                  <c:v>1.7038500000000109E-4</c:v>
                </c:pt>
                <c:pt idx="5915">
                  <c:v>1.7085566666666767E-4</c:v>
                </c:pt>
                <c:pt idx="5916">
                  <c:v>1.7109099999999987E-4</c:v>
                </c:pt>
                <c:pt idx="5917">
                  <c:v>1.7085566666666748E-4</c:v>
                </c:pt>
                <c:pt idx="5918">
                  <c:v>1.7062033333333442E-4</c:v>
                </c:pt>
                <c:pt idx="5919">
                  <c:v>1.710810000000008E-4</c:v>
                </c:pt>
                <c:pt idx="5920">
                  <c:v>1.7085066666666735E-4</c:v>
                </c:pt>
                <c:pt idx="5921">
                  <c:v>1.7108100000000053E-4</c:v>
                </c:pt>
                <c:pt idx="5922">
                  <c:v>1.7086066666666724E-4</c:v>
                </c:pt>
                <c:pt idx="5923">
                  <c:v>1.7155666666666708E-4</c:v>
                </c:pt>
                <c:pt idx="5924">
                  <c:v>1.7132633333333358E-4</c:v>
                </c:pt>
                <c:pt idx="5925">
                  <c:v>1.7085566666666732E-4</c:v>
                </c:pt>
                <c:pt idx="5926">
                  <c:v>1.7086566666666718E-4</c:v>
                </c:pt>
                <c:pt idx="5927">
                  <c:v>1.7109600000000022E-4</c:v>
                </c:pt>
                <c:pt idx="5928">
                  <c:v>1.7132633333333342E-4</c:v>
                </c:pt>
                <c:pt idx="5929">
                  <c:v>1.7039499999999983E-4</c:v>
                </c:pt>
                <c:pt idx="5930">
                  <c:v>1.7086066666666724E-4</c:v>
                </c:pt>
                <c:pt idx="5931">
                  <c:v>1.7063033333333382E-4</c:v>
                </c:pt>
                <c:pt idx="5932">
                  <c:v>1.7063533333333428E-4</c:v>
                </c:pt>
                <c:pt idx="5933">
                  <c:v>1.711010000000006E-4</c:v>
                </c:pt>
                <c:pt idx="5934">
                  <c:v>1.7180200000000047E-4</c:v>
                </c:pt>
                <c:pt idx="5935">
                  <c:v>1.7226266666666728E-4</c:v>
                </c:pt>
                <c:pt idx="5936">
                  <c:v>1.7226766666666722E-4</c:v>
                </c:pt>
                <c:pt idx="5937">
                  <c:v>1.7272833333333422E-4</c:v>
                </c:pt>
                <c:pt idx="5938">
                  <c:v>1.7250299999999988E-4</c:v>
                </c:pt>
                <c:pt idx="5939">
                  <c:v>1.7226266666666698E-4</c:v>
                </c:pt>
                <c:pt idx="5940">
                  <c:v>1.7109600000000046E-4</c:v>
                </c:pt>
                <c:pt idx="5941">
                  <c:v>1.7086566666666751E-4</c:v>
                </c:pt>
                <c:pt idx="5942">
                  <c:v>1.7086566666666751E-4</c:v>
                </c:pt>
                <c:pt idx="5943">
                  <c:v>1.7087066666666726E-4</c:v>
                </c:pt>
                <c:pt idx="5944">
                  <c:v>1.7086566666666732E-4</c:v>
                </c:pt>
                <c:pt idx="5945">
                  <c:v>1.7133133333333426E-4</c:v>
                </c:pt>
                <c:pt idx="5946">
                  <c:v>1.7133133333333399E-4</c:v>
                </c:pt>
                <c:pt idx="5947">
                  <c:v>1.711010000000006E-4</c:v>
                </c:pt>
                <c:pt idx="5948">
                  <c:v>1.7087066666666712E-4</c:v>
                </c:pt>
                <c:pt idx="5949">
                  <c:v>1.708706666666675E-4</c:v>
                </c:pt>
                <c:pt idx="5950">
                  <c:v>1.7064033333333419E-4</c:v>
                </c:pt>
                <c:pt idx="5951">
                  <c:v>1.7110600000000057E-4</c:v>
                </c:pt>
                <c:pt idx="5952">
                  <c:v>1.7087566666666777E-4</c:v>
                </c:pt>
                <c:pt idx="5953">
                  <c:v>1.7111100000000084E-4</c:v>
                </c:pt>
                <c:pt idx="5954">
                  <c:v>1.7064533333333449E-4</c:v>
                </c:pt>
                <c:pt idx="5955">
                  <c:v>1.7111100000000059E-4</c:v>
                </c:pt>
                <c:pt idx="5956">
                  <c:v>1.7111100000000059E-4</c:v>
                </c:pt>
                <c:pt idx="5957">
                  <c:v>1.7111100000000059E-4</c:v>
                </c:pt>
                <c:pt idx="5958">
                  <c:v>1.7065033333333432E-4</c:v>
                </c:pt>
                <c:pt idx="5959">
                  <c:v>1.7180700000000103E-4</c:v>
                </c:pt>
                <c:pt idx="5960">
                  <c:v>1.708706666666675E-4</c:v>
                </c:pt>
                <c:pt idx="5961">
                  <c:v>1.7110600000000087E-4</c:v>
                </c:pt>
                <c:pt idx="5962">
                  <c:v>1.7133633333333415E-4</c:v>
                </c:pt>
                <c:pt idx="5963">
                  <c:v>1.7134133333333415E-4</c:v>
                </c:pt>
                <c:pt idx="5964">
                  <c:v>1.7157666666666696E-4</c:v>
                </c:pt>
                <c:pt idx="5965">
                  <c:v>1.7157166666666732E-4</c:v>
                </c:pt>
                <c:pt idx="5966">
                  <c:v>1.7134133333333377E-4</c:v>
                </c:pt>
                <c:pt idx="5967">
                  <c:v>1.7157166666666724E-4</c:v>
                </c:pt>
                <c:pt idx="5968">
                  <c:v>1.7111100000000032E-4</c:v>
                </c:pt>
                <c:pt idx="5969">
                  <c:v>1.7227766666666738E-4</c:v>
                </c:pt>
                <c:pt idx="5970">
                  <c:v>1.7181200000000049E-4</c:v>
                </c:pt>
                <c:pt idx="5971">
                  <c:v>1.7227766666666711E-4</c:v>
                </c:pt>
                <c:pt idx="5972">
                  <c:v>1.7158166666666723E-4</c:v>
                </c:pt>
                <c:pt idx="5973">
                  <c:v>1.7205233333333393E-4</c:v>
                </c:pt>
                <c:pt idx="5974">
                  <c:v>1.7205233333333393E-4</c:v>
                </c:pt>
                <c:pt idx="5975">
                  <c:v>1.7227766666666749E-4</c:v>
                </c:pt>
                <c:pt idx="5976">
                  <c:v>1.7204733333333407E-4</c:v>
                </c:pt>
                <c:pt idx="5977">
                  <c:v>1.7204733333333407E-4</c:v>
                </c:pt>
                <c:pt idx="5978">
                  <c:v>1.7227766666666711E-4</c:v>
                </c:pt>
                <c:pt idx="5979">
                  <c:v>1.720523333333342E-4</c:v>
                </c:pt>
                <c:pt idx="5980">
                  <c:v>1.7181700000000062E-4</c:v>
                </c:pt>
                <c:pt idx="5981">
                  <c:v>1.7135633333333395E-4</c:v>
                </c:pt>
                <c:pt idx="5982">
                  <c:v>1.7158666666666726E-4</c:v>
                </c:pt>
                <c:pt idx="5983">
                  <c:v>1.7112100000000048E-4</c:v>
                </c:pt>
                <c:pt idx="5984">
                  <c:v>1.7112100000000072E-4</c:v>
                </c:pt>
                <c:pt idx="5985">
                  <c:v>1.718220000000004E-4</c:v>
                </c:pt>
                <c:pt idx="5986">
                  <c:v>1.722826666666674E-4</c:v>
                </c:pt>
                <c:pt idx="5987">
                  <c:v>1.7158666666666712E-4</c:v>
                </c:pt>
                <c:pt idx="5988">
                  <c:v>1.7205233333333393E-4</c:v>
                </c:pt>
                <c:pt idx="5989">
                  <c:v>1.7181700000000062E-4</c:v>
                </c:pt>
                <c:pt idx="5990">
                  <c:v>1.720523333333342E-4</c:v>
                </c:pt>
                <c:pt idx="5991">
                  <c:v>1.7205233333333398E-4</c:v>
                </c:pt>
                <c:pt idx="5992">
                  <c:v>1.7135633333333368E-4</c:v>
                </c:pt>
                <c:pt idx="5993">
                  <c:v>1.7205733333333431E-4</c:v>
                </c:pt>
                <c:pt idx="5994">
                  <c:v>1.7205733333333406E-4</c:v>
                </c:pt>
                <c:pt idx="5995">
                  <c:v>1.7229266666666742E-4</c:v>
                </c:pt>
                <c:pt idx="5996">
                  <c:v>1.7229266666666759E-4</c:v>
                </c:pt>
                <c:pt idx="5997">
                  <c:v>1.7252800000000106E-4</c:v>
                </c:pt>
                <c:pt idx="5998">
                  <c:v>1.7206233333333409E-4</c:v>
                </c:pt>
                <c:pt idx="5999">
                  <c:v>1.7206233333333384E-4</c:v>
                </c:pt>
                <c:pt idx="6000">
                  <c:v>1.7183200000000067E-4</c:v>
                </c:pt>
                <c:pt idx="6001">
                  <c:v>1.7206733333333433E-4</c:v>
                </c:pt>
                <c:pt idx="6002">
                  <c:v>1.7159666666666766E-4</c:v>
                </c:pt>
                <c:pt idx="6003">
                  <c:v>1.7113600000000066E-4</c:v>
                </c:pt>
                <c:pt idx="6004">
                  <c:v>1.7159666666666739E-4</c:v>
                </c:pt>
                <c:pt idx="6005">
                  <c:v>1.7183200000000067E-4</c:v>
                </c:pt>
                <c:pt idx="6006">
                  <c:v>1.7159666666666725E-4</c:v>
                </c:pt>
                <c:pt idx="6007">
                  <c:v>1.7159666666666739E-4</c:v>
                </c:pt>
                <c:pt idx="6008">
                  <c:v>1.7229766666666775E-4</c:v>
                </c:pt>
                <c:pt idx="6009">
                  <c:v>1.7230266666666742E-4</c:v>
                </c:pt>
                <c:pt idx="6010">
                  <c:v>1.7276833333333414E-4</c:v>
                </c:pt>
                <c:pt idx="6011">
                  <c:v>1.7276833333333404E-4</c:v>
                </c:pt>
                <c:pt idx="6012">
                  <c:v>1.7137133333333416E-4</c:v>
                </c:pt>
                <c:pt idx="6013">
                  <c:v>1.716066666666676E-4</c:v>
                </c:pt>
                <c:pt idx="6014">
                  <c:v>1.7160166666666779E-4</c:v>
                </c:pt>
                <c:pt idx="6015">
                  <c:v>1.7137133333333416E-4</c:v>
                </c:pt>
                <c:pt idx="6016">
                  <c:v>1.7068033333333388E-4</c:v>
                </c:pt>
                <c:pt idx="6017">
                  <c:v>1.7045000000000032E-4</c:v>
                </c:pt>
                <c:pt idx="6018">
                  <c:v>1.7069033333333414E-4</c:v>
                </c:pt>
                <c:pt idx="6019">
                  <c:v>1.7021966666666739E-4</c:v>
                </c:pt>
                <c:pt idx="6020">
                  <c:v>1.7022966666666766E-4</c:v>
                </c:pt>
                <c:pt idx="6021">
                  <c:v>1.7023466666666757E-4</c:v>
                </c:pt>
                <c:pt idx="6022">
                  <c:v>1.7046500000000107E-4</c:v>
                </c:pt>
                <c:pt idx="6023">
                  <c:v>1.7047000000000099E-4</c:v>
                </c:pt>
                <c:pt idx="6024">
                  <c:v>1.6976900000000052E-4</c:v>
                </c:pt>
                <c:pt idx="6025">
                  <c:v>1.7023466666666703E-4</c:v>
                </c:pt>
                <c:pt idx="6026">
                  <c:v>1.7046500000000029E-4</c:v>
                </c:pt>
                <c:pt idx="6027">
                  <c:v>1.702346666666676E-4</c:v>
                </c:pt>
                <c:pt idx="6028">
                  <c:v>1.6976900000000098E-4</c:v>
                </c:pt>
                <c:pt idx="6029">
                  <c:v>1.6976900000000098E-4</c:v>
                </c:pt>
                <c:pt idx="6030">
                  <c:v>1.6953866666666786E-4</c:v>
                </c:pt>
                <c:pt idx="6031">
                  <c:v>1.6976900000000098E-4</c:v>
                </c:pt>
                <c:pt idx="6032">
                  <c:v>1.6931333333333447E-4</c:v>
                </c:pt>
                <c:pt idx="6033">
                  <c:v>1.6954366666666753E-4</c:v>
                </c:pt>
                <c:pt idx="6034">
                  <c:v>1.6977900000000038E-4</c:v>
                </c:pt>
                <c:pt idx="6035">
                  <c:v>1.6977900000000038E-4</c:v>
                </c:pt>
                <c:pt idx="6036">
                  <c:v>1.6862233333333408E-4</c:v>
                </c:pt>
                <c:pt idx="6037">
                  <c:v>1.6861233333333425E-4</c:v>
                </c:pt>
                <c:pt idx="6038">
                  <c:v>1.6884766666666788E-4</c:v>
                </c:pt>
                <c:pt idx="6039">
                  <c:v>1.6931333333333425E-4</c:v>
                </c:pt>
                <c:pt idx="6040">
                  <c:v>1.6839200000000047E-4</c:v>
                </c:pt>
                <c:pt idx="6041">
                  <c:v>1.6838200000000064E-4</c:v>
                </c:pt>
                <c:pt idx="6042">
                  <c:v>1.6955366666666745E-4</c:v>
                </c:pt>
                <c:pt idx="6043">
                  <c:v>1.6931833333333417E-4</c:v>
                </c:pt>
                <c:pt idx="6044">
                  <c:v>1.6908800000000105E-4</c:v>
                </c:pt>
                <c:pt idx="6045">
                  <c:v>1.6908800000000078E-4</c:v>
                </c:pt>
                <c:pt idx="6046">
                  <c:v>1.6885766666666785E-4</c:v>
                </c:pt>
                <c:pt idx="6047">
                  <c:v>1.6931833333333398E-4</c:v>
                </c:pt>
                <c:pt idx="6048">
                  <c:v>1.6978900000000051E-4</c:v>
                </c:pt>
                <c:pt idx="6049">
                  <c:v>1.686273333333344E-4</c:v>
                </c:pt>
                <c:pt idx="6050">
                  <c:v>1.6933333333333427E-4</c:v>
                </c:pt>
                <c:pt idx="6051">
                  <c:v>1.695686666666672E-4</c:v>
                </c:pt>
                <c:pt idx="6052">
                  <c:v>1.7096566666666735E-4</c:v>
                </c:pt>
                <c:pt idx="6053">
                  <c:v>1.70039333333334E-4</c:v>
                </c:pt>
                <c:pt idx="6054">
                  <c:v>1.7050500000000073E-4</c:v>
                </c:pt>
                <c:pt idx="6055">
                  <c:v>1.7027466666666755E-4</c:v>
                </c:pt>
                <c:pt idx="6056">
                  <c:v>1.7120600000000068E-4</c:v>
                </c:pt>
                <c:pt idx="6057">
                  <c:v>1.7051500000000042E-4</c:v>
                </c:pt>
                <c:pt idx="6058">
                  <c:v>1.7074533333333419E-4</c:v>
                </c:pt>
                <c:pt idx="6059">
                  <c:v>1.7098566666666739E-4</c:v>
                </c:pt>
                <c:pt idx="6060">
                  <c:v>1.7168666666666723E-4</c:v>
                </c:pt>
                <c:pt idx="6061">
                  <c:v>1.716866666666671E-4</c:v>
                </c:pt>
                <c:pt idx="6062">
                  <c:v>1.7145133333333384E-4</c:v>
                </c:pt>
                <c:pt idx="6063">
                  <c:v>1.7075533333333419E-4</c:v>
                </c:pt>
                <c:pt idx="6064">
                  <c:v>1.7099066666666744E-4</c:v>
                </c:pt>
                <c:pt idx="6065">
                  <c:v>1.7053000000000107E-4</c:v>
                </c:pt>
                <c:pt idx="6066">
                  <c:v>1.702996666666674E-4</c:v>
                </c:pt>
                <c:pt idx="6067">
                  <c:v>1.7077033333333375E-4</c:v>
                </c:pt>
                <c:pt idx="6068">
                  <c:v>1.7077033333333375E-4</c:v>
                </c:pt>
                <c:pt idx="6069">
                  <c:v>1.7054E-4</c:v>
                </c:pt>
                <c:pt idx="6070">
                  <c:v>1.7077033333333386E-4</c:v>
                </c:pt>
                <c:pt idx="6071">
                  <c:v>1.7147133333333411E-4</c:v>
                </c:pt>
                <c:pt idx="6072">
                  <c:v>1.7147133333333411E-4</c:v>
                </c:pt>
                <c:pt idx="6073">
                  <c:v>1.7286833333333444E-4</c:v>
                </c:pt>
                <c:pt idx="6074">
                  <c:v>1.7217233333333379E-4</c:v>
                </c:pt>
                <c:pt idx="6075">
                  <c:v>1.72177333333334E-4</c:v>
                </c:pt>
                <c:pt idx="6076">
                  <c:v>1.7194700000000058E-4</c:v>
                </c:pt>
                <c:pt idx="6077">
                  <c:v>1.7218233333333348E-4</c:v>
                </c:pt>
                <c:pt idx="6078">
                  <c:v>1.7241266666666714E-4</c:v>
                </c:pt>
                <c:pt idx="6079">
                  <c:v>1.7218233333333348E-4</c:v>
                </c:pt>
                <c:pt idx="6080">
                  <c:v>1.7218733333333364E-4</c:v>
                </c:pt>
                <c:pt idx="6081">
                  <c:v>1.7172166666666735E-4</c:v>
                </c:pt>
                <c:pt idx="6082">
                  <c:v>1.721923333333335E-4</c:v>
                </c:pt>
                <c:pt idx="6083">
                  <c:v>1.7172666666666702E-4</c:v>
                </c:pt>
                <c:pt idx="6084">
                  <c:v>1.7266299999999998E-4</c:v>
                </c:pt>
                <c:pt idx="6085">
                  <c:v>1.7242766666666733E-4</c:v>
                </c:pt>
                <c:pt idx="6086">
                  <c:v>1.728933333333337E-4</c:v>
                </c:pt>
                <c:pt idx="6087">
                  <c:v>1.7289833333333416E-4</c:v>
                </c:pt>
                <c:pt idx="6088">
                  <c:v>1.7266300000000042E-4</c:v>
                </c:pt>
                <c:pt idx="6089">
                  <c:v>1.7312366666666712E-4</c:v>
                </c:pt>
                <c:pt idx="6090">
                  <c:v>1.7289833333333416E-4</c:v>
                </c:pt>
                <c:pt idx="6091">
                  <c:v>1.724276666666673E-4</c:v>
                </c:pt>
                <c:pt idx="6092">
                  <c:v>1.7313366666666722E-4</c:v>
                </c:pt>
                <c:pt idx="6093">
                  <c:v>1.7289833333333416E-4</c:v>
                </c:pt>
                <c:pt idx="6094">
                  <c:v>1.7336900000000026E-4</c:v>
                </c:pt>
                <c:pt idx="6095">
                  <c:v>1.7266800000000052E-4</c:v>
                </c:pt>
                <c:pt idx="6096">
                  <c:v>1.7220733333333412E-4</c:v>
                </c:pt>
                <c:pt idx="6097">
                  <c:v>1.7289833333333394E-4</c:v>
                </c:pt>
                <c:pt idx="6098">
                  <c:v>1.7173666666666721E-4</c:v>
                </c:pt>
                <c:pt idx="6099">
                  <c:v>1.7197200000000054E-4</c:v>
                </c:pt>
                <c:pt idx="6100">
                  <c:v>1.7220733333333445E-4</c:v>
                </c:pt>
                <c:pt idx="6101">
                  <c:v>1.7220233333333426E-4</c:v>
                </c:pt>
                <c:pt idx="6102">
                  <c:v>1.7197200000000054E-4</c:v>
                </c:pt>
                <c:pt idx="6103">
                  <c:v>1.7267300000000066E-4</c:v>
                </c:pt>
                <c:pt idx="6104">
                  <c:v>1.7337900000000039E-4</c:v>
                </c:pt>
                <c:pt idx="6105">
                  <c:v>1.7337900000000039E-4</c:v>
                </c:pt>
                <c:pt idx="6106">
                  <c:v>1.7361433333333407E-4</c:v>
                </c:pt>
                <c:pt idx="6107">
                  <c:v>1.7408500000000082E-4</c:v>
                </c:pt>
                <c:pt idx="6108">
                  <c:v>1.7477600000000062E-4</c:v>
                </c:pt>
                <c:pt idx="6109">
                  <c:v>1.752466666666675E-4</c:v>
                </c:pt>
                <c:pt idx="6110">
                  <c:v>1.7571233333333407E-4</c:v>
                </c:pt>
                <c:pt idx="6111">
                  <c:v>1.7477600000000046E-4</c:v>
                </c:pt>
                <c:pt idx="6112">
                  <c:v>1.7455066666666744E-4</c:v>
                </c:pt>
                <c:pt idx="6113">
                  <c:v>1.7455066666666725E-4</c:v>
                </c:pt>
                <c:pt idx="6114">
                  <c:v>1.7455566666666722E-4</c:v>
                </c:pt>
                <c:pt idx="6115">
                  <c:v>1.7385466666666743E-4</c:v>
                </c:pt>
                <c:pt idx="6116">
                  <c:v>1.7385466666666743E-4</c:v>
                </c:pt>
                <c:pt idx="6117">
                  <c:v>1.7455566666666752E-4</c:v>
                </c:pt>
                <c:pt idx="6118">
                  <c:v>1.7432533333333407E-4</c:v>
                </c:pt>
                <c:pt idx="6119">
                  <c:v>1.7502633333333411E-4</c:v>
                </c:pt>
                <c:pt idx="6120">
                  <c:v>1.7525666666666753E-4</c:v>
                </c:pt>
                <c:pt idx="6121">
                  <c:v>1.7525666666666717E-4</c:v>
                </c:pt>
                <c:pt idx="6122">
                  <c:v>1.7572233333333376E-4</c:v>
                </c:pt>
                <c:pt idx="6123">
                  <c:v>1.7572233333333376E-4</c:v>
                </c:pt>
                <c:pt idx="6124">
                  <c:v>1.7502633333333362E-4</c:v>
                </c:pt>
                <c:pt idx="6125">
                  <c:v>1.7479600000000023E-4</c:v>
                </c:pt>
                <c:pt idx="6126">
                  <c:v>1.7525666666666707E-4</c:v>
                </c:pt>
                <c:pt idx="6127">
                  <c:v>1.7549700000000064E-4</c:v>
                </c:pt>
                <c:pt idx="6128">
                  <c:v>1.7549700000000064E-4</c:v>
                </c:pt>
                <c:pt idx="6129">
                  <c:v>1.7457066666666705E-4</c:v>
                </c:pt>
                <c:pt idx="6130">
                  <c:v>1.7410500000000065E-4</c:v>
                </c:pt>
                <c:pt idx="6131">
                  <c:v>1.7411000000000016E-4</c:v>
                </c:pt>
                <c:pt idx="6132">
                  <c:v>1.7480600000000044E-4</c:v>
                </c:pt>
                <c:pt idx="6133">
                  <c:v>1.7411000000000054E-4</c:v>
                </c:pt>
                <c:pt idx="6134">
                  <c:v>1.7411000000000054E-4</c:v>
                </c:pt>
                <c:pt idx="6135">
                  <c:v>1.7434533333333382E-4</c:v>
                </c:pt>
                <c:pt idx="6136">
                  <c:v>1.7387966666666723E-4</c:v>
                </c:pt>
                <c:pt idx="6137">
                  <c:v>1.7480600000000055E-4</c:v>
                </c:pt>
                <c:pt idx="6138">
                  <c:v>1.752716666666673E-4</c:v>
                </c:pt>
                <c:pt idx="6139">
                  <c:v>1.7550700000000012E-4</c:v>
                </c:pt>
                <c:pt idx="6140">
                  <c:v>1.7550700000000012E-4</c:v>
                </c:pt>
                <c:pt idx="6141">
                  <c:v>1.7574233333333362E-4</c:v>
                </c:pt>
                <c:pt idx="6142">
                  <c:v>1.7574733333333367E-4</c:v>
                </c:pt>
                <c:pt idx="6143">
                  <c:v>1.7435033333333387E-4</c:v>
                </c:pt>
                <c:pt idx="6144">
                  <c:v>1.757423333333334E-4</c:v>
                </c:pt>
                <c:pt idx="6145">
                  <c:v>1.7504633333333366E-4</c:v>
                </c:pt>
                <c:pt idx="6146">
                  <c:v>1.7552200000000044E-4</c:v>
                </c:pt>
                <c:pt idx="6147">
                  <c:v>1.7552200000000044E-4</c:v>
                </c:pt>
                <c:pt idx="6148">
                  <c:v>1.7506133333333409E-4</c:v>
                </c:pt>
                <c:pt idx="6149">
                  <c:v>1.7459066666666699E-4</c:v>
                </c:pt>
                <c:pt idx="6150">
                  <c:v>1.7482600000000048E-4</c:v>
                </c:pt>
                <c:pt idx="6151">
                  <c:v>1.7459066666666699E-4</c:v>
                </c:pt>
                <c:pt idx="6152">
                  <c:v>1.7459066666666707E-4</c:v>
                </c:pt>
                <c:pt idx="6153">
                  <c:v>1.7575233333333364E-4</c:v>
                </c:pt>
                <c:pt idx="6154">
                  <c:v>1.7506133333333425E-4</c:v>
                </c:pt>
                <c:pt idx="6155">
                  <c:v>1.7506633333333428E-4</c:v>
                </c:pt>
                <c:pt idx="6156">
                  <c:v>1.7529666666666748E-4</c:v>
                </c:pt>
                <c:pt idx="6157">
                  <c:v>1.7529666666666748E-4</c:v>
                </c:pt>
                <c:pt idx="6158">
                  <c:v>1.7506133333333425E-4</c:v>
                </c:pt>
                <c:pt idx="6159">
                  <c:v>1.7506133333333425E-4</c:v>
                </c:pt>
                <c:pt idx="6160">
                  <c:v>1.7576233333333353E-4</c:v>
                </c:pt>
                <c:pt idx="6161">
                  <c:v>1.7529666666666699E-4</c:v>
                </c:pt>
                <c:pt idx="6162">
                  <c:v>1.7553200000000011E-4</c:v>
                </c:pt>
                <c:pt idx="6163">
                  <c:v>1.74360333333334E-4</c:v>
                </c:pt>
                <c:pt idx="6164">
                  <c:v>1.7389466666666747E-4</c:v>
                </c:pt>
                <c:pt idx="6165">
                  <c:v>1.7343900000000076E-4</c:v>
                </c:pt>
                <c:pt idx="6166">
                  <c:v>1.7366933333333396E-4</c:v>
                </c:pt>
                <c:pt idx="6167">
                  <c:v>1.741350000000002E-4</c:v>
                </c:pt>
                <c:pt idx="6168">
                  <c:v>1.7390466666666735E-4</c:v>
                </c:pt>
                <c:pt idx="6169">
                  <c:v>1.7367933333333385E-4</c:v>
                </c:pt>
                <c:pt idx="6170">
                  <c:v>1.7320866666666745E-4</c:v>
                </c:pt>
                <c:pt idx="6171">
                  <c:v>1.7343900000000087E-4</c:v>
                </c:pt>
                <c:pt idx="6172">
                  <c:v>1.7414000000000047E-4</c:v>
                </c:pt>
                <c:pt idx="6173">
                  <c:v>1.7368433333333407E-4</c:v>
                </c:pt>
                <c:pt idx="6174">
                  <c:v>1.7414500000000068E-4</c:v>
                </c:pt>
                <c:pt idx="6175">
                  <c:v>1.7391466666666735E-4</c:v>
                </c:pt>
                <c:pt idx="6176">
                  <c:v>1.7368433333333407E-4</c:v>
                </c:pt>
                <c:pt idx="6177">
                  <c:v>1.736793333333342E-4</c:v>
                </c:pt>
                <c:pt idx="6178">
                  <c:v>1.7344900000000079E-4</c:v>
                </c:pt>
                <c:pt idx="6179">
                  <c:v>1.7367933333333407E-4</c:v>
                </c:pt>
                <c:pt idx="6180">
                  <c:v>1.7414000000000047E-4</c:v>
                </c:pt>
                <c:pt idx="6181">
                  <c:v>1.7414500000000068E-4</c:v>
                </c:pt>
                <c:pt idx="6182">
                  <c:v>1.7367933333333407E-4</c:v>
                </c:pt>
                <c:pt idx="6183">
                  <c:v>1.7321366666666745E-4</c:v>
                </c:pt>
                <c:pt idx="6184">
                  <c:v>1.7344400000000081E-4</c:v>
                </c:pt>
                <c:pt idx="6185">
                  <c:v>1.7414500000000001E-4</c:v>
                </c:pt>
                <c:pt idx="6186">
                  <c:v>1.7390966666666724E-4</c:v>
                </c:pt>
                <c:pt idx="6187">
                  <c:v>1.743803333333338E-4</c:v>
                </c:pt>
                <c:pt idx="6188">
                  <c:v>1.7391466666666735E-4</c:v>
                </c:pt>
                <c:pt idx="6189">
                  <c:v>1.7461066666666746E-4</c:v>
                </c:pt>
                <c:pt idx="6190">
                  <c:v>1.7461566666666757E-4</c:v>
                </c:pt>
                <c:pt idx="6191">
                  <c:v>1.7368933333333412E-4</c:v>
                </c:pt>
                <c:pt idx="6192">
                  <c:v>1.7461566666666768E-4</c:v>
                </c:pt>
                <c:pt idx="6193">
                  <c:v>1.7553700000000016E-4</c:v>
                </c:pt>
                <c:pt idx="6194">
                  <c:v>1.7531666666666714E-4</c:v>
                </c:pt>
                <c:pt idx="6195">
                  <c:v>1.7601266666666742E-4</c:v>
                </c:pt>
                <c:pt idx="6196">
                  <c:v>1.7531666666666714E-4</c:v>
                </c:pt>
                <c:pt idx="6197">
                  <c:v>1.7554700000000005E-4</c:v>
                </c:pt>
                <c:pt idx="6198">
                  <c:v>1.7555199999999999E-4</c:v>
                </c:pt>
                <c:pt idx="6199">
                  <c:v>1.7531666666666714E-4</c:v>
                </c:pt>
                <c:pt idx="6200">
                  <c:v>1.743903333333338E-4</c:v>
                </c:pt>
                <c:pt idx="6201">
                  <c:v>1.7485600000000047E-4</c:v>
                </c:pt>
                <c:pt idx="6202">
                  <c:v>1.7508133333333405E-4</c:v>
                </c:pt>
                <c:pt idx="6203">
                  <c:v>1.7485100000000063E-4</c:v>
                </c:pt>
                <c:pt idx="6204">
                  <c:v>1.7554200000000024E-4</c:v>
                </c:pt>
                <c:pt idx="6205">
                  <c:v>1.7508133333333421E-4</c:v>
                </c:pt>
                <c:pt idx="6206">
                  <c:v>1.7531166666666717E-4</c:v>
                </c:pt>
                <c:pt idx="6207">
                  <c:v>1.7507633333333395E-4</c:v>
                </c:pt>
                <c:pt idx="6208">
                  <c:v>1.7508133333333432E-4</c:v>
                </c:pt>
                <c:pt idx="6209">
                  <c:v>1.7508133333333392E-4</c:v>
                </c:pt>
                <c:pt idx="6210">
                  <c:v>1.7461566666666768E-4</c:v>
                </c:pt>
                <c:pt idx="6211">
                  <c:v>1.7531666666666714E-4</c:v>
                </c:pt>
                <c:pt idx="6212">
                  <c:v>1.7601766666666753E-4</c:v>
                </c:pt>
                <c:pt idx="6213">
                  <c:v>1.7578233333333365E-4</c:v>
                </c:pt>
                <c:pt idx="6214">
                  <c:v>1.7555200000000037E-4</c:v>
                </c:pt>
                <c:pt idx="6215">
                  <c:v>1.7578233333333379E-4</c:v>
                </c:pt>
                <c:pt idx="6216">
                  <c:v>1.7509133333333394E-4</c:v>
                </c:pt>
                <c:pt idx="6217">
                  <c:v>1.7555700000000061E-4</c:v>
                </c:pt>
                <c:pt idx="6218">
                  <c:v>1.7556200000000031E-4</c:v>
                </c:pt>
                <c:pt idx="6219">
                  <c:v>1.7625800000000072E-4</c:v>
                </c:pt>
                <c:pt idx="6220">
                  <c:v>1.7625300000000048E-4</c:v>
                </c:pt>
                <c:pt idx="6221">
                  <c:v>1.7672366666666737E-4</c:v>
                </c:pt>
                <c:pt idx="6222">
                  <c:v>1.7672366666666726E-4</c:v>
                </c:pt>
                <c:pt idx="6223">
                  <c:v>1.7625800000000053E-4</c:v>
                </c:pt>
                <c:pt idx="6224">
                  <c:v>1.7648833333333395E-4</c:v>
                </c:pt>
                <c:pt idx="6225">
                  <c:v>1.7579233333333356E-4</c:v>
                </c:pt>
                <c:pt idx="6226">
                  <c:v>1.7602766666666768E-4</c:v>
                </c:pt>
                <c:pt idx="6227">
                  <c:v>1.7650333333333394E-4</c:v>
                </c:pt>
                <c:pt idx="6228">
                  <c:v>1.7556700000000012E-4</c:v>
                </c:pt>
                <c:pt idx="6229">
                  <c:v>1.7533166666666738E-4</c:v>
                </c:pt>
                <c:pt idx="6230">
                  <c:v>1.7510133333333434E-4</c:v>
                </c:pt>
                <c:pt idx="6231">
                  <c:v>1.7672366666666737E-4</c:v>
                </c:pt>
                <c:pt idx="6232">
                  <c:v>1.7602766666666728E-4</c:v>
                </c:pt>
                <c:pt idx="6233">
                  <c:v>1.7602766666666774E-4</c:v>
                </c:pt>
                <c:pt idx="6234">
                  <c:v>1.7625300000000032E-4</c:v>
                </c:pt>
                <c:pt idx="6235">
                  <c:v>1.7579733333333402E-4</c:v>
                </c:pt>
                <c:pt idx="6236">
                  <c:v>1.7580233333333413E-4</c:v>
                </c:pt>
                <c:pt idx="6237">
                  <c:v>1.7603266666666744E-4</c:v>
                </c:pt>
                <c:pt idx="6238">
                  <c:v>1.7674366666666706E-4</c:v>
                </c:pt>
                <c:pt idx="6239">
                  <c:v>1.7626800000000066E-4</c:v>
                </c:pt>
                <c:pt idx="6240">
                  <c:v>1.7650333333333408E-4</c:v>
                </c:pt>
                <c:pt idx="6241">
                  <c:v>1.7650333333333394E-4</c:v>
                </c:pt>
                <c:pt idx="6242">
                  <c:v>1.7627300000000066E-4</c:v>
                </c:pt>
                <c:pt idx="6243">
                  <c:v>1.7650833333333402E-4</c:v>
                </c:pt>
                <c:pt idx="6244">
                  <c:v>1.7603766666666763E-4</c:v>
                </c:pt>
                <c:pt idx="6245">
                  <c:v>1.7650833333333416E-4</c:v>
                </c:pt>
                <c:pt idx="6246">
                  <c:v>1.7604766666666767E-4</c:v>
                </c:pt>
                <c:pt idx="6247">
                  <c:v>1.7628300000000014E-4</c:v>
                </c:pt>
                <c:pt idx="6248">
                  <c:v>1.7674866666666714E-4</c:v>
                </c:pt>
                <c:pt idx="6249">
                  <c:v>1.7651333333333364E-4</c:v>
                </c:pt>
                <c:pt idx="6250">
                  <c:v>1.7627800000000058E-4</c:v>
                </c:pt>
                <c:pt idx="6251">
                  <c:v>1.7650833333333402E-4</c:v>
                </c:pt>
                <c:pt idx="6252">
                  <c:v>1.769740000000008E-4</c:v>
                </c:pt>
                <c:pt idx="6253">
                  <c:v>1.7721433333333454E-4</c:v>
                </c:pt>
                <c:pt idx="6254">
                  <c:v>1.7697900000000048E-4</c:v>
                </c:pt>
                <c:pt idx="6255">
                  <c:v>1.7675366666666727E-4</c:v>
                </c:pt>
                <c:pt idx="6256">
                  <c:v>1.7721933333333411E-4</c:v>
                </c:pt>
                <c:pt idx="6257">
                  <c:v>1.7745466666666757E-4</c:v>
                </c:pt>
                <c:pt idx="6258">
                  <c:v>1.7721933333333397E-4</c:v>
                </c:pt>
                <c:pt idx="6259">
                  <c:v>1.7792033333333408E-4</c:v>
                </c:pt>
                <c:pt idx="6260">
                  <c:v>1.7652333333333385E-4</c:v>
                </c:pt>
                <c:pt idx="6261">
                  <c:v>1.7699400000000082E-4</c:v>
                </c:pt>
                <c:pt idx="6262">
                  <c:v>1.7675866666666705E-4</c:v>
                </c:pt>
                <c:pt idx="6263">
                  <c:v>1.7791533333333414E-4</c:v>
                </c:pt>
                <c:pt idx="6264">
                  <c:v>1.7768500000000007E-4</c:v>
                </c:pt>
                <c:pt idx="6265">
                  <c:v>1.7769000000000075E-4</c:v>
                </c:pt>
                <c:pt idx="6266">
                  <c:v>1.7838600000000024E-4</c:v>
                </c:pt>
                <c:pt idx="6267">
                  <c:v>1.786213333333345E-4</c:v>
                </c:pt>
                <c:pt idx="6268">
                  <c:v>1.7862133333333425E-4</c:v>
                </c:pt>
                <c:pt idx="6269">
                  <c:v>1.781556666666675E-4</c:v>
                </c:pt>
                <c:pt idx="6270">
                  <c:v>1.781556666666675E-4</c:v>
                </c:pt>
                <c:pt idx="6271">
                  <c:v>1.781556666666675E-4</c:v>
                </c:pt>
                <c:pt idx="6272">
                  <c:v>1.7792033333333384E-4</c:v>
                </c:pt>
                <c:pt idx="6273">
                  <c:v>1.776900000000005E-4</c:v>
                </c:pt>
                <c:pt idx="6274">
                  <c:v>1.7815566666666782E-4</c:v>
                </c:pt>
                <c:pt idx="6275">
                  <c:v>1.7815566666666769E-4</c:v>
                </c:pt>
                <c:pt idx="6276">
                  <c:v>1.781556666666675E-4</c:v>
                </c:pt>
                <c:pt idx="6277">
                  <c:v>1.7815066666666701E-4</c:v>
                </c:pt>
                <c:pt idx="6278">
                  <c:v>1.7698900000000025E-4</c:v>
                </c:pt>
                <c:pt idx="6279">
                  <c:v>1.7699400000000087E-4</c:v>
                </c:pt>
                <c:pt idx="6280">
                  <c:v>1.7746466666666768E-4</c:v>
                </c:pt>
                <c:pt idx="6281">
                  <c:v>1.7722933333333367E-4</c:v>
                </c:pt>
                <c:pt idx="6282">
                  <c:v>1.7699400000000082E-4</c:v>
                </c:pt>
                <c:pt idx="6283">
                  <c:v>1.7722433333333418E-4</c:v>
                </c:pt>
                <c:pt idx="6284">
                  <c:v>1.7815566666666782E-4</c:v>
                </c:pt>
                <c:pt idx="6285">
                  <c:v>1.7745966666666746E-4</c:v>
                </c:pt>
                <c:pt idx="6286">
                  <c:v>1.7816566666666793E-4</c:v>
                </c:pt>
                <c:pt idx="6287">
                  <c:v>1.783910000000007E-4</c:v>
                </c:pt>
                <c:pt idx="6288">
                  <c:v>1.7816566666666787E-4</c:v>
                </c:pt>
                <c:pt idx="6289">
                  <c:v>1.7769500000000131E-4</c:v>
                </c:pt>
                <c:pt idx="6290">
                  <c:v>1.7769500000000107E-4</c:v>
                </c:pt>
                <c:pt idx="6291">
                  <c:v>1.7722933333333426E-4</c:v>
                </c:pt>
                <c:pt idx="6292">
                  <c:v>1.7723433333333412E-4</c:v>
                </c:pt>
                <c:pt idx="6293">
                  <c:v>1.7699900000000017E-4</c:v>
                </c:pt>
                <c:pt idx="6294">
                  <c:v>1.7676866666666764E-4</c:v>
                </c:pt>
                <c:pt idx="6295">
                  <c:v>1.7722933333333402E-4</c:v>
                </c:pt>
                <c:pt idx="6296">
                  <c:v>1.7722933333333402E-4</c:v>
                </c:pt>
                <c:pt idx="6297">
                  <c:v>1.7769500000000026E-4</c:v>
                </c:pt>
                <c:pt idx="6298">
                  <c:v>1.7793533333333451E-4</c:v>
                </c:pt>
                <c:pt idx="6299">
                  <c:v>1.7793033333333386E-4</c:v>
                </c:pt>
                <c:pt idx="6300">
                  <c:v>1.7817066666666765E-4</c:v>
                </c:pt>
                <c:pt idx="6301">
                  <c:v>1.7817566666666743E-4</c:v>
                </c:pt>
                <c:pt idx="6302">
                  <c:v>1.7747966666666724E-4</c:v>
                </c:pt>
                <c:pt idx="6303">
                  <c:v>1.7724933333333382E-4</c:v>
                </c:pt>
                <c:pt idx="6304">
                  <c:v>1.7771500000000035E-4</c:v>
                </c:pt>
                <c:pt idx="6305">
                  <c:v>1.7701400000000086E-4</c:v>
                </c:pt>
                <c:pt idx="6306">
                  <c:v>1.7725433333333433E-4</c:v>
                </c:pt>
                <c:pt idx="6307">
                  <c:v>1.7701900000000073E-4</c:v>
                </c:pt>
                <c:pt idx="6308">
                  <c:v>1.7771500000000063E-4</c:v>
                </c:pt>
                <c:pt idx="6309">
                  <c:v>1.7748466666666756E-4</c:v>
                </c:pt>
                <c:pt idx="6310">
                  <c:v>1.7748466666666756E-4</c:v>
                </c:pt>
                <c:pt idx="6311">
                  <c:v>1.7772500000000086E-4</c:v>
                </c:pt>
                <c:pt idx="6312">
                  <c:v>1.7679366666666722E-4</c:v>
                </c:pt>
                <c:pt idx="6313">
                  <c:v>1.7609766666666738E-4</c:v>
                </c:pt>
                <c:pt idx="6314">
                  <c:v>1.7702400000000108E-4</c:v>
                </c:pt>
                <c:pt idx="6315">
                  <c:v>1.767936666666676E-4</c:v>
                </c:pt>
                <c:pt idx="6316">
                  <c:v>1.7702900000000075E-4</c:v>
                </c:pt>
                <c:pt idx="6317">
                  <c:v>1.7702900000000075E-4</c:v>
                </c:pt>
                <c:pt idx="6318">
                  <c:v>1.7656833333333413E-4</c:v>
                </c:pt>
                <c:pt idx="6319">
                  <c:v>1.7656333333333402E-4</c:v>
                </c:pt>
                <c:pt idx="6320">
                  <c:v>1.7679366666666722E-4</c:v>
                </c:pt>
                <c:pt idx="6321">
                  <c:v>1.7610266666666792E-4</c:v>
                </c:pt>
                <c:pt idx="6322">
                  <c:v>1.7609766666666762E-4</c:v>
                </c:pt>
                <c:pt idx="6323">
                  <c:v>1.7679366666666739E-4</c:v>
                </c:pt>
                <c:pt idx="6324">
                  <c:v>1.7656833333333451E-4</c:v>
                </c:pt>
                <c:pt idx="6325">
                  <c:v>1.763380000000012E-4</c:v>
                </c:pt>
                <c:pt idx="6326">
                  <c:v>1.7703400000000148E-4</c:v>
                </c:pt>
                <c:pt idx="6327">
                  <c:v>1.7749966666666766E-4</c:v>
                </c:pt>
                <c:pt idx="6328">
                  <c:v>1.7703400000000091E-4</c:v>
                </c:pt>
                <c:pt idx="6329">
                  <c:v>1.7750466666666752E-4</c:v>
                </c:pt>
                <c:pt idx="6330">
                  <c:v>1.7843600000000073E-4</c:v>
                </c:pt>
                <c:pt idx="6331">
                  <c:v>1.7936733333333413E-4</c:v>
                </c:pt>
                <c:pt idx="6332">
                  <c:v>1.7820066666666753E-4</c:v>
                </c:pt>
                <c:pt idx="6333">
                  <c:v>1.7866633333333407E-4</c:v>
                </c:pt>
                <c:pt idx="6334">
                  <c:v>1.7866633333333407E-4</c:v>
                </c:pt>
                <c:pt idx="6335">
                  <c:v>1.7843600000000062E-4</c:v>
                </c:pt>
                <c:pt idx="6336">
                  <c:v>1.791270000000009E-4</c:v>
                </c:pt>
                <c:pt idx="6337">
                  <c:v>1.7889666666666748E-4</c:v>
                </c:pt>
                <c:pt idx="6338">
                  <c:v>1.7866633333333417E-4</c:v>
                </c:pt>
                <c:pt idx="6339">
                  <c:v>1.7842600000000114E-4</c:v>
                </c:pt>
                <c:pt idx="6340">
                  <c:v>1.7773500000000094E-4</c:v>
                </c:pt>
                <c:pt idx="6341">
                  <c:v>1.7749466666666785E-4</c:v>
                </c:pt>
                <c:pt idx="6342">
                  <c:v>1.7774000000000067E-4</c:v>
                </c:pt>
                <c:pt idx="6343">
                  <c:v>1.7750966666666744E-4</c:v>
                </c:pt>
                <c:pt idx="6344">
                  <c:v>1.7750966666666744E-4</c:v>
                </c:pt>
                <c:pt idx="6345">
                  <c:v>1.7704400000000109E-4</c:v>
                </c:pt>
                <c:pt idx="6346">
                  <c:v>1.7727433333333437E-4</c:v>
                </c:pt>
                <c:pt idx="6347">
                  <c:v>1.7750966666666744E-4</c:v>
                </c:pt>
                <c:pt idx="6348">
                  <c:v>1.7750966666666765E-4</c:v>
                </c:pt>
                <c:pt idx="6349">
                  <c:v>1.777450000000008E-4</c:v>
                </c:pt>
                <c:pt idx="6350">
                  <c:v>1.7774500000000107E-4</c:v>
                </c:pt>
                <c:pt idx="6351">
                  <c:v>1.77975333333334E-4</c:v>
                </c:pt>
                <c:pt idx="6352">
                  <c:v>1.7820566666666799E-4</c:v>
                </c:pt>
                <c:pt idx="6353">
                  <c:v>1.7774500000000066E-4</c:v>
                </c:pt>
                <c:pt idx="6354">
                  <c:v>1.7797533333333435E-4</c:v>
                </c:pt>
                <c:pt idx="6355">
                  <c:v>1.7820066666666786E-4</c:v>
                </c:pt>
                <c:pt idx="6356">
                  <c:v>1.7774000000000067E-4</c:v>
                </c:pt>
                <c:pt idx="6357">
                  <c:v>1.7820566666666799E-4</c:v>
                </c:pt>
                <c:pt idx="6358">
                  <c:v>1.7775000000000047E-4</c:v>
                </c:pt>
                <c:pt idx="6359">
                  <c:v>1.7751466666666781E-4</c:v>
                </c:pt>
                <c:pt idx="6360">
                  <c:v>1.7728933333333423E-4</c:v>
                </c:pt>
                <c:pt idx="6361">
                  <c:v>1.7775500000000134E-4</c:v>
                </c:pt>
                <c:pt idx="6362">
                  <c:v>1.7799033333333364E-4</c:v>
                </c:pt>
                <c:pt idx="6363">
                  <c:v>1.7822566666666765E-4</c:v>
                </c:pt>
                <c:pt idx="6364">
                  <c:v>1.7845600000000053E-4</c:v>
                </c:pt>
                <c:pt idx="6365">
                  <c:v>1.7915700000000026E-4</c:v>
                </c:pt>
                <c:pt idx="6366">
                  <c:v>1.7822566666666795E-4</c:v>
                </c:pt>
                <c:pt idx="6367">
                  <c:v>1.7823566666666789E-4</c:v>
                </c:pt>
                <c:pt idx="6368">
                  <c:v>1.7800033333333448E-4</c:v>
                </c:pt>
                <c:pt idx="6369">
                  <c:v>1.7869633333333397E-4</c:v>
                </c:pt>
                <c:pt idx="6370">
                  <c:v>1.7753966666666742E-4</c:v>
                </c:pt>
                <c:pt idx="6371">
                  <c:v>1.77309333333334E-4</c:v>
                </c:pt>
                <c:pt idx="6372">
                  <c:v>1.7824066666666783E-4</c:v>
                </c:pt>
                <c:pt idx="6373">
                  <c:v>1.7777500000000108E-4</c:v>
                </c:pt>
                <c:pt idx="6374">
                  <c:v>1.7754466666666791E-4</c:v>
                </c:pt>
                <c:pt idx="6375">
                  <c:v>1.7778000000000078E-4</c:v>
                </c:pt>
                <c:pt idx="6376">
                  <c:v>1.7778000000000086E-4</c:v>
                </c:pt>
                <c:pt idx="6377">
                  <c:v>1.789366666666673E-4</c:v>
                </c:pt>
                <c:pt idx="6378">
                  <c:v>1.7986300000000111E-4</c:v>
                </c:pt>
                <c:pt idx="6379">
                  <c:v>1.8009333333333453E-4</c:v>
                </c:pt>
                <c:pt idx="6380">
                  <c:v>1.8009333333333453E-4</c:v>
                </c:pt>
                <c:pt idx="6381">
                  <c:v>1.8009333333333428E-4</c:v>
                </c:pt>
                <c:pt idx="6382">
                  <c:v>1.8101966666666801E-4</c:v>
                </c:pt>
                <c:pt idx="6383">
                  <c:v>1.8102466666666792E-4</c:v>
                </c:pt>
                <c:pt idx="6384">
                  <c:v>1.8102466666666792E-4</c:v>
                </c:pt>
                <c:pt idx="6385">
                  <c:v>1.8009333333333434E-4</c:v>
                </c:pt>
                <c:pt idx="6386">
                  <c:v>1.8056400000000068E-4</c:v>
                </c:pt>
                <c:pt idx="6387">
                  <c:v>1.8009833333333428E-4</c:v>
                </c:pt>
                <c:pt idx="6388">
                  <c:v>1.8056400000000068E-4</c:v>
                </c:pt>
                <c:pt idx="6389">
                  <c:v>1.8056400000000068E-4</c:v>
                </c:pt>
                <c:pt idx="6390">
                  <c:v>1.803336666666675E-4</c:v>
                </c:pt>
                <c:pt idx="6391">
                  <c:v>1.8009833333333428E-4</c:v>
                </c:pt>
                <c:pt idx="6392">
                  <c:v>1.7986800000000138E-4</c:v>
                </c:pt>
                <c:pt idx="6393">
                  <c:v>1.7963766666666809E-4</c:v>
                </c:pt>
                <c:pt idx="6394">
                  <c:v>1.7986800000000119E-4</c:v>
                </c:pt>
                <c:pt idx="6395">
                  <c:v>1.801033333333343E-4</c:v>
                </c:pt>
                <c:pt idx="6396">
                  <c:v>1.8010833333333414E-4</c:v>
                </c:pt>
                <c:pt idx="6397">
                  <c:v>1.8034366666666726E-4</c:v>
                </c:pt>
                <c:pt idx="6398">
                  <c:v>1.8057400000000089E-4</c:v>
                </c:pt>
                <c:pt idx="6399">
                  <c:v>1.8057400000000105E-4</c:v>
                </c:pt>
                <c:pt idx="6400">
                  <c:v>1.8034366666666763E-4</c:v>
                </c:pt>
                <c:pt idx="6401">
                  <c:v>1.7964266666666733E-4</c:v>
                </c:pt>
                <c:pt idx="6402">
                  <c:v>1.8010833333333441E-4</c:v>
                </c:pt>
                <c:pt idx="6403">
                  <c:v>1.7987800000000099E-4</c:v>
                </c:pt>
                <c:pt idx="6404">
                  <c:v>1.7987300000000102E-4</c:v>
                </c:pt>
                <c:pt idx="6405">
                  <c:v>1.7963766666666779E-4</c:v>
                </c:pt>
                <c:pt idx="6406">
                  <c:v>1.8103466666666811E-4</c:v>
                </c:pt>
                <c:pt idx="6407">
                  <c:v>1.7987300000000102E-4</c:v>
                </c:pt>
                <c:pt idx="6408">
                  <c:v>1.7987800000000077E-4</c:v>
                </c:pt>
                <c:pt idx="6409">
                  <c:v>1.8011333333333395E-4</c:v>
                </c:pt>
                <c:pt idx="6410">
                  <c:v>1.7988299999999999E-4</c:v>
                </c:pt>
                <c:pt idx="6411">
                  <c:v>1.8081433333333447E-4</c:v>
                </c:pt>
                <c:pt idx="6412">
                  <c:v>1.8104466666666764E-4</c:v>
                </c:pt>
                <c:pt idx="6413">
                  <c:v>1.8104966666666742E-4</c:v>
                </c:pt>
                <c:pt idx="6414">
                  <c:v>1.8058900000000023E-4</c:v>
                </c:pt>
                <c:pt idx="6415">
                  <c:v>1.8128000000000079E-4</c:v>
                </c:pt>
                <c:pt idx="6416">
                  <c:v>1.8105466666666788E-4</c:v>
                </c:pt>
                <c:pt idx="6417">
                  <c:v>1.8035366666666725E-4</c:v>
                </c:pt>
                <c:pt idx="6418">
                  <c:v>1.8105966666666733E-4</c:v>
                </c:pt>
                <c:pt idx="6419">
                  <c:v>1.810546666666675E-4</c:v>
                </c:pt>
                <c:pt idx="6420">
                  <c:v>1.8105966666666752E-4</c:v>
                </c:pt>
                <c:pt idx="6421">
                  <c:v>1.8129500000000086E-4</c:v>
                </c:pt>
                <c:pt idx="6422">
                  <c:v>1.810596666666672E-4</c:v>
                </c:pt>
                <c:pt idx="6423">
                  <c:v>1.8200100000000086E-4</c:v>
                </c:pt>
                <c:pt idx="6424">
                  <c:v>1.8199600000000016E-4</c:v>
                </c:pt>
                <c:pt idx="6425">
                  <c:v>1.8199600000000035E-4</c:v>
                </c:pt>
                <c:pt idx="6426">
                  <c:v>1.8199100000000092E-4</c:v>
                </c:pt>
                <c:pt idx="6427">
                  <c:v>1.8246166666666778E-4</c:v>
                </c:pt>
                <c:pt idx="6428">
                  <c:v>1.824616666666677E-4</c:v>
                </c:pt>
                <c:pt idx="6429">
                  <c:v>1.8245666666666765E-4</c:v>
                </c:pt>
                <c:pt idx="6430">
                  <c:v>1.824616666666677E-4</c:v>
                </c:pt>
                <c:pt idx="6431">
                  <c:v>1.8199600000000054E-4</c:v>
                </c:pt>
                <c:pt idx="6432">
                  <c:v>1.8199600000000054E-4</c:v>
                </c:pt>
                <c:pt idx="6433">
                  <c:v>1.8246666666666732E-4</c:v>
                </c:pt>
                <c:pt idx="6434">
                  <c:v>1.8293733333333382E-4</c:v>
                </c:pt>
                <c:pt idx="6435">
                  <c:v>1.8223633333333401E-4</c:v>
                </c:pt>
                <c:pt idx="6436">
                  <c:v>1.820110000000005E-4</c:v>
                </c:pt>
                <c:pt idx="6437">
                  <c:v>1.8130500000000091E-4</c:v>
                </c:pt>
                <c:pt idx="6438">
                  <c:v>1.8154033333333386E-4</c:v>
                </c:pt>
                <c:pt idx="6439">
                  <c:v>1.8201600000000083E-4</c:v>
                </c:pt>
                <c:pt idx="6440">
                  <c:v>1.8201100000000075E-4</c:v>
                </c:pt>
                <c:pt idx="6441">
                  <c:v>1.815503333333341E-4</c:v>
                </c:pt>
                <c:pt idx="6442">
                  <c:v>1.810896666666677E-4</c:v>
                </c:pt>
                <c:pt idx="6443">
                  <c:v>1.8177066666666736E-4</c:v>
                </c:pt>
                <c:pt idx="6444">
                  <c:v>1.813100000000008E-4</c:v>
                </c:pt>
                <c:pt idx="6445">
                  <c:v>1.8201600000000083E-4</c:v>
                </c:pt>
                <c:pt idx="6446">
                  <c:v>1.820210000000008E-4</c:v>
                </c:pt>
                <c:pt idx="6447">
                  <c:v>1.8178566666666763E-4</c:v>
                </c:pt>
                <c:pt idx="6448">
                  <c:v>1.8201600000000094E-4</c:v>
                </c:pt>
                <c:pt idx="6449">
                  <c:v>1.8225133333333432E-4</c:v>
                </c:pt>
                <c:pt idx="6450">
                  <c:v>1.8202100000000107E-4</c:v>
                </c:pt>
                <c:pt idx="6451">
                  <c:v>1.822463333333343E-4</c:v>
                </c:pt>
                <c:pt idx="6452">
                  <c:v>1.8132000000000085E-4</c:v>
                </c:pt>
                <c:pt idx="6453">
                  <c:v>1.8201600000000069E-4</c:v>
                </c:pt>
                <c:pt idx="6454">
                  <c:v>1.8201600000000083E-4</c:v>
                </c:pt>
                <c:pt idx="6455">
                  <c:v>1.8132000000000085E-4</c:v>
                </c:pt>
                <c:pt idx="6456">
                  <c:v>1.8132500000000125E-4</c:v>
                </c:pt>
                <c:pt idx="6457">
                  <c:v>1.8086433333333428E-4</c:v>
                </c:pt>
                <c:pt idx="6458">
                  <c:v>1.8178566666666784E-4</c:v>
                </c:pt>
                <c:pt idx="6459">
                  <c:v>1.8248666666666733E-4</c:v>
                </c:pt>
                <c:pt idx="6460">
                  <c:v>1.8295733333333433E-4</c:v>
                </c:pt>
                <c:pt idx="6461">
                  <c:v>1.813400000000007E-4</c:v>
                </c:pt>
                <c:pt idx="6462">
                  <c:v>1.8157533333333398E-4</c:v>
                </c:pt>
                <c:pt idx="6463">
                  <c:v>1.811096666666675E-4</c:v>
                </c:pt>
                <c:pt idx="6464">
                  <c:v>1.813400000000007E-4</c:v>
                </c:pt>
                <c:pt idx="6465">
                  <c:v>1.8087433333333416E-4</c:v>
                </c:pt>
                <c:pt idx="6466">
                  <c:v>1.8203600000000074E-4</c:v>
                </c:pt>
                <c:pt idx="6467">
                  <c:v>1.8204100000000065E-4</c:v>
                </c:pt>
                <c:pt idx="6468">
                  <c:v>1.8296233333333413E-4</c:v>
                </c:pt>
                <c:pt idx="6469">
                  <c:v>1.818106666666675E-4</c:v>
                </c:pt>
                <c:pt idx="6470">
                  <c:v>1.815753333333339E-4</c:v>
                </c:pt>
                <c:pt idx="6471">
                  <c:v>1.8087433333333395E-4</c:v>
                </c:pt>
                <c:pt idx="6472">
                  <c:v>1.8181066666666767E-4</c:v>
                </c:pt>
                <c:pt idx="6473">
                  <c:v>1.8204100000000065E-4</c:v>
                </c:pt>
                <c:pt idx="6474">
                  <c:v>1.8204100000000084E-4</c:v>
                </c:pt>
                <c:pt idx="6475">
                  <c:v>1.8204100000000084E-4</c:v>
                </c:pt>
                <c:pt idx="6476">
                  <c:v>1.827370000000009E-4</c:v>
                </c:pt>
                <c:pt idx="6477">
                  <c:v>1.8320766666666768E-4</c:v>
                </c:pt>
                <c:pt idx="6478">
                  <c:v>1.8320766666666792E-4</c:v>
                </c:pt>
                <c:pt idx="6479">
                  <c:v>1.8390366666666723E-4</c:v>
                </c:pt>
                <c:pt idx="6480">
                  <c:v>1.8366833333333395E-4</c:v>
                </c:pt>
                <c:pt idx="6481">
                  <c:v>1.8297733333333413E-4</c:v>
                </c:pt>
                <c:pt idx="6482">
                  <c:v>1.8251666666666753E-4</c:v>
                </c:pt>
                <c:pt idx="6483">
                  <c:v>1.8344300000000083E-4</c:v>
                </c:pt>
                <c:pt idx="6484">
                  <c:v>1.8274700000000076E-4</c:v>
                </c:pt>
                <c:pt idx="6485">
                  <c:v>1.8298233333333361E-4</c:v>
                </c:pt>
                <c:pt idx="6486">
                  <c:v>1.8205100000000086E-4</c:v>
                </c:pt>
                <c:pt idx="6487">
                  <c:v>1.818256666666676E-4</c:v>
                </c:pt>
                <c:pt idx="6488">
                  <c:v>1.827520000000003E-4</c:v>
                </c:pt>
                <c:pt idx="6489">
                  <c:v>1.8205100000000119E-4</c:v>
                </c:pt>
                <c:pt idx="6490">
                  <c:v>1.827520000000003E-4</c:v>
                </c:pt>
                <c:pt idx="6491">
                  <c:v>1.825116666666677E-4</c:v>
                </c:pt>
                <c:pt idx="6492">
                  <c:v>1.8183066666666744E-4</c:v>
                </c:pt>
                <c:pt idx="6493">
                  <c:v>1.8252666666666729E-4</c:v>
                </c:pt>
                <c:pt idx="6494">
                  <c:v>1.8276200000000032E-4</c:v>
                </c:pt>
                <c:pt idx="6495">
                  <c:v>1.822963333333343E-4</c:v>
                </c:pt>
                <c:pt idx="6496">
                  <c:v>1.8229633333333392E-4</c:v>
                </c:pt>
                <c:pt idx="6497">
                  <c:v>1.8252666666666756E-4</c:v>
                </c:pt>
                <c:pt idx="6498">
                  <c:v>1.827570000000007E-4</c:v>
                </c:pt>
                <c:pt idx="6499">
                  <c:v>1.8276200000000024E-4</c:v>
                </c:pt>
                <c:pt idx="6500">
                  <c:v>1.8276700000000002E-4</c:v>
                </c:pt>
                <c:pt idx="6501">
                  <c:v>1.8230133333333427E-4</c:v>
                </c:pt>
                <c:pt idx="6502">
                  <c:v>1.8230133333333438E-4</c:v>
                </c:pt>
                <c:pt idx="6503">
                  <c:v>1.8230133333333411E-4</c:v>
                </c:pt>
                <c:pt idx="6504">
                  <c:v>1.8207600000000071E-4</c:v>
                </c:pt>
                <c:pt idx="6505">
                  <c:v>1.8230633333333432E-4</c:v>
                </c:pt>
                <c:pt idx="6506">
                  <c:v>1.8160533333333448E-4</c:v>
                </c:pt>
                <c:pt idx="6507">
                  <c:v>1.818356666666679E-4</c:v>
                </c:pt>
                <c:pt idx="6508">
                  <c:v>1.8184066666666765E-4</c:v>
                </c:pt>
                <c:pt idx="6509">
                  <c:v>1.8207600000000071E-4</c:v>
                </c:pt>
                <c:pt idx="6510">
                  <c:v>1.8254166666666749E-4</c:v>
                </c:pt>
                <c:pt idx="6511">
                  <c:v>1.8300233333333425E-4</c:v>
                </c:pt>
                <c:pt idx="6512">
                  <c:v>1.8254166666666768E-4</c:v>
                </c:pt>
                <c:pt idx="6513">
                  <c:v>1.8323766666666742E-4</c:v>
                </c:pt>
                <c:pt idx="6514">
                  <c:v>1.8300733333333433E-4</c:v>
                </c:pt>
                <c:pt idx="6515">
                  <c:v>1.8253666666666725E-4</c:v>
                </c:pt>
                <c:pt idx="6516">
                  <c:v>1.8277200000000056E-4</c:v>
                </c:pt>
                <c:pt idx="6517">
                  <c:v>1.8300233333333425E-4</c:v>
                </c:pt>
                <c:pt idx="6518">
                  <c:v>1.832376666666675E-4</c:v>
                </c:pt>
                <c:pt idx="6519">
                  <c:v>1.8277200000000026E-4</c:v>
                </c:pt>
                <c:pt idx="6520">
                  <c:v>1.8277200000000023E-4</c:v>
                </c:pt>
                <c:pt idx="6521">
                  <c:v>1.8253666666666728E-4</c:v>
                </c:pt>
                <c:pt idx="6522">
                  <c:v>1.8230633333333405E-4</c:v>
                </c:pt>
                <c:pt idx="6523">
                  <c:v>1.8138500000000073E-4</c:v>
                </c:pt>
                <c:pt idx="6524">
                  <c:v>1.8230633333333413E-4</c:v>
                </c:pt>
                <c:pt idx="6525">
                  <c:v>1.823113333333341E-4</c:v>
                </c:pt>
                <c:pt idx="6526">
                  <c:v>1.8254166666666725E-4</c:v>
                </c:pt>
                <c:pt idx="6527">
                  <c:v>1.8300233333333401E-4</c:v>
                </c:pt>
                <c:pt idx="6528">
                  <c:v>1.8323766666666775E-4</c:v>
                </c:pt>
                <c:pt idx="6529">
                  <c:v>1.8254166666666725E-4</c:v>
                </c:pt>
                <c:pt idx="6530">
                  <c:v>1.832376666666675E-4</c:v>
                </c:pt>
                <c:pt idx="6531">
                  <c:v>1.8185566666666767E-4</c:v>
                </c:pt>
                <c:pt idx="6532">
                  <c:v>1.8002300000000029E-4</c:v>
                </c:pt>
                <c:pt idx="6533">
                  <c:v>1.7885633333333427E-4</c:v>
                </c:pt>
                <c:pt idx="6534">
                  <c:v>1.7840066666666794E-4</c:v>
                </c:pt>
                <c:pt idx="6535">
                  <c:v>1.7723900000000075E-4</c:v>
                </c:pt>
                <c:pt idx="6536">
                  <c:v>1.7746933333333479E-4</c:v>
                </c:pt>
                <c:pt idx="6537">
                  <c:v>1.7700866666666809E-4</c:v>
                </c:pt>
                <c:pt idx="6538">
                  <c:v>1.7700866666666765E-4</c:v>
                </c:pt>
                <c:pt idx="6539">
                  <c:v>1.7701866666666757E-4</c:v>
                </c:pt>
                <c:pt idx="6540">
                  <c:v>1.7724900000000088E-4</c:v>
                </c:pt>
                <c:pt idx="6541">
                  <c:v>1.7701866666666789E-4</c:v>
                </c:pt>
                <c:pt idx="6542">
                  <c:v>1.7679333333333407E-4</c:v>
                </c:pt>
                <c:pt idx="6543">
                  <c:v>1.7562666666666774E-4</c:v>
                </c:pt>
                <c:pt idx="6544">
                  <c:v>1.7563166666666779E-4</c:v>
                </c:pt>
                <c:pt idx="6545">
                  <c:v>1.7563666666666787E-4</c:v>
                </c:pt>
                <c:pt idx="6546">
                  <c:v>1.7609733333333422E-4</c:v>
                </c:pt>
                <c:pt idx="6547">
                  <c:v>1.7586700000000088E-4</c:v>
                </c:pt>
                <c:pt idx="6548">
                  <c:v>1.763276666666675E-4</c:v>
                </c:pt>
                <c:pt idx="6549">
                  <c:v>1.763326666666672E-4</c:v>
                </c:pt>
                <c:pt idx="6550">
                  <c:v>1.768033333333342E-4</c:v>
                </c:pt>
                <c:pt idx="6551">
                  <c:v>1.7703866666666786E-4</c:v>
                </c:pt>
                <c:pt idx="6552">
                  <c:v>1.7611733333333402E-4</c:v>
                </c:pt>
                <c:pt idx="6553">
                  <c:v>1.7588700000000036E-4</c:v>
                </c:pt>
                <c:pt idx="6554">
                  <c:v>1.7565166666666773E-4</c:v>
                </c:pt>
                <c:pt idx="6555">
                  <c:v>1.7542133333333455E-4</c:v>
                </c:pt>
                <c:pt idx="6556">
                  <c:v>1.7541633333333418E-4</c:v>
                </c:pt>
                <c:pt idx="6557">
                  <c:v>1.7518100000000014E-4</c:v>
                </c:pt>
                <c:pt idx="6558">
                  <c:v>1.7518600000000057E-4</c:v>
                </c:pt>
                <c:pt idx="6559">
                  <c:v>1.758820000000006E-4</c:v>
                </c:pt>
                <c:pt idx="6560">
                  <c:v>1.7565166666666748E-4</c:v>
                </c:pt>
                <c:pt idx="6561">
                  <c:v>1.7541633333333429E-4</c:v>
                </c:pt>
                <c:pt idx="6562">
                  <c:v>1.7588700000000093E-4</c:v>
                </c:pt>
                <c:pt idx="6563">
                  <c:v>1.7541633333333429E-4</c:v>
                </c:pt>
                <c:pt idx="6564">
                  <c:v>1.7635266666666722E-4</c:v>
                </c:pt>
                <c:pt idx="6565">
                  <c:v>1.7635266666666716E-4</c:v>
                </c:pt>
                <c:pt idx="6566">
                  <c:v>1.8034833333333393E-4</c:v>
                </c:pt>
                <c:pt idx="6567">
                  <c:v>1.8081900000000047E-4</c:v>
                </c:pt>
                <c:pt idx="6568">
                  <c:v>1.808240000000009E-4</c:v>
                </c:pt>
                <c:pt idx="6569">
                  <c:v>1.8059866666666731E-4</c:v>
                </c:pt>
                <c:pt idx="6570">
                  <c:v>1.806036666666675E-4</c:v>
                </c:pt>
                <c:pt idx="6571">
                  <c:v>1.8083400000000092E-4</c:v>
                </c:pt>
                <c:pt idx="6572">
                  <c:v>1.8060866666666769E-4</c:v>
                </c:pt>
                <c:pt idx="6573">
                  <c:v>1.806086666666678E-4</c:v>
                </c:pt>
                <c:pt idx="6574">
                  <c:v>1.8060866666666796E-4</c:v>
                </c:pt>
                <c:pt idx="6575">
                  <c:v>1.8107433333333425E-4</c:v>
                </c:pt>
                <c:pt idx="6576">
                  <c:v>1.8130466666666748E-4</c:v>
                </c:pt>
                <c:pt idx="6577">
                  <c:v>1.8130466666666729E-4</c:v>
                </c:pt>
                <c:pt idx="6578">
                  <c:v>1.8154000000000008E-4</c:v>
                </c:pt>
                <c:pt idx="6579">
                  <c:v>1.8200066666666746E-4</c:v>
                </c:pt>
                <c:pt idx="6580">
                  <c:v>1.8177033333333388E-4</c:v>
                </c:pt>
                <c:pt idx="6581">
                  <c:v>1.8178033333333409E-4</c:v>
                </c:pt>
                <c:pt idx="6582">
                  <c:v>1.8224600000000073E-4</c:v>
                </c:pt>
                <c:pt idx="6583">
                  <c:v>1.8178033333333387E-4</c:v>
                </c:pt>
                <c:pt idx="6584">
                  <c:v>1.8155000000000054E-4</c:v>
                </c:pt>
                <c:pt idx="6585">
                  <c:v>1.8178533333333433E-4</c:v>
                </c:pt>
                <c:pt idx="6586">
                  <c:v>1.824813333333341E-4</c:v>
                </c:pt>
                <c:pt idx="6587">
                  <c:v>1.8248633333333399E-4</c:v>
                </c:pt>
                <c:pt idx="6588">
                  <c:v>1.8294700000000069E-4</c:v>
                </c:pt>
                <c:pt idx="6589">
                  <c:v>1.820156666666681E-4</c:v>
                </c:pt>
                <c:pt idx="6590">
                  <c:v>1.8248633333333415E-4</c:v>
                </c:pt>
                <c:pt idx="6591">
                  <c:v>1.831823333333341E-4</c:v>
                </c:pt>
                <c:pt idx="6592">
                  <c:v>1.8318733333333426E-4</c:v>
                </c:pt>
                <c:pt idx="6593">
                  <c:v>1.8295700000000065E-4</c:v>
                </c:pt>
                <c:pt idx="6594">
                  <c:v>1.8272166666666754E-4</c:v>
                </c:pt>
                <c:pt idx="6595">
                  <c:v>1.822660000000011E-4</c:v>
                </c:pt>
                <c:pt idx="6596">
                  <c:v>1.8250133333333406E-4</c:v>
                </c:pt>
                <c:pt idx="6597">
                  <c:v>1.8203566666666779E-4</c:v>
                </c:pt>
                <c:pt idx="6598">
                  <c:v>1.8226600000000053E-4</c:v>
                </c:pt>
                <c:pt idx="6599">
                  <c:v>1.8250133333333387E-4</c:v>
                </c:pt>
                <c:pt idx="6600">
                  <c:v>1.8273166666666742E-4</c:v>
                </c:pt>
                <c:pt idx="6601">
                  <c:v>1.8273166666666742E-4</c:v>
                </c:pt>
                <c:pt idx="6602">
                  <c:v>1.8296699999999984E-4</c:v>
                </c:pt>
                <c:pt idx="6603">
                  <c:v>1.824963333333342E-4</c:v>
                </c:pt>
                <c:pt idx="6604">
                  <c:v>1.8250133333333406E-4</c:v>
                </c:pt>
                <c:pt idx="6605">
                  <c:v>1.8227100000000075E-4</c:v>
                </c:pt>
                <c:pt idx="6606">
                  <c:v>1.8320233333333409E-4</c:v>
                </c:pt>
                <c:pt idx="6607">
                  <c:v>1.8227100000000075E-4</c:v>
                </c:pt>
                <c:pt idx="6608">
                  <c:v>1.8366800000000106E-4</c:v>
                </c:pt>
                <c:pt idx="6609">
                  <c:v>1.8366800000000106E-4</c:v>
                </c:pt>
                <c:pt idx="6610">
                  <c:v>1.848346666666679E-4</c:v>
                </c:pt>
                <c:pt idx="6611">
                  <c:v>1.8413866666666757E-4</c:v>
                </c:pt>
                <c:pt idx="6612">
                  <c:v>1.841436666666671E-4</c:v>
                </c:pt>
                <c:pt idx="6613">
                  <c:v>1.8343766666666778E-4</c:v>
                </c:pt>
                <c:pt idx="6614">
                  <c:v>1.8344266666666767E-4</c:v>
                </c:pt>
                <c:pt idx="6615">
                  <c:v>1.836780000000007E-4</c:v>
                </c:pt>
                <c:pt idx="6616">
                  <c:v>1.8321233333333425E-4</c:v>
                </c:pt>
                <c:pt idx="6617">
                  <c:v>1.8368300000000065E-4</c:v>
                </c:pt>
                <c:pt idx="6618">
                  <c:v>1.8437900000000014E-4</c:v>
                </c:pt>
                <c:pt idx="6619">
                  <c:v>1.8437900000000014E-4</c:v>
                </c:pt>
                <c:pt idx="6620">
                  <c:v>1.8392333333333409E-4</c:v>
                </c:pt>
                <c:pt idx="6621">
                  <c:v>1.8461933333333372E-4</c:v>
                </c:pt>
                <c:pt idx="6622">
                  <c:v>1.8439400000000024E-4</c:v>
                </c:pt>
                <c:pt idx="6623">
                  <c:v>1.8485966666666743E-4</c:v>
                </c:pt>
                <c:pt idx="6624">
                  <c:v>1.8440400000000132E-4</c:v>
                </c:pt>
                <c:pt idx="6625">
                  <c:v>1.8510000000000076E-4</c:v>
                </c:pt>
                <c:pt idx="6626">
                  <c:v>1.8486466666666751E-4</c:v>
                </c:pt>
                <c:pt idx="6627">
                  <c:v>1.8556066666666727E-4</c:v>
                </c:pt>
                <c:pt idx="6628">
                  <c:v>1.8486966666666745E-4</c:v>
                </c:pt>
                <c:pt idx="6629">
                  <c:v>1.8439400000000105E-4</c:v>
                </c:pt>
                <c:pt idx="6630">
                  <c:v>1.8439900000000059E-4</c:v>
                </c:pt>
                <c:pt idx="6631">
                  <c:v>1.8439400000000105E-4</c:v>
                </c:pt>
                <c:pt idx="6632">
                  <c:v>1.8510000000000076E-4</c:v>
                </c:pt>
                <c:pt idx="6633">
                  <c:v>1.8486466666666802E-4</c:v>
                </c:pt>
                <c:pt idx="6634">
                  <c:v>1.8416866666666758E-4</c:v>
                </c:pt>
                <c:pt idx="6635">
                  <c:v>1.8393833333333427E-4</c:v>
                </c:pt>
                <c:pt idx="6636">
                  <c:v>1.8394833333333435E-4</c:v>
                </c:pt>
                <c:pt idx="6637">
                  <c:v>1.8486466666666759E-4</c:v>
                </c:pt>
                <c:pt idx="6638">
                  <c:v>1.8510000000000076E-4</c:v>
                </c:pt>
                <c:pt idx="6639">
                  <c:v>1.8533033333333388E-4</c:v>
                </c:pt>
                <c:pt idx="6640">
                  <c:v>1.8533533333333428E-4</c:v>
                </c:pt>
                <c:pt idx="6641">
                  <c:v>1.8556566666666757E-4</c:v>
                </c:pt>
                <c:pt idx="6642">
                  <c:v>1.8580100000000128E-4</c:v>
                </c:pt>
                <c:pt idx="6643">
                  <c:v>1.862666666666679E-4</c:v>
                </c:pt>
                <c:pt idx="6644">
                  <c:v>1.8673733333333435E-4</c:v>
                </c:pt>
                <c:pt idx="6645">
                  <c:v>1.8742833333333452E-4</c:v>
                </c:pt>
                <c:pt idx="6646">
                  <c:v>1.874333333333343E-4</c:v>
                </c:pt>
                <c:pt idx="6647">
                  <c:v>1.8649700000000053E-4</c:v>
                </c:pt>
                <c:pt idx="6648">
                  <c:v>1.8696266666666725E-4</c:v>
                </c:pt>
                <c:pt idx="6649">
                  <c:v>1.869576666666675E-4</c:v>
                </c:pt>
                <c:pt idx="6650">
                  <c:v>1.8672733333333433E-4</c:v>
                </c:pt>
                <c:pt idx="6651">
                  <c:v>1.8673733333333419E-4</c:v>
                </c:pt>
                <c:pt idx="6652">
                  <c:v>1.8626666666666765E-4</c:v>
                </c:pt>
                <c:pt idx="6653">
                  <c:v>1.8603633333333432E-4</c:v>
                </c:pt>
                <c:pt idx="6654">
                  <c:v>1.8557566666666778E-4</c:v>
                </c:pt>
                <c:pt idx="6655">
                  <c:v>1.8604633333333399E-4</c:v>
                </c:pt>
                <c:pt idx="6656">
                  <c:v>1.8651200000000066E-4</c:v>
                </c:pt>
                <c:pt idx="6657">
                  <c:v>1.8651200000000066E-4</c:v>
                </c:pt>
                <c:pt idx="6658">
                  <c:v>1.8628166666666778E-4</c:v>
                </c:pt>
                <c:pt idx="6659">
                  <c:v>1.8720800000000118E-4</c:v>
                </c:pt>
                <c:pt idx="6660">
                  <c:v>1.8697266666666725E-4</c:v>
                </c:pt>
                <c:pt idx="6661">
                  <c:v>1.8674233333333407E-4</c:v>
                </c:pt>
                <c:pt idx="6662">
                  <c:v>1.8651200000000076E-4</c:v>
                </c:pt>
                <c:pt idx="6663">
                  <c:v>1.8651700000000038E-4</c:v>
                </c:pt>
                <c:pt idx="6664">
                  <c:v>1.8675233333333393E-4</c:v>
                </c:pt>
                <c:pt idx="6665">
                  <c:v>1.8767866666666739E-4</c:v>
                </c:pt>
                <c:pt idx="6666">
                  <c:v>1.8768366666666725E-4</c:v>
                </c:pt>
                <c:pt idx="6667">
                  <c:v>1.8745333333333397E-4</c:v>
                </c:pt>
                <c:pt idx="6668">
                  <c:v>1.8791900000000029E-4</c:v>
                </c:pt>
                <c:pt idx="6669">
                  <c:v>1.8697766666666735E-4</c:v>
                </c:pt>
                <c:pt idx="6670">
                  <c:v>1.8767866666666752E-4</c:v>
                </c:pt>
                <c:pt idx="6671">
                  <c:v>1.8908566666666767E-4</c:v>
                </c:pt>
                <c:pt idx="6672">
                  <c:v>1.8931600000000068E-4</c:v>
                </c:pt>
                <c:pt idx="6673">
                  <c:v>1.8838466666666747E-4</c:v>
                </c:pt>
                <c:pt idx="6674">
                  <c:v>1.8792900000000066E-4</c:v>
                </c:pt>
                <c:pt idx="6675">
                  <c:v>1.8863000000000105E-4</c:v>
                </c:pt>
                <c:pt idx="6676">
                  <c:v>1.8838966666666736E-4</c:v>
                </c:pt>
                <c:pt idx="6677">
                  <c:v>1.8885533333333476E-4</c:v>
                </c:pt>
                <c:pt idx="6678">
                  <c:v>1.9025733333333402E-4</c:v>
                </c:pt>
                <c:pt idx="6679">
                  <c:v>1.8885033333333406E-4</c:v>
                </c:pt>
                <c:pt idx="6680">
                  <c:v>1.8885033333333406E-4</c:v>
                </c:pt>
                <c:pt idx="6681">
                  <c:v>1.8838966666666712E-4</c:v>
                </c:pt>
                <c:pt idx="6682">
                  <c:v>1.8838966666666712E-4</c:v>
                </c:pt>
                <c:pt idx="6683">
                  <c:v>1.8746833333333466E-4</c:v>
                </c:pt>
                <c:pt idx="6684">
                  <c:v>1.8816433333333391E-4</c:v>
                </c:pt>
                <c:pt idx="6685">
                  <c:v>1.8770366666666756E-4</c:v>
                </c:pt>
                <c:pt idx="6686">
                  <c:v>1.8747333333333396E-4</c:v>
                </c:pt>
                <c:pt idx="6687">
                  <c:v>1.8816433333333405E-4</c:v>
                </c:pt>
                <c:pt idx="6688">
                  <c:v>1.8886533333333479E-4</c:v>
                </c:pt>
                <c:pt idx="6689">
                  <c:v>1.8747833333333431E-4</c:v>
                </c:pt>
                <c:pt idx="6690">
                  <c:v>1.8840466666666792E-4</c:v>
                </c:pt>
                <c:pt idx="6691">
                  <c:v>1.8840466666666792E-4</c:v>
                </c:pt>
                <c:pt idx="6692">
                  <c:v>1.8840966666666754E-4</c:v>
                </c:pt>
                <c:pt idx="6693">
                  <c:v>1.888803333333341E-4</c:v>
                </c:pt>
                <c:pt idx="6694">
                  <c:v>1.886400000000009E-4</c:v>
                </c:pt>
                <c:pt idx="6695">
                  <c:v>1.8864000000000074E-4</c:v>
                </c:pt>
                <c:pt idx="6696">
                  <c:v>1.8864000000000074E-4</c:v>
                </c:pt>
                <c:pt idx="6697">
                  <c:v>1.8840466666666795E-4</c:v>
                </c:pt>
                <c:pt idx="6698">
                  <c:v>1.8840466666666795E-4</c:v>
                </c:pt>
                <c:pt idx="6699">
                  <c:v>1.8956133333333431E-4</c:v>
                </c:pt>
                <c:pt idx="6700">
                  <c:v>1.8840466666666776E-4</c:v>
                </c:pt>
                <c:pt idx="6701">
                  <c:v>1.8747333333333415E-4</c:v>
                </c:pt>
                <c:pt idx="6702">
                  <c:v>1.8887033333333419E-4</c:v>
                </c:pt>
                <c:pt idx="6703">
                  <c:v>1.8887033333333457E-4</c:v>
                </c:pt>
                <c:pt idx="6704">
                  <c:v>1.8887533333333435E-4</c:v>
                </c:pt>
                <c:pt idx="6705">
                  <c:v>1.891006666666675E-4</c:v>
                </c:pt>
                <c:pt idx="6706">
                  <c:v>1.8863500000000156E-4</c:v>
                </c:pt>
                <c:pt idx="6707">
                  <c:v>1.8793900000000095E-4</c:v>
                </c:pt>
                <c:pt idx="6708">
                  <c:v>1.8770366666666773E-4</c:v>
                </c:pt>
                <c:pt idx="6709">
                  <c:v>1.8678233333333405E-4</c:v>
                </c:pt>
                <c:pt idx="6710">
                  <c:v>1.87248000000001E-4</c:v>
                </c:pt>
                <c:pt idx="6711">
                  <c:v>1.8747833333333447E-4</c:v>
                </c:pt>
                <c:pt idx="6712">
                  <c:v>1.891006666666679E-4</c:v>
                </c:pt>
                <c:pt idx="6713">
                  <c:v>1.8817933333333404E-4</c:v>
                </c:pt>
                <c:pt idx="6714">
                  <c:v>1.8840966666666754E-4</c:v>
                </c:pt>
                <c:pt idx="6715">
                  <c:v>1.886400000000009E-4</c:v>
                </c:pt>
                <c:pt idx="6716">
                  <c:v>1.8910066666666766E-4</c:v>
                </c:pt>
                <c:pt idx="6717">
                  <c:v>1.8933600000000091E-4</c:v>
                </c:pt>
                <c:pt idx="6718">
                  <c:v>1.8887033333333419E-4</c:v>
                </c:pt>
                <c:pt idx="6719">
                  <c:v>1.8910566666666779E-4</c:v>
                </c:pt>
                <c:pt idx="6720">
                  <c:v>1.8933600000000091E-4</c:v>
                </c:pt>
                <c:pt idx="6721">
                  <c:v>1.8864000000000077E-4</c:v>
                </c:pt>
                <c:pt idx="6722">
                  <c:v>1.8911066666666752E-4</c:v>
                </c:pt>
                <c:pt idx="6723">
                  <c:v>1.8864000000000115E-4</c:v>
                </c:pt>
                <c:pt idx="6724">
                  <c:v>1.8911066666666765E-4</c:v>
                </c:pt>
                <c:pt idx="6725">
                  <c:v>1.895663333333343E-4</c:v>
                </c:pt>
                <c:pt idx="6726">
                  <c:v>1.8933600000000078E-4</c:v>
                </c:pt>
                <c:pt idx="6727">
                  <c:v>1.8980166666666807E-4</c:v>
                </c:pt>
                <c:pt idx="6728">
                  <c:v>1.8887033333333443E-4</c:v>
                </c:pt>
                <c:pt idx="6729">
                  <c:v>1.8980166666666807E-4</c:v>
                </c:pt>
                <c:pt idx="6730">
                  <c:v>1.8934100000000096E-4</c:v>
                </c:pt>
                <c:pt idx="6731">
                  <c:v>1.8980166666666813E-4</c:v>
                </c:pt>
                <c:pt idx="6732">
                  <c:v>1.9003700000000135E-4</c:v>
                </c:pt>
                <c:pt idx="6733">
                  <c:v>1.905076666666678E-4</c:v>
                </c:pt>
                <c:pt idx="6734">
                  <c:v>1.9003700000000097E-4</c:v>
                </c:pt>
                <c:pt idx="6735">
                  <c:v>1.8911066666666744E-4</c:v>
                </c:pt>
                <c:pt idx="6736">
                  <c:v>1.8934600000000042E-4</c:v>
                </c:pt>
                <c:pt idx="6737">
                  <c:v>1.8910566666666758E-4</c:v>
                </c:pt>
                <c:pt idx="6738">
                  <c:v>1.8957133333333376E-4</c:v>
                </c:pt>
                <c:pt idx="6739">
                  <c:v>1.9027233333333358E-4</c:v>
                </c:pt>
                <c:pt idx="6740">
                  <c:v>1.9004200000000048E-4</c:v>
                </c:pt>
                <c:pt idx="6741">
                  <c:v>1.8980666666666774E-4</c:v>
                </c:pt>
                <c:pt idx="6742">
                  <c:v>1.9027233333333404E-4</c:v>
                </c:pt>
                <c:pt idx="6743">
                  <c:v>1.8934100000000045E-4</c:v>
                </c:pt>
                <c:pt idx="6744">
                  <c:v>1.8934600000000066E-4</c:v>
                </c:pt>
                <c:pt idx="6745">
                  <c:v>1.8934100000000096E-4</c:v>
                </c:pt>
                <c:pt idx="6746">
                  <c:v>1.900470000000004E-4</c:v>
                </c:pt>
                <c:pt idx="6747">
                  <c:v>1.8981166666666761E-4</c:v>
                </c:pt>
                <c:pt idx="6748">
                  <c:v>1.9004700000000064E-4</c:v>
                </c:pt>
                <c:pt idx="6749">
                  <c:v>1.9027733333333417E-4</c:v>
                </c:pt>
                <c:pt idx="6750">
                  <c:v>1.9051266666666726E-4</c:v>
                </c:pt>
                <c:pt idx="6751">
                  <c:v>1.9027733333333417E-4</c:v>
                </c:pt>
                <c:pt idx="6752">
                  <c:v>1.888803333333341E-4</c:v>
                </c:pt>
                <c:pt idx="6753">
                  <c:v>1.8934100000000045E-4</c:v>
                </c:pt>
                <c:pt idx="6754">
                  <c:v>1.8911566666666768E-4</c:v>
                </c:pt>
                <c:pt idx="6755">
                  <c:v>1.8934100000000045E-4</c:v>
                </c:pt>
                <c:pt idx="6756">
                  <c:v>1.8911566666666768E-4</c:v>
                </c:pt>
                <c:pt idx="6757">
                  <c:v>1.8957633333333384E-4</c:v>
                </c:pt>
                <c:pt idx="6758">
                  <c:v>1.8934600000000066E-4</c:v>
                </c:pt>
                <c:pt idx="6759">
                  <c:v>1.8981166666666785E-4</c:v>
                </c:pt>
                <c:pt idx="6760">
                  <c:v>1.9074300000000073E-4</c:v>
                </c:pt>
                <c:pt idx="6761">
                  <c:v>1.909783333333342E-4</c:v>
                </c:pt>
                <c:pt idx="6762">
                  <c:v>1.9143900000000071E-4</c:v>
                </c:pt>
                <c:pt idx="6763">
                  <c:v>1.9237033333333411E-4</c:v>
                </c:pt>
                <c:pt idx="6764">
                  <c:v>1.9051266666666742E-4</c:v>
                </c:pt>
                <c:pt idx="6765">
                  <c:v>1.9144400000000106E-4</c:v>
                </c:pt>
                <c:pt idx="6766">
                  <c:v>1.9167433333333437E-4</c:v>
                </c:pt>
                <c:pt idx="6767">
                  <c:v>1.914490000000009E-4</c:v>
                </c:pt>
                <c:pt idx="6768">
                  <c:v>1.9144900000000084E-4</c:v>
                </c:pt>
                <c:pt idx="6769">
                  <c:v>1.9121366666666775E-4</c:v>
                </c:pt>
                <c:pt idx="6770">
                  <c:v>1.9144400000000082E-4</c:v>
                </c:pt>
                <c:pt idx="6771">
                  <c:v>1.9190966666666727E-4</c:v>
                </c:pt>
                <c:pt idx="6772">
                  <c:v>1.9214000000000083E-4</c:v>
                </c:pt>
                <c:pt idx="6773">
                  <c:v>1.9167433333333437E-4</c:v>
                </c:pt>
                <c:pt idx="6774">
                  <c:v>1.9261066666666758E-4</c:v>
                </c:pt>
                <c:pt idx="6775">
                  <c:v>1.923753333333343E-4</c:v>
                </c:pt>
                <c:pt idx="6776">
                  <c:v>1.9261066666666758E-4</c:v>
                </c:pt>
                <c:pt idx="6777">
                  <c:v>1.928460000000008E-4</c:v>
                </c:pt>
                <c:pt idx="6778">
                  <c:v>1.9306633333333398E-4</c:v>
                </c:pt>
                <c:pt idx="6779">
                  <c:v>1.9283600000000067E-4</c:v>
                </c:pt>
                <c:pt idx="6780">
                  <c:v>1.930713333333343E-4</c:v>
                </c:pt>
                <c:pt idx="6781">
                  <c:v>1.9214500000000101E-4</c:v>
                </c:pt>
                <c:pt idx="6782">
                  <c:v>1.9214999999999987E-4</c:v>
                </c:pt>
                <c:pt idx="6783">
                  <c:v>1.9261066666666744E-4</c:v>
                </c:pt>
                <c:pt idx="6784">
                  <c:v>1.9261066666666758E-4</c:v>
                </c:pt>
                <c:pt idx="6785">
                  <c:v>1.9215000000000071E-4</c:v>
                </c:pt>
                <c:pt idx="6786">
                  <c:v>1.933116666666672E-4</c:v>
                </c:pt>
                <c:pt idx="6787">
                  <c:v>1.9308133333333411E-4</c:v>
                </c:pt>
                <c:pt idx="6788">
                  <c:v>1.9261566666666806E-4</c:v>
                </c:pt>
                <c:pt idx="6789">
                  <c:v>1.9284600000000102E-4</c:v>
                </c:pt>
                <c:pt idx="6790">
                  <c:v>1.9308633333333408E-4</c:v>
                </c:pt>
                <c:pt idx="6791">
                  <c:v>1.9262066666666765E-4</c:v>
                </c:pt>
                <c:pt idx="6792">
                  <c:v>1.9238533333333429E-4</c:v>
                </c:pt>
                <c:pt idx="6793">
                  <c:v>1.9191966666666729E-4</c:v>
                </c:pt>
                <c:pt idx="6794">
                  <c:v>1.9146400000000111E-4</c:v>
                </c:pt>
                <c:pt idx="6795">
                  <c:v>1.9169933333333417E-4</c:v>
                </c:pt>
                <c:pt idx="6796">
                  <c:v>1.9215500000000098E-4</c:v>
                </c:pt>
                <c:pt idx="6797">
                  <c:v>1.9262566666666792E-4</c:v>
                </c:pt>
                <c:pt idx="6798">
                  <c:v>1.9192466666666754E-4</c:v>
                </c:pt>
                <c:pt idx="6799">
                  <c:v>1.9192466666666754E-4</c:v>
                </c:pt>
                <c:pt idx="6800">
                  <c:v>1.9123366666666755E-4</c:v>
                </c:pt>
                <c:pt idx="6801">
                  <c:v>1.9146400000000097E-4</c:v>
                </c:pt>
                <c:pt idx="6802">
                  <c:v>1.9145900000000078E-4</c:v>
                </c:pt>
                <c:pt idx="6803">
                  <c:v>1.9145900000000089E-4</c:v>
                </c:pt>
                <c:pt idx="6804">
                  <c:v>1.9238533333333407E-4</c:v>
                </c:pt>
                <c:pt idx="6805">
                  <c:v>1.9263066666666778E-4</c:v>
                </c:pt>
                <c:pt idx="6806">
                  <c:v>1.9262566666666803E-4</c:v>
                </c:pt>
                <c:pt idx="6807">
                  <c:v>1.9169433333333428E-4</c:v>
                </c:pt>
                <c:pt idx="6808">
                  <c:v>1.9239033333333405E-4</c:v>
                </c:pt>
                <c:pt idx="6809">
                  <c:v>1.9192466666666754E-4</c:v>
                </c:pt>
                <c:pt idx="6810">
                  <c:v>1.9216000000000074E-4</c:v>
                </c:pt>
                <c:pt idx="6811">
                  <c:v>1.9284600000000069E-4</c:v>
                </c:pt>
                <c:pt idx="6812">
                  <c:v>1.91454000000001E-4</c:v>
                </c:pt>
                <c:pt idx="6813">
                  <c:v>1.9168933333333404E-4</c:v>
                </c:pt>
                <c:pt idx="6814">
                  <c:v>1.9262566666666803E-4</c:v>
                </c:pt>
                <c:pt idx="6815">
                  <c:v>1.9239033333333405E-4</c:v>
                </c:pt>
                <c:pt idx="6816">
                  <c:v>1.9239033333333405E-4</c:v>
                </c:pt>
                <c:pt idx="6817">
                  <c:v>1.9239033333333391E-4</c:v>
                </c:pt>
                <c:pt idx="6818">
                  <c:v>1.9192966666666715E-4</c:v>
                </c:pt>
                <c:pt idx="6819">
                  <c:v>1.9145900000000097E-4</c:v>
                </c:pt>
                <c:pt idx="6820">
                  <c:v>1.9215500000000066E-4</c:v>
                </c:pt>
                <c:pt idx="6821">
                  <c:v>1.9169433333333412E-4</c:v>
                </c:pt>
                <c:pt idx="6822">
                  <c:v>1.9192966666666732E-4</c:v>
                </c:pt>
                <c:pt idx="6823">
                  <c:v>1.926306666666677E-4</c:v>
                </c:pt>
                <c:pt idx="6824">
                  <c:v>1.9308633333333376E-4</c:v>
                </c:pt>
                <c:pt idx="6825">
                  <c:v>1.9216000000000074E-4</c:v>
                </c:pt>
                <c:pt idx="6826">
                  <c:v>1.9354699999999983E-4</c:v>
                </c:pt>
                <c:pt idx="6827">
                  <c:v>1.9332166666666736E-4</c:v>
                </c:pt>
                <c:pt idx="6828">
                  <c:v>1.9332166666666736E-4</c:v>
                </c:pt>
                <c:pt idx="6829">
                  <c:v>1.9308633333333376E-4</c:v>
                </c:pt>
                <c:pt idx="6830">
                  <c:v>1.9332666666666728E-4</c:v>
                </c:pt>
                <c:pt idx="6831">
                  <c:v>1.9356200000000048E-4</c:v>
                </c:pt>
                <c:pt idx="6832">
                  <c:v>1.9332166666666736E-4</c:v>
                </c:pt>
                <c:pt idx="6833">
                  <c:v>1.928560000000005E-4</c:v>
                </c:pt>
                <c:pt idx="6834">
                  <c:v>1.9239033333333391E-4</c:v>
                </c:pt>
                <c:pt idx="6835">
                  <c:v>1.9285600000000077E-4</c:v>
                </c:pt>
                <c:pt idx="6836">
                  <c:v>1.9262066666666765E-4</c:v>
                </c:pt>
                <c:pt idx="6837">
                  <c:v>1.9285600000000077E-4</c:v>
                </c:pt>
                <c:pt idx="6838">
                  <c:v>1.9355200000000062E-4</c:v>
                </c:pt>
                <c:pt idx="6839">
                  <c:v>1.9378733333333411E-4</c:v>
                </c:pt>
                <c:pt idx="6840">
                  <c:v>1.9309633333333394E-4</c:v>
                </c:pt>
                <c:pt idx="6841">
                  <c:v>1.933216666666675E-4</c:v>
                </c:pt>
                <c:pt idx="6842">
                  <c:v>1.9309633333333383E-4</c:v>
                </c:pt>
                <c:pt idx="6843">
                  <c:v>1.9286600000000039E-4</c:v>
                </c:pt>
                <c:pt idx="6844">
                  <c:v>1.930963333333337E-4</c:v>
                </c:pt>
                <c:pt idx="6845">
                  <c:v>1.9403266666666766E-4</c:v>
                </c:pt>
                <c:pt idx="6846">
                  <c:v>1.935520000000001E-4</c:v>
                </c:pt>
                <c:pt idx="6847">
                  <c:v>1.9378733333333384E-4</c:v>
                </c:pt>
                <c:pt idx="6848">
                  <c:v>1.9402266666666753E-4</c:v>
                </c:pt>
                <c:pt idx="6849">
                  <c:v>1.9448333333333404E-4</c:v>
                </c:pt>
                <c:pt idx="6850">
                  <c:v>1.9448833333333436E-4</c:v>
                </c:pt>
                <c:pt idx="6851">
                  <c:v>1.9472366666666753E-4</c:v>
                </c:pt>
                <c:pt idx="6852">
                  <c:v>1.9379233333333381E-4</c:v>
                </c:pt>
                <c:pt idx="6853">
                  <c:v>1.9495400000000101E-4</c:v>
                </c:pt>
                <c:pt idx="6854">
                  <c:v>1.9519433333333423E-4</c:v>
                </c:pt>
                <c:pt idx="6855">
                  <c:v>1.9495400000000084E-4</c:v>
                </c:pt>
                <c:pt idx="6856">
                  <c:v>1.9449333333333412E-4</c:v>
                </c:pt>
                <c:pt idx="6857">
                  <c:v>1.94258000000001E-4</c:v>
                </c:pt>
                <c:pt idx="6858">
                  <c:v>1.954296666666677E-4</c:v>
                </c:pt>
                <c:pt idx="6859">
                  <c:v>1.9566000000000093E-4</c:v>
                </c:pt>
                <c:pt idx="6860">
                  <c:v>1.9496400000000078E-4</c:v>
                </c:pt>
                <c:pt idx="6861">
                  <c:v>1.9496400000000078E-4</c:v>
                </c:pt>
                <c:pt idx="6862">
                  <c:v>1.9473366666666769E-4</c:v>
                </c:pt>
                <c:pt idx="6863">
                  <c:v>1.9566000000000117E-4</c:v>
                </c:pt>
                <c:pt idx="6864">
                  <c:v>1.9472866666666775E-4</c:v>
                </c:pt>
                <c:pt idx="6865">
                  <c:v>1.9449333333333433E-4</c:v>
                </c:pt>
                <c:pt idx="6866">
                  <c:v>1.9356200000000048E-4</c:v>
                </c:pt>
                <c:pt idx="6867">
                  <c:v>1.9309633333333394E-4</c:v>
                </c:pt>
                <c:pt idx="6868">
                  <c:v>1.9356700000000104E-4</c:v>
                </c:pt>
                <c:pt idx="6869">
                  <c:v>1.9356200000000048E-4</c:v>
                </c:pt>
                <c:pt idx="6870">
                  <c:v>1.951843333333341E-4</c:v>
                </c:pt>
                <c:pt idx="6871">
                  <c:v>1.944933333333346E-4</c:v>
                </c:pt>
                <c:pt idx="6872">
                  <c:v>1.9450333333333411E-4</c:v>
                </c:pt>
                <c:pt idx="6873">
                  <c:v>1.9403266666666766E-4</c:v>
                </c:pt>
                <c:pt idx="6874">
                  <c:v>1.9402766666666785E-4</c:v>
                </c:pt>
                <c:pt idx="6875">
                  <c:v>1.9426300000000108E-4</c:v>
                </c:pt>
                <c:pt idx="6876">
                  <c:v>1.9426800000000118E-4</c:v>
                </c:pt>
                <c:pt idx="6877">
                  <c:v>1.9403266666666766E-4</c:v>
                </c:pt>
                <c:pt idx="6878">
                  <c:v>1.9403266666666742E-4</c:v>
                </c:pt>
                <c:pt idx="6879">
                  <c:v>1.9404266666666768E-4</c:v>
                </c:pt>
                <c:pt idx="6880">
                  <c:v>1.9449833333333444E-4</c:v>
                </c:pt>
                <c:pt idx="6881">
                  <c:v>1.9519933333333358E-4</c:v>
                </c:pt>
                <c:pt idx="6882">
                  <c:v>1.9519933333333412E-4</c:v>
                </c:pt>
                <c:pt idx="6883">
                  <c:v>1.9404266666666738E-4</c:v>
                </c:pt>
                <c:pt idx="6884">
                  <c:v>1.940376666666676E-4</c:v>
                </c:pt>
                <c:pt idx="6885">
                  <c:v>1.947386666666675E-4</c:v>
                </c:pt>
                <c:pt idx="6886">
                  <c:v>1.949740000000004E-4</c:v>
                </c:pt>
                <c:pt idx="6887">
                  <c:v>1.940476666666676E-4</c:v>
                </c:pt>
                <c:pt idx="6888">
                  <c:v>1.947386666666675E-4</c:v>
                </c:pt>
                <c:pt idx="6889">
                  <c:v>1.9381233333333413E-4</c:v>
                </c:pt>
                <c:pt idx="6890">
                  <c:v>1.9427300000000096E-4</c:v>
                </c:pt>
                <c:pt idx="6891">
                  <c:v>1.947386666666675E-4</c:v>
                </c:pt>
                <c:pt idx="6892">
                  <c:v>1.949790000000007E-4</c:v>
                </c:pt>
                <c:pt idx="6893">
                  <c:v>1.952043333333345E-4</c:v>
                </c:pt>
                <c:pt idx="6894">
                  <c:v>1.9590533333333434E-4</c:v>
                </c:pt>
                <c:pt idx="6895">
                  <c:v>1.9521433333333446E-4</c:v>
                </c:pt>
                <c:pt idx="6896">
                  <c:v>1.9544466666666788E-4</c:v>
                </c:pt>
                <c:pt idx="6897">
                  <c:v>1.9544966666666753E-4</c:v>
                </c:pt>
                <c:pt idx="6898">
                  <c:v>1.9591533333333431E-4</c:v>
                </c:pt>
                <c:pt idx="6899">
                  <c:v>1.9568000000000029E-4</c:v>
                </c:pt>
                <c:pt idx="6900">
                  <c:v>1.9498400000000064E-4</c:v>
                </c:pt>
                <c:pt idx="6901">
                  <c:v>1.9498900000000064E-4</c:v>
                </c:pt>
                <c:pt idx="6902">
                  <c:v>1.9475366666666752E-4</c:v>
                </c:pt>
                <c:pt idx="6903">
                  <c:v>1.9568500000000078E-4</c:v>
                </c:pt>
                <c:pt idx="6904">
                  <c:v>1.9639100000000119E-4</c:v>
                </c:pt>
                <c:pt idx="6905">
                  <c:v>1.9568500000000078E-4</c:v>
                </c:pt>
                <c:pt idx="6906">
                  <c:v>1.959153333333342E-4</c:v>
                </c:pt>
                <c:pt idx="6907">
                  <c:v>1.9638100000000054E-4</c:v>
                </c:pt>
                <c:pt idx="6908">
                  <c:v>1.963860000000006E-4</c:v>
                </c:pt>
                <c:pt idx="6909">
                  <c:v>1.9731733333333426E-4</c:v>
                </c:pt>
                <c:pt idx="6910">
                  <c:v>1.959253333333343E-4</c:v>
                </c:pt>
                <c:pt idx="6911">
                  <c:v>1.9709200000000073E-4</c:v>
                </c:pt>
                <c:pt idx="6912">
                  <c:v>1.9801333333333452E-4</c:v>
                </c:pt>
                <c:pt idx="6913">
                  <c:v>1.9777800000000107E-4</c:v>
                </c:pt>
                <c:pt idx="6914">
                  <c:v>1.9685166666666786E-4</c:v>
                </c:pt>
                <c:pt idx="6915">
                  <c:v>1.9662633333333425E-4</c:v>
                </c:pt>
                <c:pt idx="6916">
                  <c:v>1.9708700000000106E-4</c:v>
                </c:pt>
                <c:pt idx="6917">
                  <c:v>1.9639100000000095E-4</c:v>
                </c:pt>
                <c:pt idx="6918">
                  <c:v>1.9708700000000106E-4</c:v>
                </c:pt>
                <c:pt idx="6919">
                  <c:v>1.9731233333333405E-4</c:v>
                </c:pt>
                <c:pt idx="6920">
                  <c:v>1.9754766666666757E-4</c:v>
                </c:pt>
                <c:pt idx="6921">
                  <c:v>1.9754766666666768E-4</c:v>
                </c:pt>
                <c:pt idx="6922">
                  <c:v>1.9731733333333437E-4</c:v>
                </c:pt>
                <c:pt idx="6923">
                  <c:v>1.9708200000000098E-4</c:v>
                </c:pt>
                <c:pt idx="6924">
                  <c:v>1.968566666666677E-4</c:v>
                </c:pt>
                <c:pt idx="6925">
                  <c:v>1.9732233333333421E-4</c:v>
                </c:pt>
                <c:pt idx="6926">
                  <c:v>1.966213333333345E-4</c:v>
                </c:pt>
                <c:pt idx="6927">
                  <c:v>1.963860000000006E-4</c:v>
                </c:pt>
                <c:pt idx="6928">
                  <c:v>1.9685166666666778E-4</c:v>
                </c:pt>
                <c:pt idx="6929">
                  <c:v>1.9754766666666757E-4</c:v>
                </c:pt>
                <c:pt idx="6930">
                  <c:v>1.977880000000011E-4</c:v>
                </c:pt>
                <c:pt idx="6931">
                  <c:v>1.9847400000000095E-4</c:v>
                </c:pt>
                <c:pt idx="6932">
                  <c:v>1.9778800000000115E-4</c:v>
                </c:pt>
                <c:pt idx="6933">
                  <c:v>1.980183333333347E-4</c:v>
                </c:pt>
                <c:pt idx="6934">
                  <c:v>1.980133333333346E-4</c:v>
                </c:pt>
                <c:pt idx="6935">
                  <c:v>1.9778300000000069E-4</c:v>
                </c:pt>
                <c:pt idx="6936">
                  <c:v>1.9708200000000055E-4</c:v>
                </c:pt>
                <c:pt idx="6937">
                  <c:v>1.9708700000000106E-4</c:v>
                </c:pt>
                <c:pt idx="6938">
                  <c:v>1.9708700000000036E-4</c:v>
                </c:pt>
                <c:pt idx="6939">
                  <c:v>1.9754266666666739E-4</c:v>
                </c:pt>
                <c:pt idx="6940">
                  <c:v>1.9754766666666744E-4</c:v>
                </c:pt>
                <c:pt idx="6941">
                  <c:v>1.9708200000000063E-4</c:v>
                </c:pt>
                <c:pt idx="6942">
                  <c:v>1.9708700000000036E-4</c:v>
                </c:pt>
                <c:pt idx="6943">
                  <c:v>1.9731733333333413E-4</c:v>
                </c:pt>
                <c:pt idx="6944">
                  <c:v>1.9685166666666778E-4</c:v>
                </c:pt>
                <c:pt idx="6945">
                  <c:v>1.9731733333333413E-4</c:v>
                </c:pt>
                <c:pt idx="6946">
                  <c:v>1.9849400000000107E-4</c:v>
                </c:pt>
                <c:pt idx="6947">
                  <c:v>1.9848900000000059E-4</c:v>
                </c:pt>
                <c:pt idx="6948">
                  <c:v>1.9849400000000107E-4</c:v>
                </c:pt>
                <c:pt idx="6949">
                  <c:v>1.9802833333333443E-4</c:v>
                </c:pt>
                <c:pt idx="6950">
                  <c:v>1.984890000000008E-4</c:v>
                </c:pt>
                <c:pt idx="6951">
                  <c:v>1.9709200000000073E-4</c:v>
                </c:pt>
                <c:pt idx="6952">
                  <c:v>1.9756266666666746E-4</c:v>
                </c:pt>
                <c:pt idx="6953">
                  <c:v>1.9662633333333471E-4</c:v>
                </c:pt>
                <c:pt idx="6954">
                  <c:v>1.9570000000000047E-4</c:v>
                </c:pt>
                <c:pt idx="6955">
                  <c:v>1.9732733333333453E-4</c:v>
                </c:pt>
                <c:pt idx="6956">
                  <c:v>1.9732233333333421E-4</c:v>
                </c:pt>
                <c:pt idx="6957">
                  <c:v>1.9756266666666746E-4</c:v>
                </c:pt>
                <c:pt idx="6958">
                  <c:v>1.9802333333333454E-4</c:v>
                </c:pt>
                <c:pt idx="6959">
                  <c:v>1.9825866666666814E-4</c:v>
                </c:pt>
                <c:pt idx="6960">
                  <c:v>1.994203333333345E-4</c:v>
                </c:pt>
                <c:pt idx="6961">
                  <c:v>1.989596666666675E-4</c:v>
                </c:pt>
                <c:pt idx="6962">
                  <c:v>1.9966066666666764E-4</c:v>
                </c:pt>
                <c:pt idx="6963">
                  <c:v>1.9919500000000102E-4</c:v>
                </c:pt>
                <c:pt idx="6964">
                  <c:v>1.9849900000000099E-4</c:v>
                </c:pt>
                <c:pt idx="6965">
                  <c:v>1.9873433333333429E-4</c:v>
                </c:pt>
                <c:pt idx="6966">
                  <c:v>1.982636666666676E-4</c:v>
                </c:pt>
                <c:pt idx="6967">
                  <c:v>1.9780300000000117E-4</c:v>
                </c:pt>
                <c:pt idx="6968">
                  <c:v>1.9873933333333408E-4</c:v>
                </c:pt>
                <c:pt idx="6969">
                  <c:v>1.9780800000000103E-4</c:v>
                </c:pt>
                <c:pt idx="6970">
                  <c:v>1.9943033333333428E-4</c:v>
                </c:pt>
                <c:pt idx="6971">
                  <c:v>2.005869999999999E-4</c:v>
                </c:pt>
                <c:pt idx="6972">
                  <c:v>2.0012133333333361E-4</c:v>
                </c:pt>
                <c:pt idx="6973">
                  <c:v>2.0105266666666798E-4</c:v>
                </c:pt>
                <c:pt idx="6974">
                  <c:v>2.0012633333333355E-4</c:v>
                </c:pt>
                <c:pt idx="6975">
                  <c:v>1.9988600000000093E-4</c:v>
                </c:pt>
                <c:pt idx="6976">
                  <c:v>1.9989100000000114E-4</c:v>
                </c:pt>
                <c:pt idx="6977">
                  <c:v>2.0080733333333354E-4</c:v>
                </c:pt>
                <c:pt idx="6978">
                  <c:v>2.0080733333333354E-4</c:v>
                </c:pt>
                <c:pt idx="6979">
                  <c:v>2.0010633333333351E-4</c:v>
                </c:pt>
                <c:pt idx="6980">
                  <c:v>2.0057200000000091E-4</c:v>
                </c:pt>
                <c:pt idx="6981">
                  <c:v>2.0080733333333395E-4</c:v>
                </c:pt>
                <c:pt idx="6982">
                  <c:v>2.0033666666666815E-4</c:v>
                </c:pt>
                <c:pt idx="6983">
                  <c:v>1.9964566666666757E-4</c:v>
                </c:pt>
                <c:pt idx="6984">
                  <c:v>2.0034166666666776E-4</c:v>
                </c:pt>
                <c:pt idx="6985">
                  <c:v>1.9941533333333428E-4</c:v>
                </c:pt>
                <c:pt idx="6986">
                  <c:v>2.0011133333333386E-4</c:v>
                </c:pt>
                <c:pt idx="6987">
                  <c:v>2.0103266666666807E-4</c:v>
                </c:pt>
                <c:pt idx="6988">
                  <c:v>2.0011633333333358E-4</c:v>
                </c:pt>
                <c:pt idx="6989">
                  <c:v>2.0011133333333296E-4</c:v>
                </c:pt>
                <c:pt idx="6990">
                  <c:v>2.0058199999999996E-4</c:v>
                </c:pt>
                <c:pt idx="6991">
                  <c:v>1.9988100000000106E-4</c:v>
                </c:pt>
                <c:pt idx="6992">
                  <c:v>2.0011633333333372E-4</c:v>
                </c:pt>
                <c:pt idx="6993">
                  <c:v>2.0011633333333372E-4</c:v>
                </c:pt>
                <c:pt idx="6994">
                  <c:v>2.0058199999999982E-4</c:v>
                </c:pt>
                <c:pt idx="6995">
                  <c:v>1.9989100000000098E-4</c:v>
                </c:pt>
                <c:pt idx="6996">
                  <c:v>1.994303333333346E-4</c:v>
                </c:pt>
                <c:pt idx="6997">
                  <c:v>1.9942533333333447E-4</c:v>
                </c:pt>
                <c:pt idx="6998">
                  <c:v>1.9989100000000114E-4</c:v>
                </c:pt>
                <c:pt idx="6999">
                  <c:v>2.0012633333333315E-4</c:v>
                </c:pt>
                <c:pt idx="7000">
                  <c:v>1.9966066666666794E-4</c:v>
                </c:pt>
                <c:pt idx="7001">
                  <c:v>2.0012133333333388E-4</c:v>
                </c:pt>
                <c:pt idx="7002">
                  <c:v>2.0058700000000052E-4</c:v>
                </c:pt>
                <c:pt idx="7003">
                  <c:v>2.0058700000000052E-4</c:v>
                </c:pt>
                <c:pt idx="7004">
                  <c:v>2.0151333333333403E-4</c:v>
                </c:pt>
                <c:pt idx="7005">
                  <c:v>2.0268000000000011E-4</c:v>
                </c:pt>
                <c:pt idx="7006">
                  <c:v>2.01984E-4</c:v>
                </c:pt>
                <c:pt idx="7007">
                  <c:v>2.0268499999999989E-4</c:v>
                </c:pt>
                <c:pt idx="7008">
                  <c:v>2.0268499999999989E-4</c:v>
                </c:pt>
                <c:pt idx="7009">
                  <c:v>2.0268000000000011E-4</c:v>
                </c:pt>
                <c:pt idx="7010">
                  <c:v>2.0221433333333341E-4</c:v>
                </c:pt>
                <c:pt idx="7011">
                  <c:v>2.0315066666666713E-4</c:v>
                </c:pt>
                <c:pt idx="7012">
                  <c:v>2.0244966666666813E-4</c:v>
                </c:pt>
                <c:pt idx="7013">
                  <c:v>2.0245466666666786E-4</c:v>
                </c:pt>
                <c:pt idx="7014">
                  <c:v>2.0199400000000002E-4</c:v>
                </c:pt>
                <c:pt idx="7015">
                  <c:v>2.0339100000000128E-4</c:v>
                </c:pt>
                <c:pt idx="7016">
                  <c:v>2.0339100000000079E-4</c:v>
                </c:pt>
                <c:pt idx="7017">
                  <c:v>2.0338600000000052E-4</c:v>
                </c:pt>
                <c:pt idx="7018">
                  <c:v>2.0269500000000062E-4</c:v>
                </c:pt>
                <c:pt idx="7019">
                  <c:v>2.0315566666666738E-4</c:v>
                </c:pt>
                <c:pt idx="7020">
                  <c:v>2.0315566666666694E-4</c:v>
                </c:pt>
                <c:pt idx="7021">
                  <c:v>2.0316066666666656E-4</c:v>
                </c:pt>
                <c:pt idx="7022">
                  <c:v>2.0292533333333312E-4</c:v>
                </c:pt>
                <c:pt idx="7023">
                  <c:v>2.0362133333333331E-4</c:v>
                </c:pt>
                <c:pt idx="7024">
                  <c:v>2.0478300000000116E-4</c:v>
                </c:pt>
                <c:pt idx="7025">
                  <c:v>2.0432733333333408E-4</c:v>
                </c:pt>
                <c:pt idx="7026">
                  <c:v>2.0386166666666778E-4</c:v>
                </c:pt>
                <c:pt idx="7027">
                  <c:v>2.0456266666666803E-4</c:v>
                </c:pt>
                <c:pt idx="7028">
                  <c:v>2.0386166666666757E-4</c:v>
                </c:pt>
                <c:pt idx="7029">
                  <c:v>2.0385666666666762E-4</c:v>
                </c:pt>
                <c:pt idx="7030">
                  <c:v>2.0316566666666672E-4</c:v>
                </c:pt>
                <c:pt idx="7031">
                  <c:v>2.0316566666666672E-4</c:v>
                </c:pt>
                <c:pt idx="7032">
                  <c:v>2.036213333333334E-4</c:v>
                </c:pt>
                <c:pt idx="7033">
                  <c:v>2.0340100000000068E-4</c:v>
                </c:pt>
                <c:pt idx="7034">
                  <c:v>2.0455766666666812E-4</c:v>
                </c:pt>
                <c:pt idx="7035">
                  <c:v>2.0432733333333408E-4</c:v>
                </c:pt>
                <c:pt idx="7036">
                  <c:v>2.043373333333341E-4</c:v>
                </c:pt>
                <c:pt idx="7037">
                  <c:v>2.0432733333333413E-4</c:v>
                </c:pt>
                <c:pt idx="7038">
                  <c:v>2.0480300000000137E-4</c:v>
                </c:pt>
                <c:pt idx="7039">
                  <c:v>2.0503333333333413E-4</c:v>
                </c:pt>
                <c:pt idx="7040">
                  <c:v>2.052636666666675E-4</c:v>
                </c:pt>
                <c:pt idx="7041">
                  <c:v>2.0456766666666749E-4</c:v>
                </c:pt>
                <c:pt idx="7042">
                  <c:v>2.0549900000000105E-4</c:v>
                </c:pt>
                <c:pt idx="7043">
                  <c:v>2.0527866666666744E-4</c:v>
                </c:pt>
                <c:pt idx="7044">
                  <c:v>2.0411700000000124E-4</c:v>
                </c:pt>
                <c:pt idx="7045">
                  <c:v>2.0388666666666696E-4</c:v>
                </c:pt>
                <c:pt idx="7046">
                  <c:v>2.0272500000000074E-4</c:v>
                </c:pt>
                <c:pt idx="7047">
                  <c:v>2.0295533333333356E-4</c:v>
                </c:pt>
                <c:pt idx="7048">
                  <c:v>2.0295533333333353E-4</c:v>
                </c:pt>
                <c:pt idx="7049">
                  <c:v>2.0342099999999991E-4</c:v>
                </c:pt>
                <c:pt idx="7050">
                  <c:v>2.031906666666676E-4</c:v>
                </c:pt>
                <c:pt idx="7051">
                  <c:v>2.0481800000000182E-4</c:v>
                </c:pt>
                <c:pt idx="7052">
                  <c:v>2.0411700000000124E-4</c:v>
                </c:pt>
                <c:pt idx="7053">
                  <c:v>2.0412200000000105E-4</c:v>
                </c:pt>
                <c:pt idx="7054">
                  <c:v>2.0412200000000016E-4</c:v>
                </c:pt>
                <c:pt idx="7055">
                  <c:v>2.0412200000000059E-4</c:v>
                </c:pt>
                <c:pt idx="7056">
                  <c:v>2.0296033333333342E-4</c:v>
                </c:pt>
                <c:pt idx="7057">
                  <c:v>2.036663333333334E-4</c:v>
                </c:pt>
                <c:pt idx="7058">
                  <c:v>2.0413700000000091E-4</c:v>
                </c:pt>
                <c:pt idx="7059">
                  <c:v>2.0389666666666731E-4</c:v>
                </c:pt>
                <c:pt idx="7060">
                  <c:v>2.0389166666666758E-4</c:v>
                </c:pt>
                <c:pt idx="7061">
                  <c:v>2.045926666666681E-4</c:v>
                </c:pt>
                <c:pt idx="7062">
                  <c:v>2.0366133333333321E-4</c:v>
                </c:pt>
                <c:pt idx="7063">
                  <c:v>2.0413200000000094E-4</c:v>
                </c:pt>
                <c:pt idx="7064">
                  <c:v>2.0389666666666731E-4</c:v>
                </c:pt>
                <c:pt idx="7065">
                  <c:v>2.0436233333333395E-4</c:v>
                </c:pt>
                <c:pt idx="7066">
                  <c:v>2.0436233333333395E-4</c:v>
                </c:pt>
                <c:pt idx="7067">
                  <c:v>2.0436233333333409E-4</c:v>
                </c:pt>
                <c:pt idx="7068">
                  <c:v>2.0553400000000016E-4</c:v>
                </c:pt>
                <c:pt idx="7069">
                  <c:v>2.0436233333333395E-4</c:v>
                </c:pt>
                <c:pt idx="7070">
                  <c:v>2.0460266666666731E-4</c:v>
                </c:pt>
                <c:pt idx="7071">
                  <c:v>2.0601466666666799E-4</c:v>
                </c:pt>
                <c:pt idx="7072">
                  <c:v>2.0695600000000114E-4</c:v>
                </c:pt>
                <c:pt idx="7073">
                  <c:v>2.0673066666666851E-4</c:v>
                </c:pt>
                <c:pt idx="7074">
                  <c:v>2.0720133333333336E-4</c:v>
                </c:pt>
                <c:pt idx="7075">
                  <c:v>2.0743166666666781E-4</c:v>
                </c:pt>
                <c:pt idx="7076">
                  <c:v>2.0883366666666852E-4</c:v>
                </c:pt>
                <c:pt idx="7077">
                  <c:v>2.0813766666666827E-4</c:v>
                </c:pt>
                <c:pt idx="7078">
                  <c:v>2.0860333333333394E-4</c:v>
                </c:pt>
                <c:pt idx="7079">
                  <c:v>2.0906900000000085E-4</c:v>
                </c:pt>
                <c:pt idx="7080">
                  <c:v>2.0882866666666812E-4</c:v>
                </c:pt>
                <c:pt idx="7081">
                  <c:v>2.0859833333333413E-4</c:v>
                </c:pt>
                <c:pt idx="7082">
                  <c:v>2.0883366666666852E-4</c:v>
                </c:pt>
                <c:pt idx="7083">
                  <c:v>2.0836800000000101E-4</c:v>
                </c:pt>
                <c:pt idx="7084">
                  <c:v>2.0837300000000193E-4</c:v>
                </c:pt>
                <c:pt idx="7085">
                  <c:v>2.1000533333333392E-4</c:v>
                </c:pt>
                <c:pt idx="7086">
                  <c:v>2.10931666666668E-4</c:v>
                </c:pt>
                <c:pt idx="7087">
                  <c:v>2.1116700000000011E-4</c:v>
                </c:pt>
                <c:pt idx="7088">
                  <c:v>2.1140733333333388E-4</c:v>
                </c:pt>
                <c:pt idx="7089">
                  <c:v>2.1094666666666788E-4</c:v>
                </c:pt>
                <c:pt idx="7090">
                  <c:v>2.1093666666666808E-4</c:v>
                </c:pt>
                <c:pt idx="7091">
                  <c:v>2.1117700000000068E-4</c:v>
                </c:pt>
                <c:pt idx="7092">
                  <c:v>2.1140733333333388E-4</c:v>
                </c:pt>
                <c:pt idx="7093">
                  <c:v>2.1094166666666789E-4</c:v>
                </c:pt>
                <c:pt idx="7094">
                  <c:v>2.1071633333333447E-4</c:v>
                </c:pt>
                <c:pt idx="7095">
                  <c:v>2.1048600000000105E-4</c:v>
                </c:pt>
                <c:pt idx="7096">
                  <c:v>2.1141733333333409E-4</c:v>
                </c:pt>
                <c:pt idx="7097">
                  <c:v>2.1165266666666794E-4</c:v>
                </c:pt>
                <c:pt idx="7098">
                  <c:v>2.1142233333333357E-4</c:v>
                </c:pt>
                <c:pt idx="7099">
                  <c:v>2.1166266666666734E-4</c:v>
                </c:pt>
                <c:pt idx="7100">
                  <c:v>2.1166266666666693E-4</c:v>
                </c:pt>
                <c:pt idx="7101">
                  <c:v>2.109666666666676E-4</c:v>
                </c:pt>
                <c:pt idx="7102">
                  <c:v>2.109666666666676E-4</c:v>
                </c:pt>
                <c:pt idx="7103">
                  <c:v>2.1073633333333418E-4</c:v>
                </c:pt>
                <c:pt idx="7104">
                  <c:v>2.1120699999999982E-4</c:v>
                </c:pt>
                <c:pt idx="7105">
                  <c:v>2.1167766666666747E-4</c:v>
                </c:pt>
                <c:pt idx="7106">
                  <c:v>2.1236866666666845E-4</c:v>
                </c:pt>
                <c:pt idx="7107">
                  <c:v>2.0957466666666694E-4</c:v>
                </c:pt>
                <c:pt idx="7108">
                  <c:v>2.1073633333333437E-4</c:v>
                </c:pt>
                <c:pt idx="7109">
                  <c:v>2.1120199999999996E-4</c:v>
                </c:pt>
                <c:pt idx="7110">
                  <c:v>2.1121200000000042E-4</c:v>
                </c:pt>
                <c:pt idx="7111">
                  <c:v>2.1099166666666772E-4</c:v>
                </c:pt>
                <c:pt idx="7112">
                  <c:v>2.1077133333333465E-4</c:v>
                </c:pt>
                <c:pt idx="7113">
                  <c:v>2.1053100000000143E-4</c:v>
                </c:pt>
                <c:pt idx="7114">
                  <c:v>2.1053100000000108E-4</c:v>
                </c:pt>
                <c:pt idx="7115">
                  <c:v>2.1123700000000095E-4</c:v>
                </c:pt>
                <c:pt idx="7116">
                  <c:v>2.1077133333333465E-4</c:v>
                </c:pt>
                <c:pt idx="7117">
                  <c:v>2.1123700000000095E-4</c:v>
                </c:pt>
                <c:pt idx="7118">
                  <c:v>2.1100166666666794E-4</c:v>
                </c:pt>
                <c:pt idx="7119">
                  <c:v>2.1124200000000054E-4</c:v>
                </c:pt>
                <c:pt idx="7120">
                  <c:v>2.1217333333333429E-4</c:v>
                </c:pt>
                <c:pt idx="7121">
                  <c:v>2.1333000000000094E-4</c:v>
                </c:pt>
                <c:pt idx="7122">
                  <c:v>2.1309966666666831E-4</c:v>
                </c:pt>
                <c:pt idx="7123">
                  <c:v>2.1286433333333351E-4</c:v>
                </c:pt>
                <c:pt idx="7124">
                  <c:v>2.1309966666666844E-4</c:v>
                </c:pt>
                <c:pt idx="7125">
                  <c:v>2.1309966666666831E-4</c:v>
                </c:pt>
                <c:pt idx="7126">
                  <c:v>2.1263900000000161E-4</c:v>
                </c:pt>
                <c:pt idx="7127">
                  <c:v>2.1216833333333399E-4</c:v>
                </c:pt>
                <c:pt idx="7128">
                  <c:v>2.1216833333333399E-4</c:v>
                </c:pt>
                <c:pt idx="7129">
                  <c:v>2.1240366666666846E-4</c:v>
                </c:pt>
                <c:pt idx="7130">
                  <c:v>2.1449666666666819E-4</c:v>
                </c:pt>
                <c:pt idx="7131">
                  <c:v>2.1288433333333342E-4</c:v>
                </c:pt>
                <c:pt idx="7132">
                  <c:v>2.1334000000000104E-4</c:v>
                </c:pt>
                <c:pt idx="7133">
                  <c:v>2.1241366666666884E-4</c:v>
                </c:pt>
                <c:pt idx="7134">
                  <c:v>2.1264900000000095E-4</c:v>
                </c:pt>
                <c:pt idx="7135">
                  <c:v>2.1265400000000068E-4</c:v>
                </c:pt>
                <c:pt idx="7136">
                  <c:v>2.1311466666666708E-4</c:v>
                </c:pt>
                <c:pt idx="7137">
                  <c:v>2.112669999999999E-4</c:v>
                </c:pt>
                <c:pt idx="7138">
                  <c:v>2.1172766666666804E-4</c:v>
                </c:pt>
                <c:pt idx="7139">
                  <c:v>2.1196299999999996E-4</c:v>
                </c:pt>
                <c:pt idx="7140">
                  <c:v>2.117326666666685E-4</c:v>
                </c:pt>
                <c:pt idx="7141">
                  <c:v>2.1127199999999992E-4</c:v>
                </c:pt>
                <c:pt idx="7142">
                  <c:v>2.1174266666666751E-4</c:v>
                </c:pt>
                <c:pt idx="7143">
                  <c:v>2.1127699999999981E-4</c:v>
                </c:pt>
                <c:pt idx="7144">
                  <c:v>2.105810000000001E-4</c:v>
                </c:pt>
                <c:pt idx="7145">
                  <c:v>2.1011533333333395E-4</c:v>
                </c:pt>
                <c:pt idx="7146">
                  <c:v>2.0824766666666751E-4</c:v>
                </c:pt>
                <c:pt idx="7147">
                  <c:v>2.0893866666666828E-4</c:v>
                </c:pt>
                <c:pt idx="7148">
                  <c:v>2.0893866666666844E-4</c:v>
                </c:pt>
                <c:pt idx="7149">
                  <c:v>2.0917400000000012E-4</c:v>
                </c:pt>
                <c:pt idx="7150">
                  <c:v>2.0917400000000012E-4</c:v>
                </c:pt>
                <c:pt idx="7151">
                  <c:v>2.1011033333333414E-4</c:v>
                </c:pt>
                <c:pt idx="7152">
                  <c:v>2.1034566666666807E-4</c:v>
                </c:pt>
                <c:pt idx="7153">
                  <c:v>2.1126200000000012E-4</c:v>
                </c:pt>
                <c:pt idx="7154">
                  <c:v>2.1057100000000098E-4</c:v>
                </c:pt>
                <c:pt idx="7155">
                  <c:v>2.1057100000000084E-4</c:v>
                </c:pt>
                <c:pt idx="7156">
                  <c:v>2.1034566666666772E-4</c:v>
                </c:pt>
                <c:pt idx="7157">
                  <c:v>2.1080133333333404E-4</c:v>
                </c:pt>
                <c:pt idx="7158">
                  <c:v>2.1127199999999992E-4</c:v>
                </c:pt>
                <c:pt idx="7159">
                  <c:v>2.1127199999999992E-4</c:v>
                </c:pt>
                <c:pt idx="7160">
                  <c:v>2.1011033333333395E-4</c:v>
                </c:pt>
                <c:pt idx="7161">
                  <c:v>2.1081133333333415E-4</c:v>
                </c:pt>
                <c:pt idx="7162">
                  <c:v>2.1197300000000142E-4</c:v>
                </c:pt>
                <c:pt idx="7163">
                  <c:v>2.1197300000000142E-4</c:v>
                </c:pt>
                <c:pt idx="7164">
                  <c:v>2.1221333333333418E-4</c:v>
                </c:pt>
                <c:pt idx="7165">
                  <c:v>2.1314466666666682E-4</c:v>
                </c:pt>
                <c:pt idx="7166">
                  <c:v>2.1337000000000089E-4</c:v>
                </c:pt>
                <c:pt idx="7167">
                  <c:v>2.1336500000000054E-4</c:v>
                </c:pt>
                <c:pt idx="7168">
                  <c:v>2.1383066666666816E-4</c:v>
                </c:pt>
                <c:pt idx="7169">
                  <c:v>2.1337000000000133E-4</c:v>
                </c:pt>
                <c:pt idx="7170">
                  <c:v>2.1384066666666789E-4</c:v>
                </c:pt>
                <c:pt idx="7171">
                  <c:v>2.1337500000000105E-4</c:v>
                </c:pt>
                <c:pt idx="7172">
                  <c:v>2.1407600000000152E-4</c:v>
                </c:pt>
                <c:pt idx="7173">
                  <c:v>2.1430133333333459E-4</c:v>
                </c:pt>
                <c:pt idx="7174">
                  <c:v>2.1290933333333408E-4</c:v>
                </c:pt>
                <c:pt idx="7175">
                  <c:v>2.1197300000000129E-4</c:v>
                </c:pt>
                <c:pt idx="7176">
                  <c:v>2.1290433333333346E-4</c:v>
                </c:pt>
                <c:pt idx="7177">
                  <c:v>2.124436666666685E-4</c:v>
                </c:pt>
                <c:pt idx="7178">
                  <c:v>2.1266900000000108E-4</c:v>
                </c:pt>
                <c:pt idx="7179">
                  <c:v>2.1243366666666902E-4</c:v>
                </c:pt>
                <c:pt idx="7180">
                  <c:v>2.1219833333333414E-4</c:v>
                </c:pt>
                <c:pt idx="7181">
                  <c:v>2.1173766666666814E-4</c:v>
                </c:pt>
                <c:pt idx="7182">
                  <c:v>2.1360533333333268E-4</c:v>
                </c:pt>
                <c:pt idx="7183">
                  <c:v>2.1430133333333445E-4</c:v>
                </c:pt>
                <c:pt idx="7184">
                  <c:v>2.1407100000000174E-4</c:v>
                </c:pt>
                <c:pt idx="7185">
                  <c:v>2.1476700000000115E-4</c:v>
                </c:pt>
                <c:pt idx="7186">
                  <c:v>2.1383566666666767E-4</c:v>
                </c:pt>
                <c:pt idx="7187">
                  <c:v>2.138406666666674E-4</c:v>
                </c:pt>
                <c:pt idx="7188">
                  <c:v>2.1383566666666767E-4</c:v>
                </c:pt>
                <c:pt idx="7189">
                  <c:v>2.1291433333333395E-4</c:v>
                </c:pt>
                <c:pt idx="7190">
                  <c:v>2.1244366666666828E-4</c:v>
                </c:pt>
                <c:pt idx="7191">
                  <c:v>2.1268400000000012E-4</c:v>
                </c:pt>
                <c:pt idx="7192">
                  <c:v>2.1268900000000055E-4</c:v>
                </c:pt>
                <c:pt idx="7193">
                  <c:v>2.1245866666666833E-4</c:v>
                </c:pt>
                <c:pt idx="7194">
                  <c:v>2.1221833333333405E-4</c:v>
                </c:pt>
                <c:pt idx="7195">
                  <c:v>2.1244866666666817E-4</c:v>
                </c:pt>
                <c:pt idx="7196">
                  <c:v>2.124536666666686E-4</c:v>
                </c:pt>
                <c:pt idx="7197">
                  <c:v>2.1059600000000064E-4</c:v>
                </c:pt>
                <c:pt idx="7198">
                  <c:v>2.1222333333333372E-4</c:v>
                </c:pt>
                <c:pt idx="7199">
                  <c:v>2.1245866666666833E-4</c:v>
                </c:pt>
                <c:pt idx="7200">
                  <c:v>2.1315966666666776E-4</c:v>
                </c:pt>
                <c:pt idx="7201">
                  <c:v>2.1339500000000055E-4</c:v>
                </c:pt>
                <c:pt idx="7202">
                  <c:v>2.1223833333333409E-4</c:v>
                </c:pt>
                <c:pt idx="7203">
                  <c:v>2.1246866666666819E-4</c:v>
                </c:pt>
                <c:pt idx="7204">
                  <c:v>2.1339000000000129E-4</c:v>
                </c:pt>
                <c:pt idx="7205">
                  <c:v>2.1362533333333273E-4</c:v>
                </c:pt>
                <c:pt idx="7206">
                  <c:v>2.1315966666666776E-4</c:v>
                </c:pt>
                <c:pt idx="7207">
                  <c:v>2.131596666666683E-4</c:v>
                </c:pt>
                <c:pt idx="7208">
                  <c:v>2.1292433333333351E-4</c:v>
                </c:pt>
                <c:pt idx="7209">
                  <c:v>2.1292933333333405E-4</c:v>
                </c:pt>
                <c:pt idx="7210">
                  <c:v>2.1316466666666692E-4</c:v>
                </c:pt>
                <c:pt idx="7211">
                  <c:v>2.1525266666666808E-4</c:v>
                </c:pt>
                <c:pt idx="7212">
                  <c:v>2.1316466666666646E-4</c:v>
                </c:pt>
                <c:pt idx="7213">
                  <c:v>2.1363533333333286E-4</c:v>
                </c:pt>
                <c:pt idx="7214">
                  <c:v>2.1525766666666819E-4</c:v>
                </c:pt>
                <c:pt idx="7215">
                  <c:v>2.1362533333333346E-4</c:v>
                </c:pt>
                <c:pt idx="7216">
                  <c:v>2.1385566666666801E-4</c:v>
                </c:pt>
                <c:pt idx="7217">
                  <c:v>2.1432633333333395E-4</c:v>
                </c:pt>
                <c:pt idx="7218">
                  <c:v>2.1479200000000206E-4</c:v>
                </c:pt>
                <c:pt idx="7219">
                  <c:v>2.1455666666666818E-4</c:v>
                </c:pt>
                <c:pt idx="7220">
                  <c:v>2.1408600000000095E-4</c:v>
                </c:pt>
                <c:pt idx="7221">
                  <c:v>2.1432133333333428E-4</c:v>
                </c:pt>
                <c:pt idx="7222">
                  <c:v>2.1432633333333414E-4</c:v>
                </c:pt>
                <c:pt idx="7223">
                  <c:v>2.1501733333333404E-4</c:v>
                </c:pt>
                <c:pt idx="7224">
                  <c:v>2.1455666666666848E-4</c:v>
                </c:pt>
                <c:pt idx="7225">
                  <c:v>2.1456166666666826E-4</c:v>
                </c:pt>
                <c:pt idx="7226">
                  <c:v>2.1502733333333352E-4</c:v>
                </c:pt>
                <c:pt idx="7227">
                  <c:v>2.1455166666666848E-4</c:v>
                </c:pt>
                <c:pt idx="7228">
                  <c:v>2.1502233333333399E-4</c:v>
                </c:pt>
                <c:pt idx="7229">
                  <c:v>2.1503233333333414E-4</c:v>
                </c:pt>
                <c:pt idx="7230">
                  <c:v>2.1479200000000176E-4</c:v>
                </c:pt>
                <c:pt idx="7231">
                  <c:v>2.1479200000000217E-4</c:v>
                </c:pt>
                <c:pt idx="7232">
                  <c:v>2.1502233333333393E-4</c:v>
                </c:pt>
                <c:pt idx="7233">
                  <c:v>2.1456166666666794E-4</c:v>
                </c:pt>
                <c:pt idx="7234">
                  <c:v>2.1456166666666794E-4</c:v>
                </c:pt>
                <c:pt idx="7235">
                  <c:v>2.1548800000000028E-4</c:v>
                </c:pt>
                <c:pt idx="7236">
                  <c:v>2.1479200000000217E-4</c:v>
                </c:pt>
                <c:pt idx="7237">
                  <c:v>2.1478700000000141E-4</c:v>
                </c:pt>
                <c:pt idx="7238">
                  <c:v>2.1502733333333352E-4</c:v>
                </c:pt>
                <c:pt idx="7239">
                  <c:v>2.1479700000000162E-4</c:v>
                </c:pt>
                <c:pt idx="7240">
                  <c:v>2.1410100000000124E-4</c:v>
                </c:pt>
                <c:pt idx="7241">
                  <c:v>2.1410100000000124E-4</c:v>
                </c:pt>
                <c:pt idx="7242">
                  <c:v>2.1456666666666772E-4</c:v>
                </c:pt>
                <c:pt idx="7243">
                  <c:v>2.1479200000000176E-4</c:v>
                </c:pt>
                <c:pt idx="7244">
                  <c:v>2.1410100000000124E-4</c:v>
                </c:pt>
                <c:pt idx="7245">
                  <c:v>2.1340000000000099E-4</c:v>
                </c:pt>
                <c:pt idx="7246">
                  <c:v>2.1409600000000173E-4</c:v>
                </c:pt>
                <c:pt idx="7247">
                  <c:v>2.1456166666666807E-4</c:v>
                </c:pt>
                <c:pt idx="7248">
                  <c:v>2.1386566666666755E-4</c:v>
                </c:pt>
                <c:pt idx="7249">
                  <c:v>2.1364033333333331E-4</c:v>
                </c:pt>
                <c:pt idx="7250">
                  <c:v>2.1387066666666768E-4</c:v>
                </c:pt>
                <c:pt idx="7251">
                  <c:v>2.1317466666666743E-4</c:v>
                </c:pt>
                <c:pt idx="7252">
                  <c:v>2.1457166666666801E-4</c:v>
                </c:pt>
                <c:pt idx="7253">
                  <c:v>2.1457666666666777E-4</c:v>
                </c:pt>
                <c:pt idx="7254">
                  <c:v>2.1526766666666656E-4</c:v>
                </c:pt>
                <c:pt idx="7255">
                  <c:v>2.1480200000000157E-4</c:v>
                </c:pt>
                <c:pt idx="7256">
                  <c:v>2.1434133333333419E-4</c:v>
                </c:pt>
                <c:pt idx="7257">
                  <c:v>2.1433633333333438E-4</c:v>
                </c:pt>
                <c:pt idx="7258">
                  <c:v>2.1364533333333331E-4</c:v>
                </c:pt>
                <c:pt idx="7259">
                  <c:v>2.1317966666666816E-4</c:v>
                </c:pt>
                <c:pt idx="7260">
                  <c:v>2.1317966666666816E-4</c:v>
                </c:pt>
                <c:pt idx="7261">
                  <c:v>2.1434133333333413E-4</c:v>
                </c:pt>
                <c:pt idx="7262">
                  <c:v>2.1503233333333414E-4</c:v>
                </c:pt>
                <c:pt idx="7263">
                  <c:v>2.1503233333333414E-4</c:v>
                </c:pt>
                <c:pt idx="7264">
                  <c:v>2.1502733333333352E-4</c:v>
                </c:pt>
                <c:pt idx="7265">
                  <c:v>2.1433633333333438E-4</c:v>
                </c:pt>
                <c:pt idx="7266">
                  <c:v>2.1387066666666768E-4</c:v>
                </c:pt>
                <c:pt idx="7267">
                  <c:v>2.1457166666666809E-4</c:v>
                </c:pt>
                <c:pt idx="7268">
                  <c:v>2.1480700000000075E-4</c:v>
                </c:pt>
                <c:pt idx="7269">
                  <c:v>2.1503733333333374E-4</c:v>
                </c:pt>
                <c:pt idx="7270">
                  <c:v>2.1503233333333414E-4</c:v>
                </c:pt>
                <c:pt idx="7271">
                  <c:v>2.155030000000006E-4</c:v>
                </c:pt>
                <c:pt idx="7272">
                  <c:v>2.1573333333333434E-4</c:v>
                </c:pt>
                <c:pt idx="7273">
                  <c:v>2.1503733333333292E-4</c:v>
                </c:pt>
                <c:pt idx="7274">
                  <c:v>2.1480200000000097E-4</c:v>
                </c:pt>
                <c:pt idx="7275">
                  <c:v>2.1480200000000097E-4</c:v>
                </c:pt>
                <c:pt idx="7276">
                  <c:v>2.1480200000000157E-4</c:v>
                </c:pt>
                <c:pt idx="7277">
                  <c:v>2.1549800000000084E-4</c:v>
                </c:pt>
                <c:pt idx="7278">
                  <c:v>2.1549300000000125E-4</c:v>
                </c:pt>
                <c:pt idx="7279">
                  <c:v>2.1549800000000087E-4</c:v>
                </c:pt>
                <c:pt idx="7280">
                  <c:v>2.1549800000000111E-4</c:v>
                </c:pt>
                <c:pt idx="7281">
                  <c:v>2.1573333333333434E-4</c:v>
                </c:pt>
                <c:pt idx="7282">
                  <c:v>2.1503233333333414E-4</c:v>
                </c:pt>
                <c:pt idx="7283">
                  <c:v>2.1572833333333404E-4</c:v>
                </c:pt>
                <c:pt idx="7284">
                  <c:v>2.1549300000000104E-4</c:v>
                </c:pt>
                <c:pt idx="7285">
                  <c:v>2.1595366666666814E-4</c:v>
                </c:pt>
                <c:pt idx="7286">
                  <c:v>2.1642933333333419E-4</c:v>
                </c:pt>
                <c:pt idx="7287">
                  <c:v>2.1502733333333312E-4</c:v>
                </c:pt>
                <c:pt idx="7288">
                  <c:v>2.1549800000000111E-4</c:v>
                </c:pt>
                <c:pt idx="7289">
                  <c:v>2.1574333333333404E-4</c:v>
                </c:pt>
                <c:pt idx="7290">
                  <c:v>2.1549800000000111E-4</c:v>
                </c:pt>
                <c:pt idx="7291">
                  <c:v>2.1526766666666696E-4</c:v>
                </c:pt>
                <c:pt idx="7292">
                  <c:v>2.1456666666666807E-4</c:v>
                </c:pt>
                <c:pt idx="7293">
                  <c:v>2.1409600000000173E-4</c:v>
                </c:pt>
                <c:pt idx="7294">
                  <c:v>2.1410100000000091E-4</c:v>
                </c:pt>
                <c:pt idx="7295">
                  <c:v>2.1433133333333479E-4</c:v>
                </c:pt>
                <c:pt idx="7296">
                  <c:v>2.1457166666666836E-4</c:v>
                </c:pt>
                <c:pt idx="7297">
                  <c:v>2.143313333333346E-4</c:v>
                </c:pt>
                <c:pt idx="7298">
                  <c:v>2.1503233333333414E-4</c:v>
                </c:pt>
                <c:pt idx="7299">
                  <c:v>2.1526766666666696E-4</c:v>
                </c:pt>
                <c:pt idx="7300">
                  <c:v>2.1410600000000085E-4</c:v>
                </c:pt>
                <c:pt idx="7301">
                  <c:v>2.1341000000000114E-4</c:v>
                </c:pt>
                <c:pt idx="7302">
                  <c:v>2.1341500000000095E-4</c:v>
                </c:pt>
                <c:pt idx="7303">
                  <c:v>2.136453333333331E-4</c:v>
                </c:pt>
                <c:pt idx="7304">
                  <c:v>2.1365033333333355E-4</c:v>
                </c:pt>
                <c:pt idx="7305">
                  <c:v>2.1434133333333419E-4</c:v>
                </c:pt>
                <c:pt idx="7306">
                  <c:v>2.1271400000000173E-4</c:v>
                </c:pt>
                <c:pt idx="7307">
                  <c:v>2.1388066666666749E-4</c:v>
                </c:pt>
                <c:pt idx="7308">
                  <c:v>2.1342000000000068E-4</c:v>
                </c:pt>
                <c:pt idx="7309">
                  <c:v>2.1505233333333405E-4</c:v>
                </c:pt>
                <c:pt idx="7310">
                  <c:v>2.1364533333333326E-4</c:v>
                </c:pt>
                <c:pt idx="7311">
                  <c:v>2.1388066666666708E-4</c:v>
                </c:pt>
                <c:pt idx="7312">
                  <c:v>2.1434633333333378E-4</c:v>
                </c:pt>
                <c:pt idx="7313">
                  <c:v>2.1481200000000137E-4</c:v>
                </c:pt>
                <c:pt idx="7314">
                  <c:v>2.1480700000000094E-4</c:v>
                </c:pt>
                <c:pt idx="7315">
                  <c:v>2.1504233333333368E-4</c:v>
                </c:pt>
                <c:pt idx="7316">
                  <c:v>2.1458666666666771E-4</c:v>
                </c:pt>
                <c:pt idx="7317">
                  <c:v>2.1412100000000114E-4</c:v>
                </c:pt>
                <c:pt idx="7318">
                  <c:v>2.1482200000000139E-4</c:v>
                </c:pt>
                <c:pt idx="7319">
                  <c:v>2.1506233333333359E-4</c:v>
                </c:pt>
                <c:pt idx="7320">
                  <c:v>2.1551800000000089E-4</c:v>
                </c:pt>
                <c:pt idx="7321">
                  <c:v>2.1597866666666759E-4</c:v>
                </c:pt>
                <c:pt idx="7322">
                  <c:v>2.1550799999999992E-4</c:v>
                </c:pt>
                <c:pt idx="7323">
                  <c:v>2.1458166666666782E-4</c:v>
                </c:pt>
                <c:pt idx="7324">
                  <c:v>2.1481700000000142E-4</c:v>
                </c:pt>
                <c:pt idx="7325">
                  <c:v>2.1412100000000047E-4</c:v>
                </c:pt>
                <c:pt idx="7326">
                  <c:v>2.1458166666666757E-4</c:v>
                </c:pt>
                <c:pt idx="7327">
                  <c:v>2.1435133333333435E-4</c:v>
                </c:pt>
                <c:pt idx="7328">
                  <c:v>2.1411600000000101E-4</c:v>
                </c:pt>
                <c:pt idx="7329">
                  <c:v>2.1481700000000142E-4</c:v>
                </c:pt>
                <c:pt idx="7330">
                  <c:v>2.1481700000000121E-4</c:v>
                </c:pt>
                <c:pt idx="7331">
                  <c:v>2.1528266666666755E-4</c:v>
                </c:pt>
                <c:pt idx="7332">
                  <c:v>2.1575333333333419E-4</c:v>
                </c:pt>
                <c:pt idx="7333">
                  <c:v>2.1575333333333419E-4</c:v>
                </c:pt>
                <c:pt idx="7334">
                  <c:v>2.1505233333333405E-4</c:v>
                </c:pt>
                <c:pt idx="7335">
                  <c:v>2.1458666666666752E-4</c:v>
                </c:pt>
                <c:pt idx="7336">
                  <c:v>2.1528766666666698E-4</c:v>
                </c:pt>
                <c:pt idx="7337">
                  <c:v>2.1481700000000167E-4</c:v>
                </c:pt>
                <c:pt idx="7338">
                  <c:v>2.1457666666666812E-4</c:v>
                </c:pt>
                <c:pt idx="7339">
                  <c:v>2.1480700000000056E-4</c:v>
                </c:pt>
                <c:pt idx="7340">
                  <c:v>2.1434633333333413E-4</c:v>
                </c:pt>
                <c:pt idx="7341">
                  <c:v>2.1527266666666807E-4</c:v>
                </c:pt>
                <c:pt idx="7342">
                  <c:v>2.1527266666666807E-4</c:v>
                </c:pt>
                <c:pt idx="7343">
                  <c:v>2.1480700000000143E-4</c:v>
                </c:pt>
                <c:pt idx="7344">
                  <c:v>2.1480700000000192E-4</c:v>
                </c:pt>
                <c:pt idx="7345">
                  <c:v>2.1457666666666809E-4</c:v>
                </c:pt>
                <c:pt idx="7346">
                  <c:v>2.1458166666666782E-4</c:v>
                </c:pt>
                <c:pt idx="7347">
                  <c:v>2.1434633333333405E-4</c:v>
                </c:pt>
                <c:pt idx="7348">
                  <c:v>2.1458166666666806E-4</c:v>
                </c:pt>
                <c:pt idx="7349">
                  <c:v>2.1458166666666798E-4</c:v>
                </c:pt>
                <c:pt idx="7350">
                  <c:v>2.1481700000000121E-4</c:v>
                </c:pt>
                <c:pt idx="7351">
                  <c:v>2.1504733333333316E-4</c:v>
                </c:pt>
                <c:pt idx="7352">
                  <c:v>2.1434633333333413E-4</c:v>
                </c:pt>
                <c:pt idx="7353">
                  <c:v>2.1365533333333342E-4</c:v>
                </c:pt>
                <c:pt idx="7354">
                  <c:v>2.1365533333333342E-4</c:v>
                </c:pt>
                <c:pt idx="7355">
                  <c:v>2.1435133333333464E-4</c:v>
                </c:pt>
                <c:pt idx="7356">
                  <c:v>2.1459166666666827E-4</c:v>
                </c:pt>
                <c:pt idx="7357">
                  <c:v>2.138906666666681E-4</c:v>
                </c:pt>
                <c:pt idx="7358">
                  <c:v>2.1459166666666827E-4</c:v>
                </c:pt>
                <c:pt idx="7359">
                  <c:v>2.1411600000000177E-4</c:v>
                </c:pt>
                <c:pt idx="7360">
                  <c:v>2.1481700000000167E-4</c:v>
                </c:pt>
                <c:pt idx="7361">
                  <c:v>2.1504733333333392E-4</c:v>
                </c:pt>
                <c:pt idx="7362">
                  <c:v>2.1528266666666652E-4</c:v>
                </c:pt>
                <c:pt idx="7363">
                  <c:v>2.1481700000000167E-4</c:v>
                </c:pt>
                <c:pt idx="7364">
                  <c:v>2.1504733333333392E-4</c:v>
                </c:pt>
                <c:pt idx="7365">
                  <c:v>2.1505233333333419E-4</c:v>
                </c:pt>
                <c:pt idx="7366">
                  <c:v>2.1504733333333351E-4</c:v>
                </c:pt>
                <c:pt idx="7367">
                  <c:v>2.1482200000000101E-4</c:v>
                </c:pt>
                <c:pt idx="7368">
                  <c:v>2.1482200000000101E-4</c:v>
                </c:pt>
                <c:pt idx="7369">
                  <c:v>2.1481700000000142E-4</c:v>
                </c:pt>
                <c:pt idx="7370">
                  <c:v>2.1481700000000121E-4</c:v>
                </c:pt>
                <c:pt idx="7371">
                  <c:v>2.1505233333333405E-4</c:v>
                </c:pt>
                <c:pt idx="7372">
                  <c:v>2.1598366666666745E-4</c:v>
                </c:pt>
                <c:pt idx="7373">
                  <c:v>2.1575833333333419E-4</c:v>
                </c:pt>
                <c:pt idx="7374">
                  <c:v>2.1528766666666698E-4</c:v>
                </c:pt>
                <c:pt idx="7375">
                  <c:v>2.1505733333333402E-4</c:v>
                </c:pt>
                <c:pt idx="7376">
                  <c:v>2.1528766666666652E-4</c:v>
                </c:pt>
                <c:pt idx="7377">
                  <c:v>2.1575333333333419E-4</c:v>
                </c:pt>
                <c:pt idx="7378">
                  <c:v>2.1575333333333438E-4</c:v>
                </c:pt>
                <c:pt idx="7379">
                  <c:v>2.1575333333333438E-4</c:v>
                </c:pt>
                <c:pt idx="7380">
                  <c:v>2.1506233333333388E-4</c:v>
                </c:pt>
                <c:pt idx="7381">
                  <c:v>2.1529266666666714E-4</c:v>
                </c:pt>
                <c:pt idx="7382">
                  <c:v>2.1598366666666772E-4</c:v>
                </c:pt>
                <c:pt idx="7383">
                  <c:v>2.1575833333333384E-4</c:v>
                </c:pt>
                <c:pt idx="7384">
                  <c:v>2.1575333333333417E-4</c:v>
                </c:pt>
                <c:pt idx="7385">
                  <c:v>2.1644933333333428E-4</c:v>
                </c:pt>
                <c:pt idx="7386">
                  <c:v>2.1621400000000087E-4</c:v>
                </c:pt>
                <c:pt idx="7387">
                  <c:v>2.1528266666666742E-4</c:v>
                </c:pt>
                <c:pt idx="7388">
                  <c:v>2.159836666666681E-4</c:v>
                </c:pt>
                <c:pt idx="7389">
                  <c:v>2.1621400000000087E-4</c:v>
                </c:pt>
                <c:pt idx="7390">
                  <c:v>2.1597866666666813E-4</c:v>
                </c:pt>
                <c:pt idx="7391">
                  <c:v>2.1667466666666757E-4</c:v>
                </c:pt>
                <c:pt idx="7392">
                  <c:v>2.1691500000000101E-4</c:v>
                </c:pt>
                <c:pt idx="7393">
                  <c:v>2.1645933333333431E-4</c:v>
                </c:pt>
                <c:pt idx="7394">
                  <c:v>2.1668966666666718E-4</c:v>
                </c:pt>
                <c:pt idx="7395">
                  <c:v>2.1599366666666782E-4</c:v>
                </c:pt>
                <c:pt idx="7396">
                  <c:v>2.1598866666666718E-4</c:v>
                </c:pt>
                <c:pt idx="7397">
                  <c:v>2.1529266666666714E-4</c:v>
                </c:pt>
                <c:pt idx="7398">
                  <c:v>2.1623400000000056E-4</c:v>
                </c:pt>
                <c:pt idx="7399">
                  <c:v>2.1646933333333406E-4</c:v>
                </c:pt>
                <c:pt idx="7400">
                  <c:v>2.1692499999999992E-4</c:v>
                </c:pt>
                <c:pt idx="7401">
                  <c:v>2.1738066666666735E-4</c:v>
                </c:pt>
                <c:pt idx="7402">
                  <c:v>2.1784633333333351E-4</c:v>
                </c:pt>
                <c:pt idx="7403">
                  <c:v>2.1761599999999982E-4</c:v>
                </c:pt>
                <c:pt idx="7404">
                  <c:v>2.1762599999999976E-4</c:v>
                </c:pt>
                <c:pt idx="7405">
                  <c:v>2.17390666666668E-4</c:v>
                </c:pt>
                <c:pt idx="7406">
                  <c:v>2.171553333333329E-4</c:v>
                </c:pt>
                <c:pt idx="7407">
                  <c:v>2.1762099999999982E-4</c:v>
                </c:pt>
                <c:pt idx="7408">
                  <c:v>2.1808166666666801E-4</c:v>
                </c:pt>
                <c:pt idx="7409">
                  <c:v>2.1808166666666801E-4</c:v>
                </c:pt>
                <c:pt idx="7410">
                  <c:v>2.1785133333333405E-4</c:v>
                </c:pt>
                <c:pt idx="7411">
                  <c:v>2.1855233333333419E-4</c:v>
                </c:pt>
                <c:pt idx="7412">
                  <c:v>2.1716033333333342E-4</c:v>
                </c:pt>
                <c:pt idx="7413">
                  <c:v>2.1785633333333291E-4</c:v>
                </c:pt>
                <c:pt idx="7414">
                  <c:v>2.1762599999999949E-4</c:v>
                </c:pt>
                <c:pt idx="7415">
                  <c:v>2.1739066666666819E-4</c:v>
                </c:pt>
                <c:pt idx="7416">
                  <c:v>2.1855733333333405E-4</c:v>
                </c:pt>
                <c:pt idx="7417">
                  <c:v>2.1855233333333419E-4</c:v>
                </c:pt>
                <c:pt idx="7418">
                  <c:v>2.1832700000000093E-4</c:v>
                </c:pt>
                <c:pt idx="7419">
                  <c:v>2.1809666666666806E-4</c:v>
                </c:pt>
                <c:pt idx="7420">
                  <c:v>2.1809666666666827E-4</c:v>
                </c:pt>
                <c:pt idx="7421">
                  <c:v>2.1809666666666827E-4</c:v>
                </c:pt>
                <c:pt idx="7422">
                  <c:v>2.1785633333333402E-4</c:v>
                </c:pt>
                <c:pt idx="7423">
                  <c:v>2.1832200000000159E-4</c:v>
                </c:pt>
                <c:pt idx="7424">
                  <c:v>2.1856733333333359E-4</c:v>
                </c:pt>
                <c:pt idx="7425">
                  <c:v>2.1879766666666869E-4</c:v>
                </c:pt>
                <c:pt idx="7426">
                  <c:v>2.1925833333333354E-4</c:v>
                </c:pt>
                <c:pt idx="7427">
                  <c:v>2.1879266666666847E-4</c:v>
                </c:pt>
                <c:pt idx="7428">
                  <c:v>2.1740566666666699E-4</c:v>
                </c:pt>
                <c:pt idx="7429">
                  <c:v>2.1810166666666751E-4</c:v>
                </c:pt>
                <c:pt idx="7430">
                  <c:v>2.1833200000000155E-4</c:v>
                </c:pt>
                <c:pt idx="7431">
                  <c:v>2.1740066666666762E-4</c:v>
                </c:pt>
                <c:pt idx="7432">
                  <c:v>2.1740066666666762E-4</c:v>
                </c:pt>
                <c:pt idx="7433">
                  <c:v>2.187876666666681E-4</c:v>
                </c:pt>
                <c:pt idx="7434">
                  <c:v>2.1764599999999986E-4</c:v>
                </c:pt>
                <c:pt idx="7435">
                  <c:v>2.1764099999999981E-4</c:v>
                </c:pt>
                <c:pt idx="7436">
                  <c:v>2.1834700000000133E-4</c:v>
                </c:pt>
                <c:pt idx="7437">
                  <c:v>2.183370000000018E-4</c:v>
                </c:pt>
                <c:pt idx="7438">
                  <c:v>2.1903800000000093E-4</c:v>
                </c:pt>
                <c:pt idx="7439">
                  <c:v>2.1857233333333445E-4</c:v>
                </c:pt>
                <c:pt idx="7440">
                  <c:v>2.1810166666666792E-4</c:v>
                </c:pt>
                <c:pt idx="7441">
                  <c:v>2.1857233333333445E-4</c:v>
                </c:pt>
                <c:pt idx="7442">
                  <c:v>2.1903800000000129E-4</c:v>
                </c:pt>
                <c:pt idx="7443">
                  <c:v>2.1880766666666809E-4</c:v>
                </c:pt>
                <c:pt idx="7444">
                  <c:v>2.1880766666666814E-4</c:v>
                </c:pt>
                <c:pt idx="7445">
                  <c:v>2.1857733333333412E-4</c:v>
                </c:pt>
                <c:pt idx="7446">
                  <c:v>2.1880766666666795E-4</c:v>
                </c:pt>
                <c:pt idx="7447">
                  <c:v>2.1950866666666728E-4</c:v>
                </c:pt>
                <c:pt idx="7448">
                  <c:v>2.1903800000000093E-4</c:v>
                </c:pt>
                <c:pt idx="7449">
                  <c:v>2.1880766666666809E-4</c:v>
                </c:pt>
                <c:pt idx="7450">
                  <c:v>2.1903800000000129E-4</c:v>
                </c:pt>
                <c:pt idx="7451">
                  <c:v>2.1927333333333373E-4</c:v>
                </c:pt>
                <c:pt idx="7452">
                  <c:v>2.1926833333333311E-4</c:v>
                </c:pt>
                <c:pt idx="7453">
                  <c:v>2.1856733333333394E-4</c:v>
                </c:pt>
                <c:pt idx="7454">
                  <c:v>2.1834700000000152E-4</c:v>
                </c:pt>
                <c:pt idx="7455">
                  <c:v>2.1835200000000203E-4</c:v>
                </c:pt>
                <c:pt idx="7456">
                  <c:v>2.1834700000000152E-4</c:v>
                </c:pt>
                <c:pt idx="7457">
                  <c:v>2.1905300000000182E-4</c:v>
                </c:pt>
                <c:pt idx="7458">
                  <c:v>2.1905300000000182E-4</c:v>
                </c:pt>
                <c:pt idx="7459">
                  <c:v>2.1812666666666728E-4</c:v>
                </c:pt>
                <c:pt idx="7460">
                  <c:v>2.183620000000013E-4</c:v>
                </c:pt>
                <c:pt idx="7461">
                  <c:v>2.1766599999999971E-4</c:v>
                </c:pt>
                <c:pt idx="7462">
                  <c:v>2.1742566666666698E-4</c:v>
                </c:pt>
                <c:pt idx="7463">
                  <c:v>2.1789633333333362E-4</c:v>
                </c:pt>
                <c:pt idx="7464">
                  <c:v>2.1742566666666766E-4</c:v>
                </c:pt>
                <c:pt idx="7465">
                  <c:v>2.1835200000000203E-4</c:v>
                </c:pt>
                <c:pt idx="7466">
                  <c:v>2.1788633333333352E-4</c:v>
                </c:pt>
                <c:pt idx="7467">
                  <c:v>2.1789133333333408E-4</c:v>
                </c:pt>
                <c:pt idx="7468">
                  <c:v>2.1742566666666747E-4</c:v>
                </c:pt>
                <c:pt idx="7469">
                  <c:v>2.1765600000000072E-4</c:v>
                </c:pt>
                <c:pt idx="7470">
                  <c:v>2.1649433333333393E-4</c:v>
                </c:pt>
                <c:pt idx="7471">
                  <c:v>2.1719533333333356E-4</c:v>
                </c:pt>
                <c:pt idx="7472">
                  <c:v>2.1789133333333408E-4</c:v>
                </c:pt>
                <c:pt idx="7473">
                  <c:v>2.1788633333333352E-4</c:v>
                </c:pt>
                <c:pt idx="7474">
                  <c:v>2.1742566666666747E-4</c:v>
                </c:pt>
                <c:pt idx="7475">
                  <c:v>2.1812166666666821E-4</c:v>
                </c:pt>
                <c:pt idx="7476">
                  <c:v>2.1720533333333353E-4</c:v>
                </c:pt>
                <c:pt idx="7477">
                  <c:v>2.172053333333331E-4</c:v>
                </c:pt>
                <c:pt idx="7478">
                  <c:v>2.1744066666666713E-4</c:v>
                </c:pt>
                <c:pt idx="7479">
                  <c:v>2.1767099999999998E-4</c:v>
                </c:pt>
                <c:pt idx="7480">
                  <c:v>2.1720033333333342E-4</c:v>
                </c:pt>
                <c:pt idx="7481">
                  <c:v>2.1743066666666803E-4</c:v>
                </c:pt>
                <c:pt idx="7482">
                  <c:v>2.1720533333333342E-4</c:v>
                </c:pt>
                <c:pt idx="7483">
                  <c:v>2.1813166666666815E-4</c:v>
                </c:pt>
                <c:pt idx="7484">
                  <c:v>2.1743566666666819E-4</c:v>
                </c:pt>
                <c:pt idx="7485">
                  <c:v>2.176659999999998E-4</c:v>
                </c:pt>
                <c:pt idx="7486">
                  <c:v>2.181366666666679E-4</c:v>
                </c:pt>
                <c:pt idx="7487">
                  <c:v>2.1836700000000061E-4</c:v>
                </c:pt>
                <c:pt idx="7488">
                  <c:v>2.1813166666666785E-4</c:v>
                </c:pt>
                <c:pt idx="7489">
                  <c:v>2.1813166666666815E-4</c:v>
                </c:pt>
                <c:pt idx="7490">
                  <c:v>2.1813166666666785E-4</c:v>
                </c:pt>
                <c:pt idx="7491">
                  <c:v>2.1813166666666836E-4</c:v>
                </c:pt>
                <c:pt idx="7492">
                  <c:v>2.1813666666666817E-4</c:v>
                </c:pt>
                <c:pt idx="7493">
                  <c:v>2.172053333333331E-4</c:v>
                </c:pt>
                <c:pt idx="7494">
                  <c:v>2.1673466666666854E-4</c:v>
                </c:pt>
                <c:pt idx="7495">
                  <c:v>2.1649933333333464E-4</c:v>
                </c:pt>
                <c:pt idx="7496">
                  <c:v>2.1580833333333395E-4</c:v>
                </c:pt>
                <c:pt idx="7497">
                  <c:v>2.1581833333333405E-4</c:v>
                </c:pt>
                <c:pt idx="7498">
                  <c:v>2.1604866666666809E-4</c:v>
                </c:pt>
                <c:pt idx="7499">
                  <c:v>2.1558299999999996E-4</c:v>
                </c:pt>
                <c:pt idx="7500">
                  <c:v>2.1489200000000152E-4</c:v>
                </c:pt>
                <c:pt idx="7501">
                  <c:v>2.1466166666666775E-4</c:v>
                </c:pt>
                <c:pt idx="7502">
                  <c:v>2.1489700000000157E-4</c:v>
                </c:pt>
                <c:pt idx="7503">
                  <c:v>2.1466666666666748E-4</c:v>
                </c:pt>
                <c:pt idx="7504">
                  <c:v>2.1466666666666693E-4</c:v>
                </c:pt>
                <c:pt idx="7505">
                  <c:v>2.1443633333333427E-4</c:v>
                </c:pt>
                <c:pt idx="7506">
                  <c:v>2.1466666666666693E-4</c:v>
                </c:pt>
                <c:pt idx="7507">
                  <c:v>2.1536766666666718E-4</c:v>
                </c:pt>
                <c:pt idx="7508">
                  <c:v>2.1420600000000058E-4</c:v>
                </c:pt>
                <c:pt idx="7509">
                  <c:v>2.1467166666666818E-4</c:v>
                </c:pt>
                <c:pt idx="7510">
                  <c:v>2.1350499999999996E-4</c:v>
                </c:pt>
                <c:pt idx="7511">
                  <c:v>2.1351000000000074E-4</c:v>
                </c:pt>
                <c:pt idx="7512">
                  <c:v>2.1351000000000055E-4</c:v>
                </c:pt>
                <c:pt idx="7513">
                  <c:v>2.1327966666666759E-4</c:v>
                </c:pt>
                <c:pt idx="7514">
                  <c:v>2.1374533333333342E-4</c:v>
                </c:pt>
                <c:pt idx="7515">
                  <c:v>2.1375033333333413E-4</c:v>
                </c:pt>
                <c:pt idx="7516">
                  <c:v>2.1282900000000173E-4</c:v>
                </c:pt>
                <c:pt idx="7517">
                  <c:v>2.1328966666666751E-4</c:v>
                </c:pt>
                <c:pt idx="7518">
                  <c:v>2.1282400000000078E-4</c:v>
                </c:pt>
                <c:pt idx="7519">
                  <c:v>2.1305433333333352E-4</c:v>
                </c:pt>
                <c:pt idx="7520">
                  <c:v>2.1305433333333352E-4</c:v>
                </c:pt>
                <c:pt idx="7521">
                  <c:v>2.1305933333333414E-4</c:v>
                </c:pt>
                <c:pt idx="7522">
                  <c:v>2.1329466666666696E-4</c:v>
                </c:pt>
                <c:pt idx="7523">
                  <c:v>2.1282400000000108E-4</c:v>
                </c:pt>
                <c:pt idx="7524">
                  <c:v>2.125936666666685E-4</c:v>
                </c:pt>
                <c:pt idx="7525">
                  <c:v>2.1352499999999989E-4</c:v>
                </c:pt>
                <c:pt idx="7526">
                  <c:v>2.1329466666666655E-4</c:v>
                </c:pt>
                <c:pt idx="7527">
                  <c:v>2.1399066666666748E-4</c:v>
                </c:pt>
                <c:pt idx="7528">
                  <c:v>2.1352499999999976E-4</c:v>
                </c:pt>
                <c:pt idx="7529">
                  <c:v>2.1469166666666733E-4</c:v>
                </c:pt>
                <c:pt idx="7530">
                  <c:v>2.1493200000000112E-4</c:v>
                </c:pt>
                <c:pt idx="7531">
                  <c:v>2.1562799999999985E-4</c:v>
                </c:pt>
                <c:pt idx="7532">
                  <c:v>2.1540266666666768E-4</c:v>
                </c:pt>
                <c:pt idx="7533">
                  <c:v>2.1610366666666779E-4</c:v>
                </c:pt>
                <c:pt idx="7534">
                  <c:v>2.1610866666666798E-4</c:v>
                </c:pt>
                <c:pt idx="7535">
                  <c:v>2.1681466666666809E-4</c:v>
                </c:pt>
                <c:pt idx="7536">
                  <c:v>2.1658933333333405E-4</c:v>
                </c:pt>
                <c:pt idx="7537">
                  <c:v>2.1706499999999982E-4</c:v>
                </c:pt>
                <c:pt idx="7538">
                  <c:v>2.1730033333333402E-4</c:v>
                </c:pt>
                <c:pt idx="7539">
                  <c:v>2.1707000000000158E-4</c:v>
                </c:pt>
                <c:pt idx="7540">
                  <c:v>2.1754566666666692E-4</c:v>
                </c:pt>
                <c:pt idx="7541">
                  <c:v>2.1801133333333443E-4</c:v>
                </c:pt>
                <c:pt idx="7542">
                  <c:v>2.1801633333333418E-4</c:v>
                </c:pt>
                <c:pt idx="7543">
                  <c:v>2.1801633333333432E-4</c:v>
                </c:pt>
                <c:pt idx="7544">
                  <c:v>2.1893766666666845E-4</c:v>
                </c:pt>
                <c:pt idx="7545">
                  <c:v>2.1963866666666754E-4</c:v>
                </c:pt>
                <c:pt idx="7546">
                  <c:v>2.1917800000000111E-4</c:v>
                </c:pt>
                <c:pt idx="7547">
                  <c:v>2.1917300000000103E-4</c:v>
                </c:pt>
                <c:pt idx="7548">
                  <c:v>2.1871233333333498E-4</c:v>
                </c:pt>
                <c:pt idx="7549">
                  <c:v>2.1871733333333465E-4</c:v>
                </c:pt>
                <c:pt idx="7550">
                  <c:v>2.1894766666666782E-4</c:v>
                </c:pt>
                <c:pt idx="7551">
                  <c:v>2.1894766666666807E-4</c:v>
                </c:pt>
                <c:pt idx="7552">
                  <c:v>2.1849200000000123E-4</c:v>
                </c:pt>
                <c:pt idx="7553">
                  <c:v>2.189576666666682E-4</c:v>
                </c:pt>
                <c:pt idx="7554">
                  <c:v>2.1896766666666808E-4</c:v>
                </c:pt>
                <c:pt idx="7555">
                  <c:v>2.1850200000000098E-4</c:v>
                </c:pt>
                <c:pt idx="7556">
                  <c:v>2.1873733333333456E-4</c:v>
                </c:pt>
                <c:pt idx="7557">
                  <c:v>2.1943833333333399E-4</c:v>
                </c:pt>
                <c:pt idx="7558">
                  <c:v>2.1943333333333446E-4</c:v>
                </c:pt>
                <c:pt idx="7559">
                  <c:v>2.1967866666666757E-4</c:v>
                </c:pt>
                <c:pt idx="7560">
                  <c:v>2.1967866666666757E-4</c:v>
                </c:pt>
                <c:pt idx="7561">
                  <c:v>2.1968366666666751E-4</c:v>
                </c:pt>
                <c:pt idx="7562">
                  <c:v>2.1967866666666757E-4</c:v>
                </c:pt>
                <c:pt idx="7563">
                  <c:v>2.2107566666666772E-4</c:v>
                </c:pt>
                <c:pt idx="7564">
                  <c:v>2.2084033333333395E-4</c:v>
                </c:pt>
                <c:pt idx="7565">
                  <c:v>2.2177666666666818E-4</c:v>
                </c:pt>
                <c:pt idx="7566">
                  <c:v>2.2084533333333368E-4</c:v>
                </c:pt>
                <c:pt idx="7567">
                  <c:v>2.2038966666666852E-4</c:v>
                </c:pt>
                <c:pt idx="7568">
                  <c:v>2.2108566666666698E-4</c:v>
                </c:pt>
                <c:pt idx="7569">
                  <c:v>2.2108566666666698E-4</c:v>
                </c:pt>
                <c:pt idx="7570">
                  <c:v>2.2015433333333399E-4</c:v>
                </c:pt>
                <c:pt idx="7571">
                  <c:v>2.2015433333333377E-4</c:v>
                </c:pt>
                <c:pt idx="7572">
                  <c:v>2.2131600000000143E-4</c:v>
                </c:pt>
                <c:pt idx="7573">
                  <c:v>2.2015433333333399E-4</c:v>
                </c:pt>
                <c:pt idx="7574">
                  <c:v>2.199190000000019E-4</c:v>
                </c:pt>
                <c:pt idx="7575">
                  <c:v>2.1992400000000052E-4</c:v>
                </c:pt>
                <c:pt idx="7576">
                  <c:v>2.2038966666666852E-4</c:v>
                </c:pt>
                <c:pt idx="7577">
                  <c:v>2.2109066666666798E-4</c:v>
                </c:pt>
                <c:pt idx="7578">
                  <c:v>2.2063000000000182E-4</c:v>
                </c:pt>
                <c:pt idx="7579">
                  <c:v>2.2156133333333351E-4</c:v>
                </c:pt>
                <c:pt idx="7580">
                  <c:v>2.2226233333333403E-4</c:v>
                </c:pt>
                <c:pt idx="7581">
                  <c:v>2.2225733333333404E-4</c:v>
                </c:pt>
                <c:pt idx="7582">
                  <c:v>2.2156633333333286E-4</c:v>
                </c:pt>
                <c:pt idx="7583">
                  <c:v>2.2179666666666801E-4</c:v>
                </c:pt>
                <c:pt idx="7584">
                  <c:v>2.2156133333333351E-4</c:v>
                </c:pt>
                <c:pt idx="7585">
                  <c:v>2.213310000000018E-4</c:v>
                </c:pt>
                <c:pt idx="7586">
                  <c:v>2.2133100000000194E-4</c:v>
                </c:pt>
                <c:pt idx="7587">
                  <c:v>2.2179666666666801E-4</c:v>
                </c:pt>
                <c:pt idx="7588">
                  <c:v>2.2134100000000158E-4</c:v>
                </c:pt>
                <c:pt idx="7589">
                  <c:v>2.2156633333333351E-4</c:v>
                </c:pt>
                <c:pt idx="7590">
                  <c:v>2.2250266666666831E-4</c:v>
                </c:pt>
                <c:pt idx="7591">
                  <c:v>2.222673333333337E-4</c:v>
                </c:pt>
                <c:pt idx="7592">
                  <c:v>2.2273800000000216E-4</c:v>
                </c:pt>
                <c:pt idx="7593">
                  <c:v>2.2250266666666818E-4</c:v>
                </c:pt>
                <c:pt idx="7594">
                  <c:v>2.2273300000000233E-4</c:v>
                </c:pt>
                <c:pt idx="7595">
                  <c:v>2.2343900000000117E-4</c:v>
                </c:pt>
                <c:pt idx="7596">
                  <c:v>2.229733333333346E-4</c:v>
                </c:pt>
                <c:pt idx="7597">
                  <c:v>2.2320866666666756E-4</c:v>
                </c:pt>
                <c:pt idx="7598">
                  <c:v>2.2344400000000013E-4</c:v>
                </c:pt>
                <c:pt idx="7599">
                  <c:v>2.2367933333333398E-4</c:v>
                </c:pt>
                <c:pt idx="7600">
                  <c:v>2.2414000000000114E-4</c:v>
                </c:pt>
                <c:pt idx="7601">
                  <c:v>2.2436533333333413E-4</c:v>
                </c:pt>
                <c:pt idx="7602">
                  <c:v>2.2414000000000101E-4</c:v>
                </c:pt>
                <c:pt idx="7603">
                  <c:v>2.2320866666666756E-4</c:v>
                </c:pt>
                <c:pt idx="7604">
                  <c:v>2.229733333333342E-4</c:v>
                </c:pt>
                <c:pt idx="7605">
                  <c:v>2.2320866666666696E-4</c:v>
                </c:pt>
                <c:pt idx="7606">
                  <c:v>2.2390966666666754E-4</c:v>
                </c:pt>
                <c:pt idx="7607">
                  <c:v>2.2460066666666806E-4</c:v>
                </c:pt>
                <c:pt idx="7608">
                  <c:v>2.236743333333329E-4</c:v>
                </c:pt>
                <c:pt idx="7609">
                  <c:v>2.2343900000000122E-4</c:v>
                </c:pt>
                <c:pt idx="7610">
                  <c:v>2.2459566666666777E-4</c:v>
                </c:pt>
                <c:pt idx="7611">
                  <c:v>2.2344400000000032E-4</c:v>
                </c:pt>
                <c:pt idx="7612">
                  <c:v>2.2367433333333312E-4</c:v>
                </c:pt>
                <c:pt idx="7613">
                  <c:v>2.2366933333333361E-4</c:v>
                </c:pt>
                <c:pt idx="7614">
                  <c:v>2.2367433333333342E-4</c:v>
                </c:pt>
                <c:pt idx="7615">
                  <c:v>2.2437533333333442E-4</c:v>
                </c:pt>
                <c:pt idx="7616">
                  <c:v>2.2437033333333451E-4</c:v>
                </c:pt>
                <c:pt idx="7617">
                  <c:v>2.2391466666666789E-4</c:v>
                </c:pt>
                <c:pt idx="7618">
                  <c:v>2.2321866666666807E-4</c:v>
                </c:pt>
                <c:pt idx="7619">
                  <c:v>2.2229233333333418E-4</c:v>
                </c:pt>
                <c:pt idx="7620">
                  <c:v>2.2390966666666813E-4</c:v>
                </c:pt>
                <c:pt idx="7621">
                  <c:v>2.2367933333333398E-4</c:v>
                </c:pt>
                <c:pt idx="7622">
                  <c:v>2.23909666666668E-4</c:v>
                </c:pt>
                <c:pt idx="7623">
                  <c:v>2.2390966666666813E-4</c:v>
                </c:pt>
                <c:pt idx="7624">
                  <c:v>2.2367933333333398E-4</c:v>
                </c:pt>
                <c:pt idx="7625">
                  <c:v>2.23909666666668E-4</c:v>
                </c:pt>
                <c:pt idx="7626">
                  <c:v>2.2391466666666761E-4</c:v>
                </c:pt>
                <c:pt idx="7627">
                  <c:v>2.2391466666666761E-4</c:v>
                </c:pt>
                <c:pt idx="7628">
                  <c:v>2.2344900000000159E-4</c:v>
                </c:pt>
                <c:pt idx="7629">
                  <c:v>2.2415000000000184E-4</c:v>
                </c:pt>
                <c:pt idx="7630">
                  <c:v>2.2415000000000184E-4</c:v>
                </c:pt>
                <c:pt idx="7631">
                  <c:v>2.2415000000000157E-4</c:v>
                </c:pt>
                <c:pt idx="7632">
                  <c:v>2.2368433333333268E-4</c:v>
                </c:pt>
                <c:pt idx="7633">
                  <c:v>2.2391966666666815E-4</c:v>
                </c:pt>
                <c:pt idx="7634">
                  <c:v>2.2368933333333352E-4</c:v>
                </c:pt>
                <c:pt idx="7635">
                  <c:v>2.2391966666666791E-4</c:v>
                </c:pt>
                <c:pt idx="7636">
                  <c:v>2.2416000000000119E-4</c:v>
                </c:pt>
                <c:pt idx="7637">
                  <c:v>2.2391966666666818E-4</c:v>
                </c:pt>
                <c:pt idx="7638">
                  <c:v>2.2392466666666734E-4</c:v>
                </c:pt>
                <c:pt idx="7639">
                  <c:v>2.2322866666666814E-4</c:v>
                </c:pt>
                <c:pt idx="7640">
                  <c:v>2.2391466666666789E-4</c:v>
                </c:pt>
                <c:pt idx="7641">
                  <c:v>2.2438533333333412E-4</c:v>
                </c:pt>
                <c:pt idx="7642">
                  <c:v>2.2392466666666734E-4</c:v>
                </c:pt>
                <c:pt idx="7643">
                  <c:v>2.2438033333333415E-4</c:v>
                </c:pt>
                <c:pt idx="7644">
                  <c:v>2.232236666666679E-4</c:v>
                </c:pt>
                <c:pt idx="7645">
                  <c:v>2.2321866666666807E-4</c:v>
                </c:pt>
                <c:pt idx="7646">
                  <c:v>2.2368433333333341E-4</c:v>
                </c:pt>
                <c:pt idx="7647">
                  <c:v>2.2414500000000095E-4</c:v>
                </c:pt>
                <c:pt idx="7648">
                  <c:v>2.2276300000000177E-4</c:v>
                </c:pt>
                <c:pt idx="7649">
                  <c:v>2.2368933333333352E-4</c:v>
                </c:pt>
                <c:pt idx="7650">
                  <c:v>2.2462066666666797E-4</c:v>
                </c:pt>
                <c:pt idx="7651">
                  <c:v>2.2439033333333455E-4</c:v>
                </c:pt>
                <c:pt idx="7652">
                  <c:v>2.2415500000000152E-4</c:v>
                </c:pt>
                <c:pt idx="7653">
                  <c:v>2.2391966666666845E-4</c:v>
                </c:pt>
                <c:pt idx="7654">
                  <c:v>2.2462066666666797E-4</c:v>
                </c:pt>
                <c:pt idx="7655">
                  <c:v>2.248460000000012E-4</c:v>
                </c:pt>
                <c:pt idx="7656">
                  <c:v>2.2462066666666797E-4</c:v>
                </c:pt>
                <c:pt idx="7657">
                  <c:v>2.241550000000019E-4</c:v>
                </c:pt>
                <c:pt idx="7658">
                  <c:v>2.2438533333333412E-4</c:v>
                </c:pt>
                <c:pt idx="7659">
                  <c:v>2.2462066666666762E-4</c:v>
                </c:pt>
                <c:pt idx="7660">
                  <c:v>2.2438533333333412E-4</c:v>
                </c:pt>
                <c:pt idx="7661">
                  <c:v>2.2508633333333312E-4</c:v>
                </c:pt>
                <c:pt idx="7662">
                  <c:v>2.2531166666666833E-4</c:v>
                </c:pt>
                <c:pt idx="7663">
                  <c:v>2.2601266666666888E-4</c:v>
                </c:pt>
                <c:pt idx="7664">
                  <c:v>2.2578233333333405E-4</c:v>
                </c:pt>
                <c:pt idx="7665">
                  <c:v>2.2648333333333447E-4</c:v>
                </c:pt>
                <c:pt idx="7666">
                  <c:v>2.2578733333333402E-4</c:v>
                </c:pt>
                <c:pt idx="7667">
                  <c:v>2.2555700000000136E-4</c:v>
                </c:pt>
                <c:pt idx="7668">
                  <c:v>2.2509133333333412E-4</c:v>
                </c:pt>
                <c:pt idx="7669">
                  <c:v>2.2555200000000101E-4</c:v>
                </c:pt>
                <c:pt idx="7670">
                  <c:v>2.2486100000000103E-4</c:v>
                </c:pt>
                <c:pt idx="7671">
                  <c:v>2.2508633333333312E-4</c:v>
                </c:pt>
                <c:pt idx="7672">
                  <c:v>2.2532166666666795E-4</c:v>
                </c:pt>
                <c:pt idx="7673">
                  <c:v>2.2508633333333361E-4</c:v>
                </c:pt>
                <c:pt idx="7674">
                  <c:v>2.2555200000000137E-4</c:v>
                </c:pt>
                <c:pt idx="7675">
                  <c:v>2.260226666666685E-4</c:v>
                </c:pt>
                <c:pt idx="7676">
                  <c:v>2.2601766666666844E-4</c:v>
                </c:pt>
                <c:pt idx="7677">
                  <c:v>2.2509133333333412E-4</c:v>
                </c:pt>
                <c:pt idx="7678">
                  <c:v>2.25321666666668E-4</c:v>
                </c:pt>
                <c:pt idx="7679">
                  <c:v>2.2486600000000133E-4</c:v>
                </c:pt>
                <c:pt idx="7680">
                  <c:v>2.2463066666666845E-4</c:v>
                </c:pt>
                <c:pt idx="7681">
                  <c:v>2.2532666666666786E-4</c:v>
                </c:pt>
                <c:pt idx="7682">
                  <c:v>2.2462566666666756E-4</c:v>
                </c:pt>
                <c:pt idx="7683">
                  <c:v>2.2486100000000103E-4</c:v>
                </c:pt>
                <c:pt idx="7684">
                  <c:v>2.2579733333333418E-4</c:v>
                </c:pt>
                <c:pt idx="7685">
                  <c:v>2.2509633333333369E-4</c:v>
                </c:pt>
                <c:pt idx="7686">
                  <c:v>2.253316666666683E-4</c:v>
                </c:pt>
                <c:pt idx="7687">
                  <c:v>2.2532666666666786E-4</c:v>
                </c:pt>
                <c:pt idx="7688">
                  <c:v>2.2556200000000055E-4</c:v>
                </c:pt>
                <c:pt idx="7689">
                  <c:v>2.2487100000000195E-4</c:v>
                </c:pt>
                <c:pt idx="7690">
                  <c:v>2.2510133333333393E-4</c:v>
                </c:pt>
                <c:pt idx="7691">
                  <c:v>2.2464066666666791E-4</c:v>
                </c:pt>
                <c:pt idx="7692">
                  <c:v>2.2556700000000095E-4</c:v>
                </c:pt>
                <c:pt idx="7693">
                  <c:v>2.2533666666666851E-4</c:v>
                </c:pt>
                <c:pt idx="7694">
                  <c:v>2.2556700000000055E-4</c:v>
                </c:pt>
                <c:pt idx="7695">
                  <c:v>2.2649833333333443E-4</c:v>
                </c:pt>
                <c:pt idx="7696">
                  <c:v>2.2442033333333413E-4</c:v>
                </c:pt>
                <c:pt idx="7697">
                  <c:v>2.2535166666666869E-4</c:v>
                </c:pt>
                <c:pt idx="7698">
                  <c:v>2.2464566666666793E-4</c:v>
                </c:pt>
                <c:pt idx="7699">
                  <c:v>2.2395466666666776E-4</c:v>
                </c:pt>
                <c:pt idx="7700">
                  <c:v>2.2442033333333413E-4</c:v>
                </c:pt>
                <c:pt idx="7701">
                  <c:v>2.2442033333333413E-4</c:v>
                </c:pt>
                <c:pt idx="7702">
                  <c:v>2.2442033333333413E-4</c:v>
                </c:pt>
                <c:pt idx="7703">
                  <c:v>2.2511633333333395E-4</c:v>
                </c:pt>
                <c:pt idx="7704">
                  <c:v>2.2442033333333413E-4</c:v>
                </c:pt>
                <c:pt idx="7705">
                  <c:v>2.2395466666666776E-4</c:v>
                </c:pt>
                <c:pt idx="7706">
                  <c:v>2.23959666666668E-4</c:v>
                </c:pt>
                <c:pt idx="7707">
                  <c:v>2.2465566666666776E-4</c:v>
                </c:pt>
                <c:pt idx="7708">
                  <c:v>2.2441533333333405E-4</c:v>
                </c:pt>
                <c:pt idx="7709">
                  <c:v>2.2465566666666811E-4</c:v>
                </c:pt>
                <c:pt idx="7710">
                  <c:v>2.2465566666666811E-4</c:v>
                </c:pt>
                <c:pt idx="7711">
                  <c:v>2.2442533333333399E-4</c:v>
                </c:pt>
                <c:pt idx="7712">
                  <c:v>2.2395466666666749E-4</c:v>
                </c:pt>
                <c:pt idx="7713">
                  <c:v>2.2418500000000033E-4</c:v>
                </c:pt>
                <c:pt idx="7714">
                  <c:v>2.2441533333333438E-4</c:v>
                </c:pt>
                <c:pt idx="7715">
                  <c:v>2.239496666666676E-4</c:v>
                </c:pt>
                <c:pt idx="7716">
                  <c:v>2.2395466666666708E-4</c:v>
                </c:pt>
                <c:pt idx="7717">
                  <c:v>2.2511133333333409E-4</c:v>
                </c:pt>
                <c:pt idx="7718">
                  <c:v>2.2418500000000033E-4</c:v>
                </c:pt>
                <c:pt idx="7719">
                  <c:v>2.2464566666666771E-4</c:v>
                </c:pt>
                <c:pt idx="7720">
                  <c:v>2.2418500000000033E-4</c:v>
                </c:pt>
                <c:pt idx="7721">
                  <c:v>2.2441533333333438E-4</c:v>
                </c:pt>
                <c:pt idx="7722">
                  <c:v>2.2419000000000104E-4</c:v>
                </c:pt>
                <c:pt idx="7723">
                  <c:v>2.2418000000000104E-4</c:v>
                </c:pt>
                <c:pt idx="7724">
                  <c:v>2.2371433333333386E-4</c:v>
                </c:pt>
                <c:pt idx="7725">
                  <c:v>2.2348400000000014E-4</c:v>
                </c:pt>
                <c:pt idx="7726">
                  <c:v>2.2372433333333388E-4</c:v>
                </c:pt>
                <c:pt idx="7727">
                  <c:v>2.2418500000000033E-4</c:v>
                </c:pt>
                <c:pt idx="7728">
                  <c:v>2.2442033333333413E-4</c:v>
                </c:pt>
                <c:pt idx="7729">
                  <c:v>2.2464566666666771E-4</c:v>
                </c:pt>
                <c:pt idx="7730">
                  <c:v>2.2418500000000033E-4</c:v>
                </c:pt>
                <c:pt idx="7731">
                  <c:v>2.2395966666666819E-4</c:v>
                </c:pt>
                <c:pt idx="7732">
                  <c:v>2.2442533333333399E-4</c:v>
                </c:pt>
                <c:pt idx="7733">
                  <c:v>2.2395966666666819E-4</c:v>
                </c:pt>
                <c:pt idx="7734">
                  <c:v>2.2395966666666819E-4</c:v>
                </c:pt>
                <c:pt idx="7735">
                  <c:v>2.2442033333333399E-4</c:v>
                </c:pt>
                <c:pt idx="7736">
                  <c:v>2.2395466666666776E-4</c:v>
                </c:pt>
                <c:pt idx="7737">
                  <c:v>2.2419000000000125E-4</c:v>
                </c:pt>
                <c:pt idx="7738">
                  <c:v>2.246506666666679E-4</c:v>
                </c:pt>
                <c:pt idx="7739">
                  <c:v>2.260476666666681E-4</c:v>
                </c:pt>
                <c:pt idx="7740">
                  <c:v>2.2675366666666889E-4</c:v>
                </c:pt>
                <c:pt idx="7741">
                  <c:v>2.2582733333333403E-4</c:v>
                </c:pt>
                <c:pt idx="7742">
                  <c:v>2.2535666666666817E-4</c:v>
                </c:pt>
                <c:pt idx="7743">
                  <c:v>2.2489100000000123E-4</c:v>
                </c:pt>
                <c:pt idx="7744">
                  <c:v>2.2535166666666837E-4</c:v>
                </c:pt>
                <c:pt idx="7745">
                  <c:v>2.2512633333333351E-4</c:v>
                </c:pt>
                <c:pt idx="7746">
                  <c:v>2.2558699999999991E-4</c:v>
                </c:pt>
                <c:pt idx="7747">
                  <c:v>2.2512133333333354E-4</c:v>
                </c:pt>
                <c:pt idx="7748">
                  <c:v>2.2558700000000059E-4</c:v>
                </c:pt>
                <c:pt idx="7749">
                  <c:v>2.265183333333345E-4</c:v>
                </c:pt>
                <c:pt idx="7750">
                  <c:v>2.2651833333333434E-4</c:v>
                </c:pt>
                <c:pt idx="7751">
                  <c:v>2.2675366666666916E-4</c:v>
                </c:pt>
                <c:pt idx="7752">
                  <c:v>2.2629300000000176E-4</c:v>
                </c:pt>
                <c:pt idx="7753">
                  <c:v>2.2675366666666916E-4</c:v>
                </c:pt>
                <c:pt idx="7754">
                  <c:v>2.2581733333333409E-4</c:v>
                </c:pt>
                <c:pt idx="7755">
                  <c:v>2.2628800000000106E-4</c:v>
                </c:pt>
                <c:pt idx="7756">
                  <c:v>2.2536166666666812E-4</c:v>
                </c:pt>
                <c:pt idx="7757">
                  <c:v>2.2559200000000089E-4</c:v>
                </c:pt>
                <c:pt idx="7758">
                  <c:v>2.2512633333333316E-4</c:v>
                </c:pt>
                <c:pt idx="7759">
                  <c:v>2.2558699999999991E-4</c:v>
                </c:pt>
                <c:pt idx="7760">
                  <c:v>2.2604266666666832E-4</c:v>
                </c:pt>
                <c:pt idx="7761">
                  <c:v>2.2605266666666867E-4</c:v>
                </c:pt>
                <c:pt idx="7762">
                  <c:v>2.2651333333333453E-4</c:v>
                </c:pt>
                <c:pt idx="7763">
                  <c:v>2.269790000000015E-4</c:v>
                </c:pt>
                <c:pt idx="7764">
                  <c:v>2.269790000000015E-4</c:v>
                </c:pt>
                <c:pt idx="7765">
                  <c:v>2.2605266666666856E-4</c:v>
                </c:pt>
                <c:pt idx="7766">
                  <c:v>2.2628300000000063E-4</c:v>
                </c:pt>
                <c:pt idx="7767">
                  <c:v>2.2582233333333403E-4</c:v>
                </c:pt>
                <c:pt idx="7768">
                  <c:v>2.260476666666681E-4</c:v>
                </c:pt>
                <c:pt idx="7769">
                  <c:v>2.265183333333345E-4</c:v>
                </c:pt>
                <c:pt idx="7770">
                  <c:v>2.269740000000008E-4</c:v>
                </c:pt>
                <c:pt idx="7771">
                  <c:v>2.2720933333333299E-4</c:v>
                </c:pt>
                <c:pt idx="7772">
                  <c:v>2.2767499999999991E-4</c:v>
                </c:pt>
                <c:pt idx="7773">
                  <c:v>2.2768000000000012E-4</c:v>
                </c:pt>
                <c:pt idx="7774">
                  <c:v>2.2791033333333395E-4</c:v>
                </c:pt>
                <c:pt idx="7775">
                  <c:v>2.2720933333333286E-4</c:v>
                </c:pt>
                <c:pt idx="7776">
                  <c:v>2.2790533333333346E-4</c:v>
                </c:pt>
                <c:pt idx="7777">
                  <c:v>2.2768499999999982E-4</c:v>
                </c:pt>
                <c:pt idx="7778">
                  <c:v>2.2884166666666819E-4</c:v>
                </c:pt>
                <c:pt idx="7779">
                  <c:v>2.2791533333333368E-4</c:v>
                </c:pt>
                <c:pt idx="7780">
                  <c:v>2.2791033333333408E-4</c:v>
                </c:pt>
                <c:pt idx="7781">
                  <c:v>2.2767500000000059E-4</c:v>
                </c:pt>
                <c:pt idx="7782">
                  <c:v>2.2791033333333395E-4</c:v>
                </c:pt>
                <c:pt idx="7783">
                  <c:v>2.283810000000013E-4</c:v>
                </c:pt>
                <c:pt idx="7784">
                  <c:v>2.2861133333333433E-4</c:v>
                </c:pt>
                <c:pt idx="7785">
                  <c:v>2.2768000000000012E-4</c:v>
                </c:pt>
                <c:pt idx="7786">
                  <c:v>2.2791033333333395E-4</c:v>
                </c:pt>
                <c:pt idx="7787">
                  <c:v>2.2953266666666828E-4</c:v>
                </c:pt>
                <c:pt idx="7788">
                  <c:v>2.2884166666666781E-4</c:v>
                </c:pt>
                <c:pt idx="7789">
                  <c:v>2.3000333333333291E-4</c:v>
                </c:pt>
                <c:pt idx="7790">
                  <c:v>2.2861133333333414E-4</c:v>
                </c:pt>
                <c:pt idx="7791">
                  <c:v>2.2954266666666811E-4</c:v>
                </c:pt>
                <c:pt idx="7792">
                  <c:v>2.2884666666666845E-4</c:v>
                </c:pt>
                <c:pt idx="7793">
                  <c:v>2.288516666666687E-4</c:v>
                </c:pt>
                <c:pt idx="7794">
                  <c:v>2.2838600000000143E-4</c:v>
                </c:pt>
                <c:pt idx="7795">
                  <c:v>2.2885166666666902E-4</c:v>
                </c:pt>
                <c:pt idx="7796">
                  <c:v>2.2885166666666842E-4</c:v>
                </c:pt>
                <c:pt idx="7797">
                  <c:v>2.2862633333333395E-4</c:v>
                </c:pt>
                <c:pt idx="7798">
                  <c:v>2.2839600000000161E-4</c:v>
                </c:pt>
                <c:pt idx="7799">
                  <c:v>2.2816066666666812E-4</c:v>
                </c:pt>
                <c:pt idx="7800">
                  <c:v>2.2816066666666812E-4</c:v>
                </c:pt>
                <c:pt idx="7801">
                  <c:v>2.2839100000000213E-4</c:v>
                </c:pt>
                <c:pt idx="7802">
                  <c:v>2.2839600000000161E-4</c:v>
                </c:pt>
                <c:pt idx="7803">
                  <c:v>2.2862633333333349E-4</c:v>
                </c:pt>
                <c:pt idx="7804">
                  <c:v>2.2839100000000213E-4</c:v>
                </c:pt>
                <c:pt idx="7805">
                  <c:v>2.2840100000000183E-4</c:v>
                </c:pt>
                <c:pt idx="7806">
                  <c:v>2.288566666666685E-4</c:v>
                </c:pt>
                <c:pt idx="7807">
                  <c:v>2.2840100000000158E-4</c:v>
                </c:pt>
                <c:pt idx="7808">
                  <c:v>2.2840100000000134E-4</c:v>
                </c:pt>
                <c:pt idx="7809">
                  <c:v>2.2840100000000134E-4</c:v>
                </c:pt>
                <c:pt idx="7810">
                  <c:v>2.2886166666666809E-4</c:v>
                </c:pt>
                <c:pt idx="7811">
                  <c:v>2.2886666666666809E-4</c:v>
                </c:pt>
                <c:pt idx="7812">
                  <c:v>2.2863633333333413E-4</c:v>
                </c:pt>
                <c:pt idx="7813">
                  <c:v>2.2840100000000183E-4</c:v>
                </c:pt>
                <c:pt idx="7814">
                  <c:v>2.2909700000000143E-4</c:v>
                </c:pt>
                <c:pt idx="7815">
                  <c:v>2.2933233333333446E-4</c:v>
                </c:pt>
                <c:pt idx="7816">
                  <c:v>2.2933233333333446E-4</c:v>
                </c:pt>
                <c:pt idx="7817">
                  <c:v>2.2910700000000085E-4</c:v>
                </c:pt>
                <c:pt idx="7818">
                  <c:v>2.2957266666666837E-4</c:v>
                </c:pt>
                <c:pt idx="7819">
                  <c:v>2.2957266666666837E-4</c:v>
                </c:pt>
                <c:pt idx="7820">
                  <c:v>2.2957766666666809E-4</c:v>
                </c:pt>
                <c:pt idx="7821">
                  <c:v>2.2981300000000162E-4</c:v>
                </c:pt>
                <c:pt idx="7822">
                  <c:v>2.3003833333333374E-4</c:v>
                </c:pt>
                <c:pt idx="7823">
                  <c:v>2.2958766666666714E-4</c:v>
                </c:pt>
                <c:pt idx="7824">
                  <c:v>2.2888166666666787E-4</c:v>
                </c:pt>
                <c:pt idx="7825">
                  <c:v>2.2934233333333419E-4</c:v>
                </c:pt>
                <c:pt idx="7826">
                  <c:v>2.2864133333333378E-4</c:v>
                </c:pt>
                <c:pt idx="7827">
                  <c:v>2.28175666666668E-4</c:v>
                </c:pt>
                <c:pt idx="7828">
                  <c:v>2.2748466666666712E-4</c:v>
                </c:pt>
                <c:pt idx="7829">
                  <c:v>2.2748966666666831E-4</c:v>
                </c:pt>
                <c:pt idx="7830">
                  <c:v>2.2911700000000044E-4</c:v>
                </c:pt>
                <c:pt idx="7831">
                  <c:v>2.2888166666666819E-4</c:v>
                </c:pt>
                <c:pt idx="7832">
                  <c:v>2.2957766666666769E-4</c:v>
                </c:pt>
                <c:pt idx="7833">
                  <c:v>2.2934733333333413E-4</c:v>
                </c:pt>
                <c:pt idx="7834">
                  <c:v>2.3003333333333415E-4</c:v>
                </c:pt>
                <c:pt idx="7835">
                  <c:v>2.3026866666666696E-4</c:v>
                </c:pt>
                <c:pt idx="7836">
                  <c:v>2.3003833333333409E-4</c:v>
                </c:pt>
                <c:pt idx="7837">
                  <c:v>2.2958266666666798E-4</c:v>
                </c:pt>
                <c:pt idx="7838">
                  <c:v>2.3050899999999992E-4</c:v>
                </c:pt>
                <c:pt idx="7839">
                  <c:v>2.2957766666666769E-4</c:v>
                </c:pt>
                <c:pt idx="7840">
                  <c:v>2.3027366666666794E-4</c:v>
                </c:pt>
                <c:pt idx="7841">
                  <c:v>2.3004833333333316E-4</c:v>
                </c:pt>
                <c:pt idx="7842">
                  <c:v>2.3027866666666775E-4</c:v>
                </c:pt>
                <c:pt idx="7843">
                  <c:v>2.298180000000014E-4</c:v>
                </c:pt>
                <c:pt idx="7844">
                  <c:v>2.3028366666666712E-4</c:v>
                </c:pt>
                <c:pt idx="7845">
                  <c:v>2.3051400000000059E-4</c:v>
                </c:pt>
                <c:pt idx="7846">
                  <c:v>2.3027866666666775E-4</c:v>
                </c:pt>
                <c:pt idx="7847">
                  <c:v>2.3051400000000059E-4</c:v>
                </c:pt>
                <c:pt idx="7848">
                  <c:v>2.3050899999999992E-4</c:v>
                </c:pt>
                <c:pt idx="7849">
                  <c:v>2.3121500000000016E-4</c:v>
                </c:pt>
                <c:pt idx="7850">
                  <c:v>2.3097966666666759E-4</c:v>
                </c:pt>
                <c:pt idx="7851">
                  <c:v>2.314403333333331E-4</c:v>
                </c:pt>
                <c:pt idx="7852">
                  <c:v>2.3050900000000068E-4</c:v>
                </c:pt>
                <c:pt idx="7853">
                  <c:v>2.3143533333333342E-4</c:v>
                </c:pt>
                <c:pt idx="7854">
                  <c:v>2.3190100000000012E-4</c:v>
                </c:pt>
                <c:pt idx="7855">
                  <c:v>2.3190100000000012E-4</c:v>
                </c:pt>
                <c:pt idx="7856">
                  <c:v>2.3121000000000011E-4</c:v>
                </c:pt>
                <c:pt idx="7857">
                  <c:v>2.3050899999999956E-4</c:v>
                </c:pt>
                <c:pt idx="7858">
                  <c:v>2.2959266666666819E-4</c:v>
                </c:pt>
                <c:pt idx="7859">
                  <c:v>2.2936233333333415E-4</c:v>
                </c:pt>
                <c:pt idx="7860">
                  <c:v>2.2936733333333412E-4</c:v>
                </c:pt>
                <c:pt idx="7861">
                  <c:v>2.2959766666666816E-4</c:v>
                </c:pt>
                <c:pt idx="7862">
                  <c:v>2.2820066666666791E-4</c:v>
                </c:pt>
                <c:pt idx="7863">
                  <c:v>2.2888666666666773E-4</c:v>
                </c:pt>
                <c:pt idx="7864">
                  <c:v>2.2889166666666851E-4</c:v>
                </c:pt>
                <c:pt idx="7865">
                  <c:v>2.2936233333333415E-4</c:v>
                </c:pt>
                <c:pt idx="7866">
                  <c:v>2.2959266666666806E-4</c:v>
                </c:pt>
                <c:pt idx="7867">
                  <c:v>2.2982300000000093E-4</c:v>
                </c:pt>
                <c:pt idx="7868">
                  <c:v>2.3052400000000002E-4</c:v>
                </c:pt>
                <c:pt idx="7869">
                  <c:v>2.3029366666666714E-4</c:v>
                </c:pt>
                <c:pt idx="7870">
                  <c:v>2.3052400000000042E-4</c:v>
                </c:pt>
                <c:pt idx="7871">
                  <c:v>2.3028866666666652E-4</c:v>
                </c:pt>
                <c:pt idx="7872">
                  <c:v>2.3075433333333354E-4</c:v>
                </c:pt>
                <c:pt idx="7873">
                  <c:v>2.3122E-4</c:v>
                </c:pt>
                <c:pt idx="7874">
                  <c:v>2.3052400000000002E-4</c:v>
                </c:pt>
                <c:pt idx="7875">
                  <c:v>2.3006333333333359E-4</c:v>
                </c:pt>
                <c:pt idx="7876">
                  <c:v>2.3076433333333316E-4</c:v>
                </c:pt>
                <c:pt idx="7877">
                  <c:v>2.3052400000000002E-4</c:v>
                </c:pt>
                <c:pt idx="7878">
                  <c:v>2.3029366666666714E-4</c:v>
                </c:pt>
                <c:pt idx="7879">
                  <c:v>2.3052899999999996E-4</c:v>
                </c:pt>
                <c:pt idx="7880">
                  <c:v>2.3052899999999996E-4</c:v>
                </c:pt>
                <c:pt idx="7881">
                  <c:v>2.3099466666666652E-4</c:v>
                </c:pt>
                <c:pt idx="7882">
                  <c:v>2.3053400000000031E-4</c:v>
                </c:pt>
                <c:pt idx="7883">
                  <c:v>2.3052900000000058E-4</c:v>
                </c:pt>
                <c:pt idx="7884">
                  <c:v>2.3122999999999953E-4</c:v>
                </c:pt>
                <c:pt idx="7885">
                  <c:v>2.3030366666666808E-4</c:v>
                </c:pt>
                <c:pt idx="7886">
                  <c:v>2.3122499999999894E-4</c:v>
                </c:pt>
                <c:pt idx="7887">
                  <c:v>2.3215633333333312E-4</c:v>
                </c:pt>
                <c:pt idx="7888">
                  <c:v>2.3285733333333402E-4</c:v>
                </c:pt>
                <c:pt idx="7889">
                  <c:v>2.3193599999999986E-4</c:v>
                </c:pt>
                <c:pt idx="7890">
                  <c:v>2.3193099999999986E-4</c:v>
                </c:pt>
                <c:pt idx="7891">
                  <c:v>2.3122999999999972E-4</c:v>
                </c:pt>
                <c:pt idx="7892">
                  <c:v>2.3075933333333406E-4</c:v>
                </c:pt>
                <c:pt idx="7893">
                  <c:v>2.3006333333333359E-4</c:v>
                </c:pt>
                <c:pt idx="7894">
                  <c:v>2.2983300000000163E-4</c:v>
                </c:pt>
                <c:pt idx="7895">
                  <c:v>2.3075933333333427E-4</c:v>
                </c:pt>
                <c:pt idx="7896">
                  <c:v>2.3098966666666699E-4</c:v>
                </c:pt>
                <c:pt idx="7897">
                  <c:v>2.3192600000000006E-4</c:v>
                </c:pt>
                <c:pt idx="7898">
                  <c:v>2.3169566666666672E-4</c:v>
                </c:pt>
                <c:pt idx="7899">
                  <c:v>2.3215633333333388E-4</c:v>
                </c:pt>
                <c:pt idx="7900">
                  <c:v>2.3146533333333268E-4</c:v>
                </c:pt>
                <c:pt idx="7901">
                  <c:v>2.3193600000000054E-4</c:v>
                </c:pt>
                <c:pt idx="7902">
                  <c:v>2.3263699999999992E-4</c:v>
                </c:pt>
                <c:pt idx="7903">
                  <c:v>2.3263199999999992E-4</c:v>
                </c:pt>
                <c:pt idx="7904">
                  <c:v>2.3240166666666794E-4</c:v>
                </c:pt>
                <c:pt idx="7905">
                  <c:v>2.321663333333335E-4</c:v>
                </c:pt>
                <c:pt idx="7906">
                  <c:v>2.3287233333333412E-4</c:v>
                </c:pt>
                <c:pt idx="7907">
                  <c:v>2.3332799999999982E-4</c:v>
                </c:pt>
                <c:pt idx="7908">
                  <c:v>2.3263199999999992E-4</c:v>
                </c:pt>
                <c:pt idx="7909">
                  <c:v>2.3193599999999956E-4</c:v>
                </c:pt>
                <c:pt idx="7910">
                  <c:v>2.3193599999999986E-4</c:v>
                </c:pt>
                <c:pt idx="7911">
                  <c:v>2.3286733333333312E-4</c:v>
                </c:pt>
                <c:pt idx="7912">
                  <c:v>2.3263199999999992E-4</c:v>
                </c:pt>
                <c:pt idx="7913">
                  <c:v>2.3286733333333312E-4</c:v>
                </c:pt>
                <c:pt idx="7914">
                  <c:v>2.3195099999999991E-4</c:v>
                </c:pt>
                <c:pt idx="7915">
                  <c:v>2.3286733333333342E-4</c:v>
                </c:pt>
                <c:pt idx="7916">
                  <c:v>2.3241166666666783E-4</c:v>
                </c:pt>
                <c:pt idx="7917">
                  <c:v>2.3149033333333315E-4</c:v>
                </c:pt>
                <c:pt idx="7918">
                  <c:v>2.3150033333333353E-4</c:v>
                </c:pt>
                <c:pt idx="7919">
                  <c:v>2.3056899999999991E-4</c:v>
                </c:pt>
                <c:pt idx="7920">
                  <c:v>2.3174066666666716E-4</c:v>
                </c:pt>
                <c:pt idx="7921">
                  <c:v>2.3104466666666696E-4</c:v>
                </c:pt>
                <c:pt idx="7922">
                  <c:v>2.3127999999999986E-4</c:v>
                </c:pt>
                <c:pt idx="7923">
                  <c:v>2.310446666666665E-4</c:v>
                </c:pt>
                <c:pt idx="7924">
                  <c:v>2.3011833333333372E-4</c:v>
                </c:pt>
                <c:pt idx="7925">
                  <c:v>2.3080933333333395E-4</c:v>
                </c:pt>
                <c:pt idx="7926">
                  <c:v>2.3058400000000001E-4</c:v>
                </c:pt>
                <c:pt idx="7927">
                  <c:v>2.3011833333333402E-4</c:v>
                </c:pt>
                <c:pt idx="7928">
                  <c:v>2.2942233333333415E-4</c:v>
                </c:pt>
                <c:pt idx="7929">
                  <c:v>2.2989300000000212E-4</c:v>
                </c:pt>
                <c:pt idx="7930">
                  <c:v>2.3035866666666806E-4</c:v>
                </c:pt>
                <c:pt idx="7931">
                  <c:v>2.2965766666666813E-4</c:v>
                </c:pt>
                <c:pt idx="7932">
                  <c:v>2.2988800000000082E-4</c:v>
                </c:pt>
                <c:pt idx="7933">
                  <c:v>2.3036366666666792E-4</c:v>
                </c:pt>
                <c:pt idx="7934">
                  <c:v>2.308243333333328E-4</c:v>
                </c:pt>
                <c:pt idx="7935">
                  <c:v>2.3058899999999996E-4</c:v>
                </c:pt>
                <c:pt idx="7936">
                  <c:v>2.2943733333333427E-4</c:v>
                </c:pt>
                <c:pt idx="7937">
                  <c:v>2.2966266666666718E-4</c:v>
                </c:pt>
                <c:pt idx="7938">
                  <c:v>2.2989300000000136E-4</c:v>
                </c:pt>
                <c:pt idx="7939">
                  <c:v>2.2965766666666794E-4</c:v>
                </c:pt>
                <c:pt idx="7940">
                  <c:v>2.2966266666666718E-4</c:v>
                </c:pt>
                <c:pt idx="7941">
                  <c:v>2.3013333333333369E-4</c:v>
                </c:pt>
                <c:pt idx="7942">
                  <c:v>2.2989800000000098E-4</c:v>
                </c:pt>
                <c:pt idx="7943">
                  <c:v>2.2920200000000064E-4</c:v>
                </c:pt>
                <c:pt idx="7944">
                  <c:v>2.2989800000000108E-4</c:v>
                </c:pt>
                <c:pt idx="7945">
                  <c:v>2.2990800000000051E-4</c:v>
                </c:pt>
                <c:pt idx="7946">
                  <c:v>2.2920699999999956E-4</c:v>
                </c:pt>
                <c:pt idx="7947">
                  <c:v>2.2898166666666814E-4</c:v>
                </c:pt>
                <c:pt idx="7948">
                  <c:v>2.2968766666666698E-4</c:v>
                </c:pt>
                <c:pt idx="7949">
                  <c:v>2.3108966666666694E-4</c:v>
                </c:pt>
                <c:pt idx="7950">
                  <c:v>2.3062399999999991E-4</c:v>
                </c:pt>
                <c:pt idx="7951">
                  <c:v>2.3179566666666707E-4</c:v>
                </c:pt>
                <c:pt idx="7952">
                  <c:v>2.3273200000000166E-4</c:v>
                </c:pt>
                <c:pt idx="7953">
                  <c:v>2.3389866666666807E-4</c:v>
                </c:pt>
                <c:pt idx="7954">
                  <c:v>2.3390366666666787E-4</c:v>
                </c:pt>
                <c:pt idx="7955">
                  <c:v>2.3344299999999982E-4</c:v>
                </c:pt>
                <c:pt idx="7956">
                  <c:v>2.3390866666666652E-4</c:v>
                </c:pt>
                <c:pt idx="7957">
                  <c:v>2.3415400000000052E-4</c:v>
                </c:pt>
                <c:pt idx="7958">
                  <c:v>2.3415400000000052E-4</c:v>
                </c:pt>
                <c:pt idx="7959">
                  <c:v>2.3439433333333394E-4</c:v>
                </c:pt>
                <c:pt idx="7960">
                  <c:v>2.3486500000000031E-4</c:v>
                </c:pt>
                <c:pt idx="7961">
                  <c:v>2.3486499999999976E-4</c:v>
                </c:pt>
                <c:pt idx="7962">
                  <c:v>2.3416400000000006E-4</c:v>
                </c:pt>
                <c:pt idx="7963">
                  <c:v>2.3509533333333345E-4</c:v>
                </c:pt>
                <c:pt idx="7964">
                  <c:v>2.3533566666666714E-4</c:v>
                </c:pt>
                <c:pt idx="7965">
                  <c:v>2.3534066666666757E-4</c:v>
                </c:pt>
                <c:pt idx="7966">
                  <c:v>2.3534566666666692E-4</c:v>
                </c:pt>
                <c:pt idx="7967">
                  <c:v>2.3558599999999976E-4</c:v>
                </c:pt>
                <c:pt idx="7968">
                  <c:v>2.3628700000000012E-4</c:v>
                </c:pt>
                <c:pt idx="7969">
                  <c:v>2.3675266666666836E-4</c:v>
                </c:pt>
                <c:pt idx="7970">
                  <c:v>2.3629200000000041E-4</c:v>
                </c:pt>
                <c:pt idx="7971">
                  <c:v>2.3699300000000096E-4</c:v>
                </c:pt>
                <c:pt idx="7972">
                  <c:v>2.3653233333333404E-4</c:v>
                </c:pt>
                <c:pt idx="7973">
                  <c:v>2.358363333333329E-4</c:v>
                </c:pt>
                <c:pt idx="7974">
                  <c:v>2.3606666666666707E-4</c:v>
                </c:pt>
                <c:pt idx="7975">
                  <c:v>2.3699800000000074E-4</c:v>
                </c:pt>
                <c:pt idx="7976">
                  <c:v>2.3746866666666698E-4</c:v>
                </c:pt>
                <c:pt idx="7977">
                  <c:v>2.3746366666666771E-4</c:v>
                </c:pt>
                <c:pt idx="7978">
                  <c:v>2.3723833333333288E-4</c:v>
                </c:pt>
                <c:pt idx="7979">
                  <c:v>2.3792433333333336E-4</c:v>
                </c:pt>
                <c:pt idx="7980">
                  <c:v>2.3723333333333356E-4</c:v>
                </c:pt>
                <c:pt idx="7981">
                  <c:v>2.3699800000000074E-4</c:v>
                </c:pt>
                <c:pt idx="7982">
                  <c:v>2.3746866666666695E-4</c:v>
                </c:pt>
                <c:pt idx="7983">
                  <c:v>2.3770400000000012E-4</c:v>
                </c:pt>
                <c:pt idx="7984">
                  <c:v>2.3723833333333288E-4</c:v>
                </c:pt>
                <c:pt idx="7985">
                  <c:v>2.3816966666666801E-4</c:v>
                </c:pt>
                <c:pt idx="7986">
                  <c:v>2.3933133333333399E-4</c:v>
                </c:pt>
                <c:pt idx="7987">
                  <c:v>2.3957166666666756E-4</c:v>
                </c:pt>
                <c:pt idx="7988">
                  <c:v>2.3934133333333352E-4</c:v>
                </c:pt>
                <c:pt idx="7989">
                  <c:v>2.4004733333333352E-4</c:v>
                </c:pt>
                <c:pt idx="7990">
                  <c:v>2.4004233333333404E-4</c:v>
                </c:pt>
                <c:pt idx="7991">
                  <c:v>2.4004233333333404E-4</c:v>
                </c:pt>
                <c:pt idx="7992">
                  <c:v>2.4004233333333404E-4</c:v>
                </c:pt>
                <c:pt idx="7993">
                  <c:v>2.4003733333333413E-4</c:v>
                </c:pt>
                <c:pt idx="7994">
                  <c:v>2.4050800000000074E-4</c:v>
                </c:pt>
                <c:pt idx="7995">
                  <c:v>2.4120899999999996E-4</c:v>
                </c:pt>
                <c:pt idx="7996">
                  <c:v>2.4190499999999997E-4</c:v>
                </c:pt>
                <c:pt idx="7997">
                  <c:v>2.4190499999999997E-4</c:v>
                </c:pt>
                <c:pt idx="7998">
                  <c:v>2.4261100000000057E-4</c:v>
                </c:pt>
                <c:pt idx="7999">
                  <c:v>2.421403333333329E-4</c:v>
                </c:pt>
                <c:pt idx="8000">
                  <c:v>2.4167966666666723E-4</c:v>
                </c:pt>
                <c:pt idx="8001">
                  <c:v>2.4168466666666644E-4</c:v>
                </c:pt>
                <c:pt idx="8002">
                  <c:v>2.4121400000000012E-4</c:v>
                </c:pt>
                <c:pt idx="8003">
                  <c:v>2.4214533333333346E-4</c:v>
                </c:pt>
                <c:pt idx="8004">
                  <c:v>2.4121400000000012E-4</c:v>
                </c:pt>
                <c:pt idx="8005">
                  <c:v>2.4167966666666731E-4</c:v>
                </c:pt>
                <c:pt idx="8006">
                  <c:v>2.4167966666666731E-4</c:v>
                </c:pt>
                <c:pt idx="8007">
                  <c:v>2.4191499999999991E-4</c:v>
                </c:pt>
                <c:pt idx="8008">
                  <c:v>2.4099866666666808E-4</c:v>
                </c:pt>
                <c:pt idx="8009">
                  <c:v>2.4192499999999988E-4</c:v>
                </c:pt>
                <c:pt idx="8010">
                  <c:v>2.4145933333333377E-4</c:v>
                </c:pt>
                <c:pt idx="8011">
                  <c:v>2.4169466666666681E-4</c:v>
                </c:pt>
                <c:pt idx="8012">
                  <c:v>2.4146433333333309E-4</c:v>
                </c:pt>
                <c:pt idx="8013">
                  <c:v>2.4240066666666798E-4</c:v>
                </c:pt>
                <c:pt idx="8014">
                  <c:v>2.4262600000000053E-4</c:v>
                </c:pt>
                <c:pt idx="8015">
                  <c:v>2.4262599999999996E-4</c:v>
                </c:pt>
                <c:pt idx="8016">
                  <c:v>2.4262599999999986E-4</c:v>
                </c:pt>
                <c:pt idx="8017">
                  <c:v>2.4286133333333395E-4</c:v>
                </c:pt>
                <c:pt idx="8018">
                  <c:v>2.421653333333331E-4</c:v>
                </c:pt>
                <c:pt idx="8019">
                  <c:v>2.4263600000000015E-4</c:v>
                </c:pt>
                <c:pt idx="8020">
                  <c:v>2.4240566666666819E-4</c:v>
                </c:pt>
                <c:pt idx="8021">
                  <c:v>2.4217533333333358E-4</c:v>
                </c:pt>
                <c:pt idx="8022">
                  <c:v>2.4218033333333342E-4</c:v>
                </c:pt>
                <c:pt idx="8023">
                  <c:v>2.4241066666666857E-4</c:v>
                </c:pt>
                <c:pt idx="8024">
                  <c:v>2.4241066666666833E-4</c:v>
                </c:pt>
                <c:pt idx="8025">
                  <c:v>2.4264100000000058E-4</c:v>
                </c:pt>
                <c:pt idx="8026">
                  <c:v>2.4287633333333405E-4</c:v>
                </c:pt>
                <c:pt idx="8027">
                  <c:v>2.4357233333333354E-4</c:v>
                </c:pt>
                <c:pt idx="8028">
                  <c:v>2.4357733333333384E-4</c:v>
                </c:pt>
                <c:pt idx="8029">
                  <c:v>2.4265100000000055E-4</c:v>
                </c:pt>
                <c:pt idx="8030">
                  <c:v>2.4265599999999992E-4</c:v>
                </c:pt>
                <c:pt idx="8031">
                  <c:v>2.4381766666666782E-4</c:v>
                </c:pt>
                <c:pt idx="8032">
                  <c:v>2.4473900000000255E-4</c:v>
                </c:pt>
                <c:pt idx="8033">
                  <c:v>2.438126666666685E-4</c:v>
                </c:pt>
                <c:pt idx="8034">
                  <c:v>2.4450866666666821E-4</c:v>
                </c:pt>
                <c:pt idx="8035">
                  <c:v>2.4427833333333392E-4</c:v>
                </c:pt>
                <c:pt idx="8036">
                  <c:v>2.4404300000000181E-4</c:v>
                </c:pt>
                <c:pt idx="8037">
                  <c:v>2.4474400000000057E-4</c:v>
                </c:pt>
                <c:pt idx="8038">
                  <c:v>2.4451366666666845E-4</c:v>
                </c:pt>
                <c:pt idx="8039">
                  <c:v>2.435873333333334E-4</c:v>
                </c:pt>
                <c:pt idx="8040">
                  <c:v>2.4727766666666806E-4</c:v>
                </c:pt>
                <c:pt idx="8041">
                  <c:v>2.4681700000000128E-4</c:v>
                </c:pt>
                <c:pt idx="8042">
                  <c:v>2.4658166666666751E-4</c:v>
                </c:pt>
                <c:pt idx="8043">
                  <c:v>2.4681200000000218E-4</c:v>
                </c:pt>
                <c:pt idx="8044">
                  <c:v>2.4681700000000177E-4</c:v>
                </c:pt>
                <c:pt idx="8045">
                  <c:v>2.4658166666666719E-4</c:v>
                </c:pt>
                <c:pt idx="8046">
                  <c:v>2.4705233333333402E-4</c:v>
                </c:pt>
                <c:pt idx="8047">
                  <c:v>2.4728266666666695E-4</c:v>
                </c:pt>
                <c:pt idx="8048">
                  <c:v>2.4728766666666681E-4</c:v>
                </c:pt>
                <c:pt idx="8049">
                  <c:v>2.4774333333333357E-4</c:v>
                </c:pt>
                <c:pt idx="8050">
                  <c:v>2.4728766666666654E-4</c:v>
                </c:pt>
                <c:pt idx="8051">
                  <c:v>2.4751300000000129E-4</c:v>
                </c:pt>
                <c:pt idx="8052">
                  <c:v>2.4728266666666646E-4</c:v>
                </c:pt>
                <c:pt idx="8053">
                  <c:v>2.4682200000000098E-4</c:v>
                </c:pt>
                <c:pt idx="8054">
                  <c:v>2.4751300000000129E-4</c:v>
                </c:pt>
                <c:pt idx="8055">
                  <c:v>2.4774333333333406E-4</c:v>
                </c:pt>
                <c:pt idx="8056">
                  <c:v>2.4728766666666751E-4</c:v>
                </c:pt>
                <c:pt idx="8057">
                  <c:v>2.4659166666666816E-4</c:v>
                </c:pt>
                <c:pt idx="8058">
                  <c:v>2.4705733333333393E-4</c:v>
                </c:pt>
                <c:pt idx="8059">
                  <c:v>2.4728766666666681E-4</c:v>
                </c:pt>
                <c:pt idx="8060">
                  <c:v>2.4775333333333421E-4</c:v>
                </c:pt>
                <c:pt idx="8061">
                  <c:v>2.4775833333333407E-4</c:v>
                </c:pt>
                <c:pt idx="8062">
                  <c:v>2.4845433333333392E-4</c:v>
                </c:pt>
                <c:pt idx="8063">
                  <c:v>2.4868466666666685E-4</c:v>
                </c:pt>
                <c:pt idx="8064">
                  <c:v>2.4822400000000012E-4</c:v>
                </c:pt>
                <c:pt idx="8065">
                  <c:v>2.4868466666666712E-4</c:v>
                </c:pt>
                <c:pt idx="8066">
                  <c:v>2.4892000000000111E-4</c:v>
                </c:pt>
                <c:pt idx="8067">
                  <c:v>2.4845433333333392E-4</c:v>
                </c:pt>
                <c:pt idx="8068">
                  <c:v>2.486846666666669E-4</c:v>
                </c:pt>
                <c:pt idx="8069">
                  <c:v>2.4868966666666791E-4</c:v>
                </c:pt>
                <c:pt idx="8070">
                  <c:v>2.4892499999999994E-4</c:v>
                </c:pt>
                <c:pt idx="8071">
                  <c:v>2.4822899999999982E-4</c:v>
                </c:pt>
                <c:pt idx="8072">
                  <c:v>2.4892000000000062E-4</c:v>
                </c:pt>
                <c:pt idx="8073">
                  <c:v>2.4845933333333422E-4</c:v>
                </c:pt>
                <c:pt idx="8074">
                  <c:v>2.5082766666666758E-4</c:v>
                </c:pt>
                <c:pt idx="8075">
                  <c:v>2.5128833333333306E-4</c:v>
                </c:pt>
                <c:pt idx="8076">
                  <c:v>2.5105800000000089E-4</c:v>
                </c:pt>
                <c:pt idx="8077">
                  <c:v>2.5198933333333315E-4</c:v>
                </c:pt>
                <c:pt idx="8078">
                  <c:v>2.5082766666666801E-4</c:v>
                </c:pt>
                <c:pt idx="8079">
                  <c:v>2.5199433333333344E-4</c:v>
                </c:pt>
                <c:pt idx="8080">
                  <c:v>2.5061733333333404E-4</c:v>
                </c:pt>
                <c:pt idx="8081">
                  <c:v>2.5061733333333404E-4</c:v>
                </c:pt>
                <c:pt idx="8082">
                  <c:v>2.5062233333333352E-4</c:v>
                </c:pt>
                <c:pt idx="8083">
                  <c:v>2.5062233333333352E-4</c:v>
                </c:pt>
                <c:pt idx="8084">
                  <c:v>2.5085266666666862E-4</c:v>
                </c:pt>
                <c:pt idx="8085">
                  <c:v>2.5062733333333306E-4</c:v>
                </c:pt>
                <c:pt idx="8086">
                  <c:v>2.4946566666666695E-4</c:v>
                </c:pt>
                <c:pt idx="8087">
                  <c:v>2.5062233333333352E-4</c:v>
                </c:pt>
                <c:pt idx="8088">
                  <c:v>2.4969600000000015E-4</c:v>
                </c:pt>
                <c:pt idx="8089">
                  <c:v>2.5086266666666851E-4</c:v>
                </c:pt>
                <c:pt idx="8090">
                  <c:v>2.5015666666666802E-4</c:v>
                </c:pt>
                <c:pt idx="8091">
                  <c:v>2.5062233333333352E-4</c:v>
                </c:pt>
                <c:pt idx="8092">
                  <c:v>2.4947066666666779E-4</c:v>
                </c:pt>
                <c:pt idx="8093">
                  <c:v>2.4993133333333316E-4</c:v>
                </c:pt>
                <c:pt idx="8094">
                  <c:v>2.5039700000000159E-4</c:v>
                </c:pt>
                <c:pt idx="8095">
                  <c:v>2.4971100000000126E-4</c:v>
                </c:pt>
                <c:pt idx="8096">
                  <c:v>2.5017666666666806E-4</c:v>
                </c:pt>
                <c:pt idx="8097">
                  <c:v>2.4948566666666699E-4</c:v>
                </c:pt>
                <c:pt idx="8098">
                  <c:v>2.4971599999999992E-4</c:v>
                </c:pt>
                <c:pt idx="8099">
                  <c:v>2.501766666666679E-4</c:v>
                </c:pt>
                <c:pt idx="8100">
                  <c:v>2.5041200000000178E-4</c:v>
                </c:pt>
                <c:pt idx="8101">
                  <c:v>2.5179400000000104E-4</c:v>
                </c:pt>
                <c:pt idx="8102">
                  <c:v>2.5226466666666695E-4</c:v>
                </c:pt>
                <c:pt idx="8103">
                  <c:v>2.5109800000000125E-4</c:v>
                </c:pt>
                <c:pt idx="8104">
                  <c:v>2.5155866666666814E-4</c:v>
                </c:pt>
                <c:pt idx="8105">
                  <c:v>2.5249000000000105E-4</c:v>
                </c:pt>
                <c:pt idx="8106">
                  <c:v>2.5156366666666697E-4</c:v>
                </c:pt>
                <c:pt idx="8107">
                  <c:v>2.5087266666666872E-4</c:v>
                </c:pt>
                <c:pt idx="8108">
                  <c:v>2.5039700000000165E-4</c:v>
                </c:pt>
                <c:pt idx="8109">
                  <c:v>2.5155866666666814E-4</c:v>
                </c:pt>
                <c:pt idx="8110">
                  <c:v>2.5202433333333386E-4</c:v>
                </c:pt>
                <c:pt idx="8111">
                  <c:v>2.520293333333341E-4</c:v>
                </c:pt>
                <c:pt idx="8112">
                  <c:v>2.5202433333333364E-4</c:v>
                </c:pt>
                <c:pt idx="8113">
                  <c:v>2.5202433333333364E-4</c:v>
                </c:pt>
                <c:pt idx="8114">
                  <c:v>2.4920533333333349E-4</c:v>
                </c:pt>
                <c:pt idx="8115">
                  <c:v>2.4897000000000113E-4</c:v>
                </c:pt>
                <c:pt idx="8116">
                  <c:v>2.4967099999999992E-4</c:v>
                </c:pt>
                <c:pt idx="8117">
                  <c:v>2.494406666666678E-4</c:v>
                </c:pt>
                <c:pt idx="8118">
                  <c:v>2.4967099999999992E-4</c:v>
                </c:pt>
                <c:pt idx="8119">
                  <c:v>2.4920533333333338E-4</c:v>
                </c:pt>
                <c:pt idx="8120">
                  <c:v>2.4874466666666817E-4</c:v>
                </c:pt>
                <c:pt idx="8121">
                  <c:v>2.4898500000000012E-4</c:v>
                </c:pt>
                <c:pt idx="8122">
                  <c:v>2.4873966666666869E-4</c:v>
                </c:pt>
                <c:pt idx="8123">
                  <c:v>2.4944566666666642E-4</c:v>
                </c:pt>
                <c:pt idx="8124">
                  <c:v>2.4967099999999992E-4</c:v>
                </c:pt>
                <c:pt idx="8125">
                  <c:v>2.4943066666666824E-4</c:v>
                </c:pt>
                <c:pt idx="8126">
                  <c:v>2.4897000000000113E-4</c:v>
                </c:pt>
                <c:pt idx="8127">
                  <c:v>2.4944066666666721E-4</c:v>
                </c:pt>
                <c:pt idx="8128">
                  <c:v>2.4921533333333349E-4</c:v>
                </c:pt>
                <c:pt idx="8129">
                  <c:v>2.4804366666666825E-4</c:v>
                </c:pt>
                <c:pt idx="8130">
                  <c:v>2.4873466666666834E-4</c:v>
                </c:pt>
                <c:pt idx="8131">
                  <c:v>2.4873466666666791E-4</c:v>
                </c:pt>
                <c:pt idx="8132">
                  <c:v>2.4781333333333407E-4</c:v>
                </c:pt>
                <c:pt idx="8133">
                  <c:v>2.4781333333333407E-4</c:v>
                </c:pt>
                <c:pt idx="8134">
                  <c:v>2.4781333333333407E-4</c:v>
                </c:pt>
                <c:pt idx="8135">
                  <c:v>2.4851433333333356E-4</c:v>
                </c:pt>
                <c:pt idx="8136">
                  <c:v>2.4921033333333341E-4</c:v>
                </c:pt>
                <c:pt idx="8137">
                  <c:v>2.4851433333333356E-4</c:v>
                </c:pt>
                <c:pt idx="8138">
                  <c:v>2.4944566666666696E-4</c:v>
                </c:pt>
                <c:pt idx="8139">
                  <c:v>2.4921533333333349E-4</c:v>
                </c:pt>
                <c:pt idx="8140">
                  <c:v>2.4967600000000011E-4</c:v>
                </c:pt>
                <c:pt idx="8141">
                  <c:v>2.4874966666666825E-4</c:v>
                </c:pt>
                <c:pt idx="8142">
                  <c:v>2.4898000000000064E-4</c:v>
                </c:pt>
                <c:pt idx="8143">
                  <c:v>2.4944566666666696E-4</c:v>
                </c:pt>
                <c:pt idx="8144">
                  <c:v>2.4968600000000005E-4</c:v>
                </c:pt>
                <c:pt idx="8145">
                  <c:v>2.4968599999999989E-4</c:v>
                </c:pt>
                <c:pt idx="8146">
                  <c:v>2.4921533333333349E-4</c:v>
                </c:pt>
                <c:pt idx="8147">
                  <c:v>2.4967599999999989E-4</c:v>
                </c:pt>
                <c:pt idx="8148">
                  <c:v>2.4945066666666769E-4</c:v>
                </c:pt>
                <c:pt idx="8149">
                  <c:v>2.4991133333333312E-4</c:v>
                </c:pt>
                <c:pt idx="8150">
                  <c:v>2.4991633333333395E-4</c:v>
                </c:pt>
                <c:pt idx="8151">
                  <c:v>2.4991633333333395E-4</c:v>
                </c:pt>
                <c:pt idx="8152">
                  <c:v>2.4991633333333352E-4</c:v>
                </c:pt>
                <c:pt idx="8153">
                  <c:v>2.5107300000000145E-4</c:v>
                </c:pt>
                <c:pt idx="8154">
                  <c:v>2.4991633333333352E-4</c:v>
                </c:pt>
                <c:pt idx="8155">
                  <c:v>2.4992133333333355E-4</c:v>
                </c:pt>
                <c:pt idx="8156">
                  <c:v>2.4992133333333355E-4</c:v>
                </c:pt>
                <c:pt idx="8157">
                  <c:v>2.4968100000000046E-4</c:v>
                </c:pt>
                <c:pt idx="8158">
                  <c:v>2.5038700000000111E-4</c:v>
                </c:pt>
                <c:pt idx="8159">
                  <c:v>2.4968600000000005E-4</c:v>
                </c:pt>
                <c:pt idx="8160">
                  <c:v>2.4969600000000015E-4</c:v>
                </c:pt>
                <c:pt idx="8161">
                  <c:v>2.4969100000000056E-4</c:v>
                </c:pt>
                <c:pt idx="8162">
                  <c:v>2.4969100000000056E-4</c:v>
                </c:pt>
                <c:pt idx="8163">
                  <c:v>2.5015166666666848E-4</c:v>
                </c:pt>
                <c:pt idx="8164">
                  <c:v>2.5062233333333352E-4</c:v>
                </c:pt>
                <c:pt idx="8165">
                  <c:v>2.5062733333333306E-4</c:v>
                </c:pt>
                <c:pt idx="8166">
                  <c:v>2.5039200000000141E-4</c:v>
                </c:pt>
                <c:pt idx="8167">
                  <c:v>2.5132333333333415E-4</c:v>
                </c:pt>
                <c:pt idx="8168">
                  <c:v>2.5132333333333388E-4</c:v>
                </c:pt>
                <c:pt idx="8169">
                  <c:v>2.5201433333333381E-4</c:v>
                </c:pt>
                <c:pt idx="8170">
                  <c:v>2.5178400000000012E-4</c:v>
                </c:pt>
                <c:pt idx="8171">
                  <c:v>2.5178400000000012E-4</c:v>
                </c:pt>
                <c:pt idx="8172">
                  <c:v>2.5225466666666798E-4</c:v>
                </c:pt>
                <c:pt idx="8173">
                  <c:v>2.5178900000000101E-4</c:v>
                </c:pt>
                <c:pt idx="8174">
                  <c:v>2.5179400000000077E-4</c:v>
                </c:pt>
                <c:pt idx="8175">
                  <c:v>2.5156366666666751E-4</c:v>
                </c:pt>
                <c:pt idx="8176">
                  <c:v>2.5132833333333396E-4</c:v>
                </c:pt>
                <c:pt idx="8177">
                  <c:v>2.5156366666666751E-4</c:v>
                </c:pt>
                <c:pt idx="8178">
                  <c:v>2.5156366666666751E-4</c:v>
                </c:pt>
                <c:pt idx="8179">
                  <c:v>2.5155866666666749E-4</c:v>
                </c:pt>
                <c:pt idx="8180">
                  <c:v>2.5155866666666814E-4</c:v>
                </c:pt>
                <c:pt idx="8181">
                  <c:v>2.5087266666666861E-4</c:v>
                </c:pt>
                <c:pt idx="8182">
                  <c:v>2.5201933333333449E-4</c:v>
                </c:pt>
                <c:pt idx="8183">
                  <c:v>2.5133333333333436E-4</c:v>
                </c:pt>
                <c:pt idx="8184">
                  <c:v>2.5156366666666751E-4</c:v>
                </c:pt>
                <c:pt idx="8185">
                  <c:v>2.5202933333333416E-4</c:v>
                </c:pt>
                <c:pt idx="8186">
                  <c:v>2.5179900000000101E-4</c:v>
                </c:pt>
                <c:pt idx="8187">
                  <c:v>2.5180400000000011E-4</c:v>
                </c:pt>
                <c:pt idx="8188">
                  <c:v>2.5086766666666788E-4</c:v>
                </c:pt>
                <c:pt idx="8189">
                  <c:v>2.508776666666682E-4</c:v>
                </c:pt>
                <c:pt idx="8190">
                  <c:v>2.5040700000000121E-4</c:v>
                </c:pt>
                <c:pt idx="8191">
                  <c:v>2.5064233333333351E-4</c:v>
                </c:pt>
                <c:pt idx="8192">
                  <c:v>2.5041700000000169E-4</c:v>
                </c:pt>
                <c:pt idx="8193">
                  <c:v>2.5064733333333359E-4</c:v>
                </c:pt>
                <c:pt idx="8194">
                  <c:v>2.5041700000000153E-4</c:v>
                </c:pt>
                <c:pt idx="8195">
                  <c:v>2.499513333333338E-4</c:v>
                </c:pt>
                <c:pt idx="8196">
                  <c:v>2.5018666666666697E-4</c:v>
                </c:pt>
                <c:pt idx="8197">
                  <c:v>2.5042700000000104E-4</c:v>
                </c:pt>
                <c:pt idx="8198">
                  <c:v>2.5019166666666808E-4</c:v>
                </c:pt>
                <c:pt idx="8199">
                  <c:v>2.506523333333341E-4</c:v>
                </c:pt>
                <c:pt idx="8200">
                  <c:v>2.5111800000000107E-4</c:v>
                </c:pt>
                <c:pt idx="8201">
                  <c:v>2.5135333333333441E-4</c:v>
                </c:pt>
                <c:pt idx="8202">
                  <c:v>2.5112799999999998E-4</c:v>
                </c:pt>
                <c:pt idx="8203">
                  <c:v>2.5065733333333397E-4</c:v>
                </c:pt>
                <c:pt idx="8204">
                  <c:v>2.5042200000000117E-4</c:v>
                </c:pt>
                <c:pt idx="8205">
                  <c:v>2.5111800000000107E-4</c:v>
                </c:pt>
                <c:pt idx="8206">
                  <c:v>2.5158866666666785E-4</c:v>
                </c:pt>
                <c:pt idx="8207">
                  <c:v>2.5158366666666701E-4</c:v>
                </c:pt>
                <c:pt idx="8208">
                  <c:v>2.5158366666666772E-4</c:v>
                </c:pt>
                <c:pt idx="8209">
                  <c:v>2.5181400000000097E-4</c:v>
                </c:pt>
                <c:pt idx="8210">
                  <c:v>2.5181400000000081E-4</c:v>
                </c:pt>
                <c:pt idx="8211">
                  <c:v>2.5227966666666838E-4</c:v>
                </c:pt>
                <c:pt idx="8212">
                  <c:v>2.520493333333342E-4</c:v>
                </c:pt>
                <c:pt idx="8213">
                  <c:v>2.527453333333341E-4</c:v>
                </c:pt>
                <c:pt idx="8214">
                  <c:v>2.5252000000000157E-4</c:v>
                </c:pt>
                <c:pt idx="8215">
                  <c:v>2.5228966666666778E-4</c:v>
                </c:pt>
                <c:pt idx="8216">
                  <c:v>2.5322600000000055E-4</c:v>
                </c:pt>
                <c:pt idx="8217">
                  <c:v>2.5298566666666697E-4</c:v>
                </c:pt>
                <c:pt idx="8218">
                  <c:v>2.5299066666666846E-4</c:v>
                </c:pt>
                <c:pt idx="8219">
                  <c:v>2.5299066666666846E-4</c:v>
                </c:pt>
                <c:pt idx="8220">
                  <c:v>2.5414733333333351E-4</c:v>
                </c:pt>
                <c:pt idx="8221">
                  <c:v>2.5368666666666641E-4</c:v>
                </c:pt>
                <c:pt idx="8222">
                  <c:v>2.536866666666669E-4</c:v>
                </c:pt>
                <c:pt idx="8223">
                  <c:v>2.5438266666666826E-4</c:v>
                </c:pt>
                <c:pt idx="8224">
                  <c:v>2.5414733333333351E-4</c:v>
                </c:pt>
                <c:pt idx="8225">
                  <c:v>2.5345133333333405E-4</c:v>
                </c:pt>
                <c:pt idx="8226">
                  <c:v>2.534513333333341E-4</c:v>
                </c:pt>
                <c:pt idx="8227">
                  <c:v>2.5298566666666751E-4</c:v>
                </c:pt>
                <c:pt idx="8228">
                  <c:v>2.536866666666669E-4</c:v>
                </c:pt>
                <c:pt idx="8229">
                  <c:v>2.527553333333342E-4</c:v>
                </c:pt>
                <c:pt idx="8230">
                  <c:v>2.5299066666666803E-4</c:v>
                </c:pt>
                <c:pt idx="8231">
                  <c:v>2.5298566666666751E-4</c:v>
                </c:pt>
                <c:pt idx="8232">
                  <c:v>2.5391200000000078E-4</c:v>
                </c:pt>
                <c:pt idx="8233">
                  <c:v>2.5298566666666697E-4</c:v>
                </c:pt>
                <c:pt idx="8234">
                  <c:v>2.5299066666666824E-4</c:v>
                </c:pt>
                <c:pt idx="8235">
                  <c:v>2.5276033333333407E-4</c:v>
                </c:pt>
                <c:pt idx="8236">
                  <c:v>2.5322099999999998E-4</c:v>
                </c:pt>
                <c:pt idx="8237">
                  <c:v>2.536866666666669E-4</c:v>
                </c:pt>
                <c:pt idx="8238">
                  <c:v>2.5392699999999998E-4</c:v>
                </c:pt>
                <c:pt idx="8239">
                  <c:v>2.5369166666666773E-4</c:v>
                </c:pt>
                <c:pt idx="8240">
                  <c:v>2.5346133333333356E-4</c:v>
                </c:pt>
                <c:pt idx="8241">
                  <c:v>2.5369166666666795E-4</c:v>
                </c:pt>
                <c:pt idx="8242">
                  <c:v>2.5322100000000052E-4</c:v>
                </c:pt>
                <c:pt idx="8243">
                  <c:v>2.5415733333333411E-4</c:v>
                </c:pt>
                <c:pt idx="8244">
                  <c:v>2.5392699999999998E-4</c:v>
                </c:pt>
                <c:pt idx="8245">
                  <c:v>2.5323600000000092E-4</c:v>
                </c:pt>
                <c:pt idx="8246">
                  <c:v>2.5323600000000087E-4</c:v>
                </c:pt>
                <c:pt idx="8247">
                  <c:v>2.5370166666666811E-4</c:v>
                </c:pt>
                <c:pt idx="8248">
                  <c:v>2.5324599999999994E-4</c:v>
                </c:pt>
                <c:pt idx="8249">
                  <c:v>2.5277533333333425E-4</c:v>
                </c:pt>
                <c:pt idx="8250">
                  <c:v>2.5324600000000016E-4</c:v>
                </c:pt>
                <c:pt idx="8251">
                  <c:v>2.5347633333333352E-4</c:v>
                </c:pt>
                <c:pt idx="8252">
                  <c:v>2.5347633333333352E-4</c:v>
                </c:pt>
                <c:pt idx="8253">
                  <c:v>2.5394700000000051E-4</c:v>
                </c:pt>
                <c:pt idx="8254">
                  <c:v>2.5324100000000051E-4</c:v>
                </c:pt>
                <c:pt idx="8255">
                  <c:v>2.5371166666666848E-4</c:v>
                </c:pt>
                <c:pt idx="8256">
                  <c:v>2.5394200000000076E-4</c:v>
                </c:pt>
                <c:pt idx="8257">
                  <c:v>2.5371166666666821E-4</c:v>
                </c:pt>
                <c:pt idx="8258">
                  <c:v>2.5324599999999994E-4</c:v>
                </c:pt>
                <c:pt idx="8259">
                  <c:v>2.5394200000000076E-4</c:v>
                </c:pt>
                <c:pt idx="8260">
                  <c:v>2.5347633333333352E-4</c:v>
                </c:pt>
                <c:pt idx="8261">
                  <c:v>2.5371166666666848E-4</c:v>
                </c:pt>
                <c:pt idx="8262">
                  <c:v>2.5394200000000092E-4</c:v>
                </c:pt>
                <c:pt idx="8263">
                  <c:v>2.5418233333333352E-4</c:v>
                </c:pt>
                <c:pt idx="8264">
                  <c:v>2.5394700000000051E-4</c:v>
                </c:pt>
                <c:pt idx="8265">
                  <c:v>2.5349133333333414E-4</c:v>
                </c:pt>
                <c:pt idx="8266">
                  <c:v>2.5465300000000193E-4</c:v>
                </c:pt>
                <c:pt idx="8267">
                  <c:v>2.5371666666666856E-4</c:v>
                </c:pt>
                <c:pt idx="8268">
                  <c:v>2.5349133333333419E-4</c:v>
                </c:pt>
                <c:pt idx="8269">
                  <c:v>2.5371666666666834E-4</c:v>
                </c:pt>
                <c:pt idx="8270">
                  <c:v>2.5440766666666816E-4</c:v>
                </c:pt>
                <c:pt idx="8271">
                  <c:v>2.5348133333333382E-4</c:v>
                </c:pt>
                <c:pt idx="8272">
                  <c:v>2.5371166666666821E-4</c:v>
                </c:pt>
                <c:pt idx="8273">
                  <c:v>2.5417733333333404E-4</c:v>
                </c:pt>
                <c:pt idx="8274">
                  <c:v>2.5348133333333382E-4</c:v>
                </c:pt>
                <c:pt idx="8275">
                  <c:v>2.5371666666666856E-4</c:v>
                </c:pt>
                <c:pt idx="8276">
                  <c:v>2.5418233333333352E-4</c:v>
                </c:pt>
                <c:pt idx="8277">
                  <c:v>2.5441766666666848E-4</c:v>
                </c:pt>
                <c:pt idx="8278">
                  <c:v>2.5464300000000117E-4</c:v>
                </c:pt>
                <c:pt idx="8279">
                  <c:v>2.5417733333333404E-4</c:v>
                </c:pt>
                <c:pt idx="8280">
                  <c:v>2.5464799999999995E-4</c:v>
                </c:pt>
                <c:pt idx="8281">
                  <c:v>2.5464800000000087E-4</c:v>
                </c:pt>
                <c:pt idx="8282">
                  <c:v>2.5464800000000087E-4</c:v>
                </c:pt>
                <c:pt idx="8283">
                  <c:v>2.5418733333333382E-4</c:v>
                </c:pt>
                <c:pt idx="8284">
                  <c:v>2.5395699999999991E-4</c:v>
                </c:pt>
                <c:pt idx="8285">
                  <c:v>2.5487833333333456E-4</c:v>
                </c:pt>
                <c:pt idx="8286">
                  <c:v>2.5603500000000114E-4</c:v>
                </c:pt>
                <c:pt idx="8287">
                  <c:v>2.5627033333333404E-4</c:v>
                </c:pt>
                <c:pt idx="8288">
                  <c:v>2.5673600000000214E-4</c:v>
                </c:pt>
                <c:pt idx="8289">
                  <c:v>2.5696133333333397E-4</c:v>
                </c:pt>
                <c:pt idx="8290">
                  <c:v>2.5627033333333414E-4</c:v>
                </c:pt>
                <c:pt idx="8291">
                  <c:v>2.5720166666666716E-4</c:v>
                </c:pt>
                <c:pt idx="8292">
                  <c:v>2.5650066666666794E-4</c:v>
                </c:pt>
                <c:pt idx="8293">
                  <c:v>2.5650566666666764E-4</c:v>
                </c:pt>
                <c:pt idx="8294">
                  <c:v>2.55579333333334E-4</c:v>
                </c:pt>
                <c:pt idx="8295">
                  <c:v>2.5558433333333343E-4</c:v>
                </c:pt>
                <c:pt idx="8296">
                  <c:v>2.5604500000000075E-4</c:v>
                </c:pt>
                <c:pt idx="8297">
                  <c:v>2.5604000000000121E-4</c:v>
                </c:pt>
                <c:pt idx="8298">
                  <c:v>2.5650066666666838E-4</c:v>
                </c:pt>
                <c:pt idx="8299">
                  <c:v>2.5580466666666696E-4</c:v>
                </c:pt>
                <c:pt idx="8300">
                  <c:v>2.572116666666677E-4</c:v>
                </c:pt>
                <c:pt idx="8301">
                  <c:v>2.5697133333333407E-4</c:v>
                </c:pt>
                <c:pt idx="8302">
                  <c:v>2.5651066666666821E-4</c:v>
                </c:pt>
                <c:pt idx="8303">
                  <c:v>2.5720666666666686E-4</c:v>
                </c:pt>
                <c:pt idx="8304">
                  <c:v>2.5790766666666782E-4</c:v>
                </c:pt>
                <c:pt idx="8305">
                  <c:v>2.5720666666666686E-4</c:v>
                </c:pt>
                <c:pt idx="8306">
                  <c:v>2.5674100000000125E-4</c:v>
                </c:pt>
                <c:pt idx="8307">
                  <c:v>2.5674600000000122E-4</c:v>
                </c:pt>
                <c:pt idx="8308">
                  <c:v>2.5721166666666759E-4</c:v>
                </c:pt>
                <c:pt idx="8309">
                  <c:v>2.5698133333333352E-4</c:v>
                </c:pt>
                <c:pt idx="8310">
                  <c:v>2.5790266666666801E-4</c:v>
                </c:pt>
                <c:pt idx="8311">
                  <c:v>2.5767233333333405E-4</c:v>
                </c:pt>
                <c:pt idx="8312">
                  <c:v>2.5837333333333451E-4</c:v>
                </c:pt>
                <c:pt idx="8313">
                  <c:v>2.5837333333333479E-4</c:v>
                </c:pt>
                <c:pt idx="8314">
                  <c:v>2.5860866666666801E-4</c:v>
                </c:pt>
                <c:pt idx="8315">
                  <c:v>2.5744699999999995E-4</c:v>
                </c:pt>
                <c:pt idx="8316">
                  <c:v>2.57912666666668E-4</c:v>
                </c:pt>
                <c:pt idx="8317">
                  <c:v>2.5767233333333405E-4</c:v>
                </c:pt>
                <c:pt idx="8318">
                  <c:v>2.5883400000000092E-4</c:v>
                </c:pt>
                <c:pt idx="8319">
                  <c:v>2.5952499999999971E-4</c:v>
                </c:pt>
                <c:pt idx="8320">
                  <c:v>2.5930466666666715E-4</c:v>
                </c:pt>
                <c:pt idx="8321">
                  <c:v>2.5884400000000097E-4</c:v>
                </c:pt>
                <c:pt idx="8322">
                  <c:v>2.5907933333333398E-4</c:v>
                </c:pt>
                <c:pt idx="8323">
                  <c:v>2.5978033333333352E-4</c:v>
                </c:pt>
                <c:pt idx="8324">
                  <c:v>2.5931966666666842E-4</c:v>
                </c:pt>
                <c:pt idx="8325">
                  <c:v>2.5908433333333313E-4</c:v>
                </c:pt>
                <c:pt idx="8326">
                  <c:v>2.5909433333333351E-4</c:v>
                </c:pt>
                <c:pt idx="8327">
                  <c:v>2.5955499999999991E-4</c:v>
                </c:pt>
                <c:pt idx="8328">
                  <c:v>2.5815300000000169E-4</c:v>
                </c:pt>
                <c:pt idx="8329">
                  <c:v>2.5769233333333312E-4</c:v>
                </c:pt>
                <c:pt idx="8330">
                  <c:v>2.5768733333333315E-4</c:v>
                </c:pt>
                <c:pt idx="8331">
                  <c:v>2.5839333333333477E-4</c:v>
                </c:pt>
                <c:pt idx="8332">
                  <c:v>2.5839333333333477E-4</c:v>
                </c:pt>
                <c:pt idx="8333">
                  <c:v>2.5839333333333477E-4</c:v>
                </c:pt>
                <c:pt idx="8334">
                  <c:v>2.5861866666666817E-4</c:v>
                </c:pt>
                <c:pt idx="8335">
                  <c:v>2.5932466666666795E-4</c:v>
                </c:pt>
                <c:pt idx="8336">
                  <c:v>2.5932466666666795E-4</c:v>
                </c:pt>
                <c:pt idx="8337">
                  <c:v>2.5885900000000229E-4</c:v>
                </c:pt>
                <c:pt idx="8338">
                  <c:v>2.5909433333333351E-4</c:v>
                </c:pt>
                <c:pt idx="8339">
                  <c:v>2.5932466666666795E-4</c:v>
                </c:pt>
                <c:pt idx="8340">
                  <c:v>2.5979033333333406E-4</c:v>
                </c:pt>
                <c:pt idx="8341">
                  <c:v>2.593296666666683E-4</c:v>
                </c:pt>
                <c:pt idx="8342">
                  <c:v>2.5979533333333397E-4</c:v>
                </c:pt>
                <c:pt idx="8343">
                  <c:v>2.5933966666666846E-4</c:v>
                </c:pt>
                <c:pt idx="8344">
                  <c:v>2.6025600000000124E-4</c:v>
                </c:pt>
                <c:pt idx="8345">
                  <c:v>2.5933966666666846E-4</c:v>
                </c:pt>
                <c:pt idx="8346">
                  <c:v>2.5817800000000165E-4</c:v>
                </c:pt>
                <c:pt idx="8347">
                  <c:v>2.5840833333333436E-4</c:v>
                </c:pt>
                <c:pt idx="8348">
                  <c:v>2.5933966666666803E-4</c:v>
                </c:pt>
                <c:pt idx="8349">
                  <c:v>2.5934466666666697E-4</c:v>
                </c:pt>
                <c:pt idx="8350">
                  <c:v>2.5934466666666697E-4</c:v>
                </c:pt>
                <c:pt idx="8351">
                  <c:v>2.5980533333333299E-4</c:v>
                </c:pt>
                <c:pt idx="8352">
                  <c:v>2.5958000000000019E-4</c:v>
                </c:pt>
                <c:pt idx="8353">
                  <c:v>2.6005066666666822E-4</c:v>
                </c:pt>
                <c:pt idx="8354">
                  <c:v>2.5888400000000057E-4</c:v>
                </c:pt>
                <c:pt idx="8355">
                  <c:v>2.5841333333333471E-4</c:v>
                </c:pt>
                <c:pt idx="8356">
                  <c:v>2.5864866666666783E-4</c:v>
                </c:pt>
                <c:pt idx="8357">
                  <c:v>2.5818300000000145E-4</c:v>
                </c:pt>
                <c:pt idx="8358">
                  <c:v>2.5771733333333389E-4</c:v>
                </c:pt>
                <c:pt idx="8359">
                  <c:v>2.5794766666666758E-4</c:v>
                </c:pt>
                <c:pt idx="8360">
                  <c:v>2.5794766666666758E-4</c:v>
                </c:pt>
                <c:pt idx="8361">
                  <c:v>2.5886900000000114E-4</c:v>
                </c:pt>
                <c:pt idx="8362">
                  <c:v>2.5842333333333422E-4</c:v>
                </c:pt>
                <c:pt idx="8363">
                  <c:v>2.5864866666666729E-4</c:v>
                </c:pt>
                <c:pt idx="8364">
                  <c:v>2.5934966666666829E-4</c:v>
                </c:pt>
                <c:pt idx="8365">
                  <c:v>2.5889400000000127E-4</c:v>
                </c:pt>
                <c:pt idx="8366">
                  <c:v>2.5911933333333401E-4</c:v>
                </c:pt>
                <c:pt idx="8367">
                  <c:v>2.5982033333333312E-4</c:v>
                </c:pt>
                <c:pt idx="8368">
                  <c:v>2.5982033333333355E-4</c:v>
                </c:pt>
                <c:pt idx="8369">
                  <c:v>2.5982033333333312E-4</c:v>
                </c:pt>
                <c:pt idx="8370">
                  <c:v>2.5912433333333344E-4</c:v>
                </c:pt>
                <c:pt idx="8371">
                  <c:v>2.5888900000000113E-4</c:v>
                </c:pt>
                <c:pt idx="8372">
                  <c:v>2.5819300000000199E-4</c:v>
                </c:pt>
                <c:pt idx="8373">
                  <c:v>2.5819300000000161E-4</c:v>
                </c:pt>
                <c:pt idx="8374">
                  <c:v>2.5795766666666768E-4</c:v>
                </c:pt>
                <c:pt idx="8375">
                  <c:v>2.5750200000000119E-4</c:v>
                </c:pt>
                <c:pt idx="8376">
                  <c:v>2.5727166666666799E-4</c:v>
                </c:pt>
                <c:pt idx="8377">
                  <c:v>2.5726666666666672E-4</c:v>
                </c:pt>
                <c:pt idx="8378">
                  <c:v>2.5727166666666778E-4</c:v>
                </c:pt>
                <c:pt idx="8379">
                  <c:v>2.5680100000000154E-4</c:v>
                </c:pt>
                <c:pt idx="8380">
                  <c:v>2.5680100000000154E-4</c:v>
                </c:pt>
                <c:pt idx="8381">
                  <c:v>2.5703633333333401E-4</c:v>
                </c:pt>
                <c:pt idx="8382">
                  <c:v>2.5680100000000154E-4</c:v>
                </c:pt>
                <c:pt idx="8383">
                  <c:v>2.5772733333333378E-4</c:v>
                </c:pt>
                <c:pt idx="8384">
                  <c:v>2.5865366666666872E-4</c:v>
                </c:pt>
                <c:pt idx="8385">
                  <c:v>2.5819300000000199E-4</c:v>
                </c:pt>
                <c:pt idx="8386">
                  <c:v>2.5795766666666801E-4</c:v>
                </c:pt>
                <c:pt idx="8387">
                  <c:v>2.5841833333333457E-4</c:v>
                </c:pt>
                <c:pt idx="8388">
                  <c:v>2.5818800000000115E-4</c:v>
                </c:pt>
                <c:pt idx="8389">
                  <c:v>2.5749700000000117E-4</c:v>
                </c:pt>
                <c:pt idx="8390">
                  <c:v>2.5819300000000199E-4</c:v>
                </c:pt>
                <c:pt idx="8391">
                  <c:v>2.5750200000000119E-4</c:v>
                </c:pt>
                <c:pt idx="8392">
                  <c:v>2.5796766666666811E-4</c:v>
                </c:pt>
                <c:pt idx="8393">
                  <c:v>2.5727166666666799E-4</c:v>
                </c:pt>
                <c:pt idx="8394">
                  <c:v>2.5704133333333392E-4</c:v>
                </c:pt>
                <c:pt idx="8395">
                  <c:v>2.5682100000000159E-4</c:v>
                </c:pt>
                <c:pt idx="8396">
                  <c:v>2.5682100000000104E-4</c:v>
                </c:pt>
                <c:pt idx="8397">
                  <c:v>2.5658566666666717E-4</c:v>
                </c:pt>
                <c:pt idx="8398">
                  <c:v>2.5587966666666852E-4</c:v>
                </c:pt>
                <c:pt idx="8399">
                  <c:v>2.5587466666666801E-4</c:v>
                </c:pt>
                <c:pt idx="8400">
                  <c:v>2.5657566666666836E-4</c:v>
                </c:pt>
                <c:pt idx="8401">
                  <c:v>2.5704133333333387E-4</c:v>
                </c:pt>
                <c:pt idx="8402">
                  <c:v>2.5842833333333408E-4</c:v>
                </c:pt>
                <c:pt idx="8403">
                  <c:v>2.5865366666666861E-4</c:v>
                </c:pt>
                <c:pt idx="8404">
                  <c:v>2.5958500000000011E-4</c:v>
                </c:pt>
                <c:pt idx="8405">
                  <c:v>2.5958000000000052E-4</c:v>
                </c:pt>
                <c:pt idx="8406">
                  <c:v>2.5888400000000078E-4</c:v>
                </c:pt>
                <c:pt idx="8407">
                  <c:v>2.5842833333333408E-4</c:v>
                </c:pt>
                <c:pt idx="8408">
                  <c:v>2.5889400000000105E-4</c:v>
                </c:pt>
                <c:pt idx="8409">
                  <c:v>2.5819300000000226E-4</c:v>
                </c:pt>
                <c:pt idx="8410">
                  <c:v>2.5772733333333378E-4</c:v>
                </c:pt>
                <c:pt idx="8411">
                  <c:v>2.5772233333333402E-4</c:v>
                </c:pt>
                <c:pt idx="8412">
                  <c:v>2.588890000000014E-4</c:v>
                </c:pt>
                <c:pt idx="8413">
                  <c:v>2.5958499999999995E-4</c:v>
                </c:pt>
                <c:pt idx="8414">
                  <c:v>2.5934966666666808E-4</c:v>
                </c:pt>
                <c:pt idx="8415">
                  <c:v>2.6004566666666819E-4</c:v>
                </c:pt>
                <c:pt idx="8416">
                  <c:v>2.6028100000000077E-4</c:v>
                </c:pt>
                <c:pt idx="8417">
                  <c:v>2.6074666666666861E-4</c:v>
                </c:pt>
                <c:pt idx="8418">
                  <c:v>2.6144766666666821E-4</c:v>
                </c:pt>
                <c:pt idx="8419">
                  <c:v>2.6075166666666917E-4</c:v>
                </c:pt>
                <c:pt idx="8420">
                  <c:v>2.6098700000000121E-4</c:v>
                </c:pt>
                <c:pt idx="8421">
                  <c:v>2.6074666666666861E-4</c:v>
                </c:pt>
                <c:pt idx="8422">
                  <c:v>2.6144766666666821E-4</c:v>
                </c:pt>
                <c:pt idx="8423">
                  <c:v>2.6284466666666835E-4</c:v>
                </c:pt>
                <c:pt idx="8424">
                  <c:v>2.6098700000000121E-4</c:v>
                </c:pt>
                <c:pt idx="8425">
                  <c:v>2.6051633333333421E-4</c:v>
                </c:pt>
                <c:pt idx="8426">
                  <c:v>2.605163333333341E-4</c:v>
                </c:pt>
                <c:pt idx="8427">
                  <c:v>2.6144266666666802E-4</c:v>
                </c:pt>
                <c:pt idx="8428">
                  <c:v>2.6098200000000129E-4</c:v>
                </c:pt>
                <c:pt idx="8429">
                  <c:v>2.6098200000000129E-4</c:v>
                </c:pt>
                <c:pt idx="8430">
                  <c:v>2.6027600000000129E-4</c:v>
                </c:pt>
                <c:pt idx="8431">
                  <c:v>2.6074166666666869E-4</c:v>
                </c:pt>
                <c:pt idx="8432">
                  <c:v>2.6121233333333406E-4</c:v>
                </c:pt>
                <c:pt idx="8433">
                  <c:v>2.6120733333333355E-4</c:v>
                </c:pt>
                <c:pt idx="8434">
                  <c:v>2.6213866666666868E-4</c:v>
                </c:pt>
                <c:pt idx="8435">
                  <c:v>2.6168300000000084E-4</c:v>
                </c:pt>
                <c:pt idx="8436">
                  <c:v>2.6192333333333392E-4</c:v>
                </c:pt>
                <c:pt idx="8437">
                  <c:v>2.6284966666666822E-4</c:v>
                </c:pt>
                <c:pt idx="8438">
                  <c:v>2.626143333333338E-4</c:v>
                </c:pt>
                <c:pt idx="8439">
                  <c:v>2.6192833333333351E-4</c:v>
                </c:pt>
                <c:pt idx="8440">
                  <c:v>2.6215866666666861E-4</c:v>
                </c:pt>
                <c:pt idx="8441">
                  <c:v>2.6169300000000143E-4</c:v>
                </c:pt>
                <c:pt idx="8442">
                  <c:v>2.6191833333333406E-4</c:v>
                </c:pt>
                <c:pt idx="8443">
                  <c:v>2.6238400000000098E-4</c:v>
                </c:pt>
                <c:pt idx="8444">
                  <c:v>2.623790000000022E-4</c:v>
                </c:pt>
                <c:pt idx="8445">
                  <c:v>2.6238900000000192E-4</c:v>
                </c:pt>
                <c:pt idx="8446">
                  <c:v>2.6145766666666831E-4</c:v>
                </c:pt>
                <c:pt idx="8447">
                  <c:v>2.6284966666666854E-4</c:v>
                </c:pt>
                <c:pt idx="8448">
                  <c:v>2.6285466666666835E-4</c:v>
                </c:pt>
                <c:pt idx="8449">
                  <c:v>2.6238900000000219E-4</c:v>
                </c:pt>
                <c:pt idx="8450">
                  <c:v>2.6285466666666857E-4</c:v>
                </c:pt>
                <c:pt idx="8451">
                  <c:v>2.6192833333333351E-4</c:v>
                </c:pt>
                <c:pt idx="8452">
                  <c:v>2.6215866666666861E-4</c:v>
                </c:pt>
                <c:pt idx="8453">
                  <c:v>2.6216366666666831E-4</c:v>
                </c:pt>
                <c:pt idx="8454">
                  <c:v>2.6216366666666831E-4</c:v>
                </c:pt>
                <c:pt idx="8455">
                  <c:v>2.6193333333333413E-4</c:v>
                </c:pt>
                <c:pt idx="8456">
                  <c:v>2.6146766666666738E-4</c:v>
                </c:pt>
                <c:pt idx="8457">
                  <c:v>2.6193333333333413E-4</c:v>
                </c:pt>
                <c:pt idx="8458">
                  <c:v>2.6240400000000107E-4</c:v>
                </c:pt>
                <c:pt idx="8459">
                  <c:v>2.6217366666666847E-4</c:v>
                </c:pt>
                <c:pt idx="8460">
                  <c:v>2.6264433333333319E-4</c:v>
                </c:pt>
                <c:pt idx="8461">
                  <c:v>2.6334033333333379E-4</c:v>
                </c:pt>
                <c:pt idx="8462">
                  <c:v>2.6264433333333302E-4</c:v>
                </c:pt>
                <c:pt idx="8463">
                  <c:v>2.6310500000000056E-4</c:v>
                </c:pt>
                <c:pt idx="8464">
                  <c:v>2.6310500000000056E-4</c:v>
                </c:pt>
                <c:pt idx="8465">
                  <c:v>2.6356566666666691E-4</c:v>
                </c:pt>
                <c:pt idx="8466">
                  <c:v>2.635706666666677E-4</c:v>
                </c:pt>
                <c:pt idx="8467">
                  <c:v>2.6380600000000022E-4</c:v>
                </c:pt>
                <c:pt idx="8468">
                  <c:v>2.6520799999999996E-4</c:v>
                </c:pt>
                <c:pt idx="8469">
                  <c:v>2.6473233333333457E-4</c:v>
                </c:pt>
                <c:pt idx="8470">
                  <c:v>2.6357566666666772E-4</c:v>
                </c:pt>
                <c:pt idx="8471">
                  <c:v>2.6427166666666816E-4</c:v>
                </c:pt>
                <c:pt idx="8472">
                  <c:v>2.6381100000000187E-4</c:v>
                </c:pt>
                <c:pt idx="8473">
                  <c:v>2.6380600000000119E-4</c:v>
                </c:pt>
                <c:pt idx="8474">
                  <c:v>2.6427166666666816E-4</c:v>
                </c:pt>
                <c:pt idx="8475">
                  <c:v>2.6427166666666816E-4</c:v>
                </c:pt>
                <c:pt idx="8476">
                  <c:v>2.6403633333333407E-4</c:v>
                </c:pt>
                <c:pt idx="8477">
                  <c:v>2.6403633333333418E-4</c:v>
                </c:pt>
                <c:pt idx="8478">
                  <c:v>2.6427166666666843E-4</c:v>
                </c:pt>
                <c:pt idx="8479">
                  <c:v>2.6449700000000183E-4</c:v>
                </c:pt>
                <c:pt idx="8480">
                  <c:v>2.6473733333333486E-4</c:v>
                </c:pt>
                <c:pt idx="8481">
                  <c:v>2.6427666666666846E-4</c:v>
                </c:pt>
                <c:pt idx="8482">
                  <c:v>2.6474733333333437E-4</c:v>
                </c:pt>
                <c:pt idx="8483">
                  <c:v>2.6589900000000184E-4</c:v>
                </c:pt>
                <c:pt idx="8484">
                  <c:v>2.663646666666681E-4</c:v>
                </c:pt>
                <c:pt idx="8485">
                  <c:v>2.6659500000000141E-4</c:v>
                </c:pt>
                <c:pt idx="8486">
                  <c:v>2.6612933333333412E-4</c:v>
                </c:pt>
                <c:pt idx="8487">
                  <c:v>2.6542833333333392E-4</c:v>
                </c:pt>
                <c:pt idx="8488">
                  <c:v>2.6543333333333438E-4</c:v>
                </c:pt>
                <c:pt idx="8489">
                  <c:v>2.6612433333333382E-4</c:v>
                </c:pt>
                <c:pt idx="8490">
                  <c:v>2.6705566666666841E-4</c:v>
                </c:pt>
                <c:pt idx="8491">
                  <c:v>2.6565366666666856E-4</c:v>
                </c:pt>
                <c:pt idx="8492">
                  <c:v>2.6542833333333392E-4</c:v>
                </c:pt>
                <c:pt idx="8493">
                  <c:v>2.6659500000000185E-4</c:v>
                </c:pt>
                <c:pt idx="8494">
                  <c:v>2.6612933333333412E-4</c:v>
                </c:pt>
                <c:pt idx="8495">
                  <c:v>2.6635966666666916E-4</c:v>
                </c:pt>
                <c:pt idx="8496">
                  <c:v>2.6682533333333402E-4</c:v>
                </c:pt>
                <c:pt idx="8497">
                  <c:v>2.6659500000000152E-4</c:v>
                </c:pt>
                <c:pt idx="8498">
                  <c:v>2.6612933333333412E-4</c:v>
                </c:pt>
                <c:pt idx="8499">
                  <c:v>2.661343333333342E-4</c:v>
                </c:pt>
                <c:pt idx="8500">
                  <c:v>2.6635966666666878E-4</c:v>
                </c:pt>
                <c:pt idx="8501">
                  <c:v>2.6660000000000117E-4</c:v>
                </c:pt>
                <c:pt idx="8502">
                  <c:v>2.6636966666666829E-4</c:v>
                </c:pt>
                <c:pt idx="8503">
                  <c:v>2.6591400000000088E-4</c:v>
                </c:pt>
                <c:pt idx="8504">
                  <c:v>2.6661500000000157E-4</c:v>
                </c:pt>
                <c:pt idx="8505">
                  <c:v>2.6567866666666815E-4</c:v>
                </c:pt>
                <c:pt idx="8506">
                  <c:v>2.6474733333333437E-4</c:v>
                </c:pt>
                <c:pt idx="8507">
                  <c:v>2.6521800000000131E-4</c:v>
                </c:pt>
                <c:pt idx="8508">
                  <c:v>2.6498266666666852E-4</c:v>
                </c:pt>
                <c:pt idx="8509">
                  <c:v>2.6522300000000101E-4</c:v>
                </c:pt>
                <c:pt idx="8510">
                  <c:v>2.6615433333333397E-4</c:v>
                </c:pt>
                <c:pt idx="8511">
                  <c:v>2.6615433333333397E-4</c:v>
                </c:pt>
                <c:pt idx="8512">
                  <c:v>2.6731600000000182E-4</c:v>
                </c:pt>
                <c:pt idx="8513">
                  <c:v>2.6708066666666789E-4</c:v>
                </c:pt>
                <c:pt idx="8514">
                  <c:v>2.6661500000000108E-4</c:v>
                </c:pt>
                <c:pt idx="8515">
                  <c:v>2.6591400000000088E-4</c:v>
                </c:pt>
                <c:pt idx="8516">
                  <c:v>2.6335533333333414E-4</c:v>
                </c:pt>
                <c:pt idx="8517">
                  <c:v>2.6452200000000146E-4</c:v>
                </c:pt>
                <c:pt idx="8518">
                  <c:v>2.6452700000000132E-4</c:v>
                </c:pt>
                <c:pt idx="8519">
                  <c:v>2.6429666666666818E-4</c:v>
                </c:pt>
                <c:pt idx="8520">
                  <c:v>2.6452700000000132E-4</c:v>
                </c:pt>
                <c:pt idx="8521">
                  <c:v>2.6429666666666802E-4</c:v>
                </c:pt>
                <c:pt idx="8522">
                  <c:v>2.6452700000000111E-4</c:v>
                </c:pt>
                <c:pt idx="8523">
                  <c:v>2.6453700000000197E-4</c:v>
                </c:pt>
                <c:pt idx="8524">
                  <c:v>2.6383600000000112E-4</c:v>
                </c:pt>
                <c:pt idx="8525">
                  <c:v>2.6406633333333357E-4</c:v>
                </c:pt>
                <c:pt idx="8526">
                  <c:v>2.6429666666666802E-4</c:v>
                </c:pt>
                <c:pt idx="8527">
                  <c:v>2.6452700000000073E-4</c:v>
                </c:pt>
                <c:pt idx="8528">
                  <c:v>2.6568866666666749E-4</c:v>
                </c:pt>
                <c:pt idx="8529">
                  <c:v>2.6615433333333397E-4</c:v>
                </c:pt>
                <c:pt idx="8530">
                  <c:v>2.6685533333333417E-4</c:v>
                </c:pt>
                <c:pt idx="8531">
                  <c:v>2.6780166666666834E-4</c:v>
                </c:pt>
                <c:pt idx="8532">
                  <c:v>2.6826733333333352E-4</c:v>
                </c:pt>
                <c:pt idx="8533">
                  <c:v>2.6850266666666843E-4</c:v>
                </c:pt>
                <c:pt idx="8534">
                  <c:v>2.6873800000000225E-4</c:v>
                </c:pt>
                <c:pt idx="8535">
                  <c:v>2.6827733333333411E-4</c:v>
                </c:pt>
                <c:pt idx="8536">
                  <c:v>2.6851266666666897E-4</c:v>
                </c:pt>
                <c:pt idx="8537">
                  <c:v>2.6827733333333411E-4</c:v>
                </c:pt>
                <c:pt idx="8538">
                  <c:v>2.6852266666666853E-4</c:v>
                </c:pt>
                <c:pt idx="8539">
                  <c:v>2.6782166666666828E-4</c:v>
                </c:pt>
                <c:pt idx="8540">
                  <c:v>2.6851766666666872E-4</c:v>
                </c:pt>
                <c:pt idx="8541">
                  <c:v>2.6829233333333408E-4</c:v>
                </c:pt>
                <c:pt idx="8542">
                  <c:v>2.6806700000000123E-4</c:v>
                </c:pt>
                <c:pt idx="8543">
                  <c:v>2.6898833333333414E-4</c:v>
                </c:pt>
                <c:pt idx="8544">
                  <c:v>2.6921866666666799E-4</c:v>
                </c:pt>
                <c:pt idx="8545">
                  <c:v>2.6944900000000114E-4</c:v>
                </c:pt>
                <c:pt idx="8546">
                  <c:v>2.6921366666666846E-4</c:v>
                </c:pt>
                <c:pt idx="8547">
                  <c:v>2.6968433333333339E-4</c:v>
                </c:pt>
                <c:pt idx="8548">
                  <c:v>2.6945400000000116E-4</c:v>
                </c:pt>
                <c:pt idx="8549">
                  <c:v>2.6991966666666846E-4</c:v>
                </c:pt>
                <c:pt idx="8550">
                  <c:v>2.7014500000000077E-4</c:v>
                </c:pt>
                <c:pt idx="8551">
                  <c:v>2.7038033333333421E-4</c:v>
                </c:pt>
                <c:pt idx="8552">
                  <c:v>2.7015000000000161E-4</c:v>
                </c:pt>
                <c:pt idx="8553">
                  <c:v>2.7060566666666761E-4</c:v>
                </c:pt>
                <c:pt idx="8554">
                  <c:v>2.6968933333333352E-4</c:v>
                </c:pt>
                <c:pt idx="8555">
                  <c:v>2.6991966666666857E-4</c:v>
                </c:pt>
                <c:pt idx="8556">
                  <c:v>2.7015500000000196E-4</c:v>
                </c:pt>
                <c:pt idx="8557">
                  <c:v>2.6992466666666718E-4</c:v>
                </c:pt>
                <c:pt idx="8558">
                  <c:v>2.6945900000000157E-4</c:v>
                </c:pt>
                <c:pt idx="8559">
                  <c:v>2.7038533333333407E-4</c:v>
                </c:pt>
                <c:pt idx="8560">
                  <c:v>2.7038533333333407E-4</c:v>
                </c:pt>
                <c:pt idx="8561">
                  <c:v>2.7038533333333402E-4</c:v>
                </c:pt>
                <c:pt idx="8562">
                  <c:v>2.7062066666666828E-4</c:v>
                </c:pt>
                <c:pt idx="8563">
                  <c:v>2.7085100000000213E-4</c:v>
                </c:pt>
                <c:pt idx="8564">
                  <c:v>2.7131666666666861E-4</c:v>
                </c:pt>
                <c:pt idx="8565">
                  <c:v>2.7062066666666806E-4</c:v>
                </c:pt>
                <c:pt idx="8566">
                  <c:v>2.7177733333333436E-4</c:v>
                </c:pt>
                <c:pt idx="8567">
                  <c:v>2.7155700000000099E-4</c:v>
                </c:pt>
                <c:pt idx="8568">
                  <c:v>2.7085600000000215E-4</c:v>
                </c:pt>
                <c:pt idx="8569">
                  <c:v>2.7132166666666847E-4</c:v>
                </c:pt>
                <c:pt idx="8570">
                  <c:v>2.7063066666666843E-4</c:v>
                </c:pt>
                <c:pt idx="8571">
                  <c:v>2.7110133333333396E-4</c:v>
                </c:pt>
                <c:pt idx="8572">
                  <c:v>2.694690000000014E-4</c:v>
                </c:pt>
                <c:pt idx="8573">
                  <c:v>2.7017000000000143E-4</c:v>
                </c:pt>
                <c:pt idx="8574">
                  <c:v>2.6992966666666797E-4</c:v>
                </c:pt>
                <c:pt idx="8575">
                  <c:v>2.7015000000000182E-4</c:v>
                </c:pt>
                <c:pt idx="8576">
                  <c:v>2.7015000000000193E-4</c:v>
                </c:pt>
                <c:pt idx="8577">
                  <c:v>2.7039533333333445E-4</c:v>
                </c:pt>
                <c:pt idx="8578">
                  <c:v>2.6969433333333311E-4</c:v>
                </c:pt>
                <c:pt idx="8579">
                  <c:v>2.6900333333333416E-4</c:v>
                </c:pt>
                <c:pt idx="8580">
                  <c:v>2.6853266666666863E-4</c:v>
                </c:pt>
                <c:pt idx="8581">
                  <c:v>2.6923366666666845E-4</c:v>
                </c:pt>
                <c:pt idx="8582">
                  <c:v>2.6900833333333402E-4</c:v>
                </c:pt>
                <c:pt idx="8583">
                  <c:v>2.6853766666666849E-4</c:v>
                </c:pt>
                <c:pt idx="8584">
                  <c:v>2.6946900000000091E-4</c:v>
                </c:pt>
                <c:pt idx="8585">
                  <c:v>2.6969433333333355E-4</c:v>
                </c:pt>
                <c:pt idx="8586">
                  <c:v>2.6877300000000269E-4</c:v>
                </c:pt>
                <c:pt idx="8587">
                  <c:v>2.692386666666682E-4</c:v>
                </c:pt>
                <c:pt idx="8588">
                  <c:v>2.692386666666682E-4</c:v>
                </c:pt>
                <c:pt idx="8589">
                  <c:v>2.7017000000000132E-4</c:v>
                </c:pt>
                <c:pt idx="8590">
                  <c:v>2.7109133333333424E-4</c:v>
                </c:pt>
                <c:pt idx="8591">
                  <c:v>2.7132166666666847E-4</c:v>
                </c:pt>
                <c:pt idx="8592">
                  <c:v>2.7017000000000143E-4</c:v>
                </c:pt>
                <c:pt idx="8593">
                  <c:v>2.7110133333333396E-4</c:v>
                </c:pt>
                <c:pt idx="8594">
                  <c:v>2.7133166666666868E-4</c:v>
                </c:pt>
                <c:pt idx="8595">
                  <c:v>2.701750000000014E-4</c:v>
                </c:pt>
                <c:pt idx="8596">
                  <c:v>2.706406666666681E-4</c:v>
                </c:pt>
                <c:pt idx="8597">
                  <c:v>2.7156700000000104E-4</c:v>
                </c:pt>
                <c:pt idx="8598">
                  <c:v>2.7110133333333396E-4</c:v>
                </c:pt>
                <c:pt idx="8599">
                  <c:v>2.7134666666666816E-4</c:v>
                </c:pt>
                <c:pt idx="8600">
                  <c:v>2.7111633333333377E-4</c:v>
                </c:pt>
                <c:pt idx="8601">
                  <c:v>2.7088100000000146E-4</c:v>
                </c:pt>
                <c:pt idx="8602">
                  <c:v>2.7088100000000146E-4</c:v>
                </c:pt>
                <c:pt idx="8603">
                  <c:v>2.7111133333333412E-4</c:v>
                </c:pt>
                <c:pt idx="8604">
                  <c:v>2.7041533333333438E-4</c:v>
                </c:pt>
                <c:pt idx="8605">
                  <c:v>2.6947900000000129E-4</c:v>
                </c:pt>
                <c:pt idx="8606">
                  <c:v>2.7064066666666783E-4</c:v>
                </c:pt>
                <c:pt idx="8607">
                  <c:v>2.7017000000000181E-4</c:v>
                </c:pt>
                <c:pt idx="8608">
                  <c:v>2.7041033333333441E-4</c:v>
                </c:pt>
                <c:pt idx="8609">
                  <c:v>2.7064566666666748E-4</c:v>
                </c:pt>
                <c:pt idx="8610">
                  <c:v>2.7157700000000131E-4</c:v>
                </c:pt>
                <c:pt idx="8611">
                  <c:v>2.7019500000000145E-4</c:v>
                </c:pt>
                <c:pt idx="8612">
                  <c:v>2.7088600000000176E-4</c:v>
                </c:pt>
                <c:pt idx="8613">
                  <c:v>2.711163333333342E-4</c:v>
                </c:pt>
                <c:pt idx="8614">
                  <c:v>2.7135666666666843E-4</c:v>
                </c:pt>
                <c:pt idx="8615">
                  <c:v>2.7158199999999992E-4</c:v>
                </c:pt>
                <c:pt idx="8616">
                  <c:v>2.7110633333333355E-4</c:v>
                </c:pt>
                <c:pt idx="8617">
                  <c:v>2.7110633333333312E-4</c:v>
                </c:pt>
                <c:pt idx="8618">
                  <c:v>2.7065566666666807E-4</c:v>
                </c:pt>
                <c:pt idx="8619">
                  <c:v>2.7134166666666797E-4</c:v>
                </c:pt>
                <c:pt idx="8620">
                  <c:v>2.7133666666666854E-4</c:v>
                </c:pt>
                <c:pt idx="8621">
                  <c:v>2.7088100000000168E-4</c:v>
                </c:pt>
                <c:pt idx="8622">
                  <c:v>2.7018500000000064E-4</c:v>
                </c:pt>
                <c:pt idx="8623">
                  <c:v>2.7019000000000153E-4</c:v>
                </c:pt>
                <c:pt idx="8624">
                  <c:v>2.7065566666666807E-4</c:v>
                </c:pt>
                <c:pt idx="8625">
                  <c:v>2.711163333333342E-4</c:v>
                </c:pt>
                <c:pt idx="8626">
                  <c:v>2.7065066666666842E-4</c:v>
                </c:pt>
                <c:pt idx="8627">
                  <c:v>2.7064566666666764E-4</c:v>
                </c:pt>
                <c:pt idx="8628">
                  <c:v>2.7157700000000152E-4</c:v>
                </c:pt>
                <c:pt idx="8629">
                  <c:v>2.7134666666666859E-4</c:v>
                </c:pt>
                <c:pt idx="8630">
                  <c:v>2.7088600000000127E-4</c:v>
                </c:pt>
                <c:pt idx="8631">
                  <c:v>2.720476666666683E-4</c:v>
                </c:pt>
                <c:pt idx="8632">
                  <c:v>2.7089600000000153E-4</c:v>
                </c:pt>
                <c:pt idx="8633">
                  <c:v>2.6973433333333407E-4</c:v>
                </c:pt>
                <c:pt idx="8634">
                  <c:v>2.7019500000000145E-4</c:v>
                </c:pt>
                <c:pt idx="8635">
                  <c:v>2.7112133333333352E-4</c:v>
                </c:pt>
                <c:pt idx="8636">
                  <c:v>2.7088600000000127E-4</c:v>
                </c:pt>
                <c:pt idx="8637">
                  <c:v>2.7065566666666807E-4</c:v>
                </c:pt>
                <c:pt idx="8638">
                  <c:v>2.7158700000000022E-4</c:v>
                </c:pt>
                <c:pt idx="8639">
                  <c:v>2.7158700000000022E-4</c:v>
                </c:pt>
                <c:pt idx="8640">
                  <c:v>2.7204766666666868E-4</c:v>
                </c:pt>
                <c:pt idx="8641">
                  <c:v>2.7205766666666862E-4</c:v>
                </c:pt>
                <c:pt idx="8642">
                  <c:v>2.7159200000000133E-4</c:v>
                </c:pt>
                <c:pt idx="8643">
                  <c:v>2.7159200000000133E-4</c:v>
                </c:pt>
                <c:pt idx="8644">
                  <c:v>2.7159200000000133E-4</c:v>
                </c:pt>
                <c:pt idx="8645">
                  <c:v>2.7088600000000159E-4</c:v>
                </c:pt>
                <c:pt idx="8646">
                  <c:v>2.7042533333333411E-4</c:v>
                </c:pt>
                <c:pt idx="8647">
                  <c:v>2.7042033333333441E-4</c:v>
                </c:pt>
                <c:pt idx="8648">
                  <c:v>2.7065566666666807E-4</c:v>
                </c:pt>
                <c:pt idx="8649">
                  <c:v>2.7205766666666862E-4</c:v>
                </c:pt>
                <c:pt idx="8650">
                  <c:v>2.7136666666666772E-4</c:v>
                </c:pt>
                <c:pt idx="8651">
                  <c:v>2.7113133333333411E-4</c:v>
                </c:pt>
                <c:pt idx="8652">
                  <c:v>2.702100000000012E-4</c:v>
                </c:pt>
                <c:pt idx="8653">
                  <c:v>2.7067566666666811E-4</c:v>
                </c:pt>
                <c:pt idx="8654">
                  <c:v>2.709110000000022E-4</c:v>
                </c:pt>
                <c:pt idx="8655">
                  <c:v>2.7044533333333377E-4</c:v>
                </c:pt>
                <c:pt idx="8656">
                  <c:v>2.7090600000000077E-4</c:v>
                </c:pt>
                <c:pt idx="8657">
                  <c:v>2.7182733333333401E-4</c:v>
                </c:pt>
                <c:pt idx="8658">
                  <c:v>2.7183733333333417E-4</c:v>
                </c:pt>
                <c:pt idx="8659">
                  <c:v>2.7252833333333421E-4</c:v>
                </c:pt>
                <c:pt idx="8660">
                  <c:v>2.7298400000000102E-4</c:v>
                </c:pt>
                <c:pt idx="8661">
                  <c:v>2.7298900000000169E-4</c:v>
                </c:pt>
                <c:pt idx="8662">
                  <c:v>2.7252833333333421E-4</c:v>
                </c:pt>
                <c:pt idx="8663">
                  <c:v>2.7252333333333423E-4</c:v>
                </c:pt>
                <c:pt idx="8664">
                  <c:v>2.7229800000000155E-4</c:v>
                </c:pt>
                <c:pt idx="8665">
                  <c:v>2.7322433333333318E-4</c:v>
                </c:pt>
                <c:pt idx="8666">
                  <c:v>2.7091100000000161E-4</c:v>
                </c:pt>
                <c:pt idx="8667">
                  <c:v>2.7114133333333356E-4</c:v>
                </c:pt>
                <c:pt idx="8668">
                  <c:v>2.7114633333333342E-4</c:v>
                </c:pt>
                <c:pt idx="8669">
                  <c:v>2.7115633333333396E-4</c:v>
                </c:pt>
                <c:pt idx="8670">
                  <c:v>2.7114633333333315E-4</c:v>
                </c:pt>
                <c:pt idx="8671">
                  <c:v>2.7021000000000185E-4</c:v>
                </c:pt>
                <c:pt idx="8672">
                  <c:v>2.7138166666666833E-4</c:v>
                </c:pt>
                <c:pt idx="8673">
                  <c:v>2.7091100000000193E-4</c:v>
                </c:pt>
                <c:pt idx="8674">
                  <c:v>2.7068566666666751E-4</c:v>
                </c:pt>
                <c:pt idx="8675">
                  <c:v>2.7091100000000193E-4</c:v>
                </c:pt>
                <c:pt idx="8676">
                  <c:v>2.7091100000000193E-4</c:v>
                </c:pt>
                <c:pt idx="8677">
                  <c:v>2.7067566666666811E-4</c:v>
                </c:pt>
                <c:pt idx="8678">
                  <c:v>2.7160200000000116E-4</c:v>
                </c:pt>
                <c:pt idx="8679">
                  <c:v>2.7137166666666828E-4</c:v>
                </c:pt>
                <c:pt idx="8680">
                  <c:v>2.7090600000000077E-4</c:v>
                </c:pt>
                <c:pt idx="8681">
                  <c:v>2.7113633333333413E-4</c:v>
                </c:pt>
                <c:pt idx="8682">
                  <c:v>2.7113633333333397E-4</c:v>
                </c:pt>
                <c:pt idx="8683">
                  <c:v>2.7137166666666861E-4</c:v>
                </c:pt>
                <c:pt idx="8684">
                  <c:v>2.7090600000000072E-4</c:v>
                </c:pt>
                <c:pt idx="8685">
                  <c:v>2.71592000000001E-4</c:v>
                </c:pt>
                <c:pt idx="8686">
                  <c:v>2.7067066666666857E-4</c:v>
                </c:pt>
                <c:pt idx="8687">
                  <c:v>2.7136666666666815E-4</c:v>
                </c:pt>
                <c:pt idx="8688">
                  <c:v>2.7043533333333421E-4</c:v>
                </c:pt>
                <c:pt idx="8689">
                  <c:v>2.7067566666666811E-4</c:v>
                </c:pt>
                <c:pt idx="8690">
                  <c:v>2.7067566666666789E-4</c:v>
                </c:pt>
                <c:pt idx="8691">
                  <c:v>2.7091100000000193E-4</c:v>
                </c:pt>
                <c:pt idx="8692">
                  <c:v>2.7068066666666792E-4</c:v>
                </c:pt>
                <c:pt idx="8693">
                  <c:v>2.7068066666666792E-4</c:v>
                </c:pt>
                <c:pt idx="8694">
                  <c:v>2.7046033333333412E-4</c:v>
                </c:pt>
                <c:pt idx="8695">
                  <c:v>2.7161700000000091E-4</c:v>
                </c:pt>
                <c:pt idx="8696">
                  <c:v>2.7184233333333425E-4</c:v>
                </c:pt>
                <c:pt idx="8697">
                  <c:v>2.720726666666688E-4</c:v>
                </c:pt>
                <c:pt idx="8698">
                  <c:v>2.7160200000000089E-4</c:v>
                </c:pt>
                <c:pt idx="8699">
                  <c:v>2.7230800000000203E-4</c:v>
                </c:pt>
                <c:pt idx="8700">
                  <c:v>2.7206266666666881E-4</c:v>
                </c:pt>
                <c:pt idx="8701">
                  <c:v>2.7252833333333421E-4</c:v>
                </c:pt>
                <c:pt idx="8702">
                  <c:v>2.7160200000000089E-4</c:v>
                </c:pt>
                <c:pt idx="8703">
                  <c:v>2.718373333333346E-4</c:v>
                </c:pt>
                <c:pt idx="8704">
                  <c:v>2.7160700000000091E-4</c:v>
                </c:pt>
                <c:pt idx="8705">
                  <c:v>2.7230300000000222E-4</c:v>
                </c:pt>
                <c:pt idx="8706">
                  <c:v>2.7207766666666877E-4</c:v>
                </c:pt>
                <c:pt idx="8707">
                  <c:v>2.7231300000000281E-4</c:v>
                </c:pt>
                <c:pt idx="8708">
                  <c:v>2.720726666666688E-4</c:v>
                </c:pt>
                <c:pt idx="8709">
                  <c:v>2.7137666666666831E-4</c:v>
                </c:pt>
                <c:pt idx="8710">
                  <c:v>2.7137166666666861E-4</c:v>
                </c:pt>
                <c:pt idx="8711">
                  <c:v>2.7137666666666858E-4</c:v>
                </c:pt>
                <c:pt idx="8712">
                  <c:v>2.7161700000000167E-4</c:v>
                </c:pt>
                <c:pt idx="8713">
                  <c:v>2.7208266666666869E-4</c:v>
                </c:pt>
                <c:pt idx="8714">
                  <c:v>2.7231300000000227E-4</c:v>
                </c:pt>
                <c:pt idx="8715">
                  <c:v>2.7207266666666891E-4</c:v>
                </c:pt>
                <c:pt idx="8716">
                  <c:v>2.7254833333333414E-4</c:v>
                </c:pt>
                <c:pt idx="8717">
                  <c:v>2.7254333333333417E-4</c:v>
                </c:pt>
                <c:pt idx="8718">
                  <c:v>2.7277366666666921E-4</c:v>
                </c:pt>
                <c:pt idx="8719">
                  <c:v>2.7370500000000099E-4</c:v>
                </c:pt>
                <c:pt idx="8720">
                  <c:v>2.7300900000000146E-4</c:v>
                </c:pt>
                <c:pt idx="8721">
                  <c:v>2.7440100000000126E-4</c:v>
                </c:pt>
                <c:pt idx="8722">
                  <c:v>2.7486166666666859E-4</c:v>
                </c:pt>
                <c:pt idx="8723">
                  <c:v>2.7370500000000099E-4</c:v>
                </c:pt>
                <c:pt idx="8724">
                  <c:v>2.7440100000000197E-4</c:v>
                </c:pt>
                <c:pt idx="8725">
                  <c:v>2.7254833333333414E-4</c:v>
                </c:pt>
                <c:pt idx="8726">
                  <c:v>2.7324433333333306E-4</c:v>
                </c:pt>
                <c:pt idx="8727">
                  <c:v>2.7347466666666811E-4</c:v>
                </c:pt>
                <c:pt idx="8728">
                  <c:v>2.7370000000000156E-4</c:v>
                </c:pt>
                <c:pt idx="8729">
                  <c:v>2.727836666666684E-4</c:v>
                </c:pt>
                <c:pt idx="8730">
                  <c:v>2.7231800000000186E-4</c:v>
                </c:pt>
                <c:pt idx="8731">
                  <c:v>2.7254833333333425E-4</c:v>
                </c:pt>
                <c:pt idx="8732">
                  <c:v>2.7278366666666883E-4</c:v>
                </c:pt>
                <c:pt idx="8733">
                  <c:v>2.7347466666666811E-4</c:v>
                </c:pt>
                <c:pt idx="8734">
                  <c:v>2.7463633333333411E-4</c:v>
                </c:pt>
                <c:pt idx="8735">
                  <c:v>2.7394033333333356E-4</c:v>
                </c:pt>
                <c:pt idx="8736">
                  <c:v>2.7371500000000152E-4</c:v>
                </c:pt>
                <c:pt idx="8737">
                  <c:v>2.7394033333333356E-4</c:v>
                </c:pt>
                <c:pt idx="8738">
                  <c:v>2.7347466666666833E-4</c:v>
                </c:pt>
                <c:pt idx="8739">
                  <c:v>2.7417566666666852E-4</c:v>
                </c:pt>
                <c:pt idx="8740">
                  <c:v>2.7394033333333356E-4</c:v>
                </c:pt>
                <c:pt idx="8741">
                  <c:v>2.7347466666666811E-4</c:v>
                </c:pt>
                <c:pt idx="8742">
                  <c:v>2.7371500000000185E-4</c:v>
                </c:pt>
                <c:pt idx="8743">
                  <c:v>2.7324933333333401E-4</c:v>
                </c:pt>
                <c:pt idx="8744">
                  <c:v>2.7256333333333421E-4</c:v>
                </c:pt>
                <c:pt idx="8745">
                  <c:v>2.7279366666666942E-4</c:v>
                </c:pt>
                <c:pt idx="8746">
                  <c:v>2.7232800000000229E-4</c:v>
                </c:pt>
                <c:pt idx="8747">
                  <c:v>2.7279366666666942E-4</c:v>
                </c:pt>
                <c:pt idx="8748">
                  <c:v>2.7348966666666759E-4</c:v>
                </c:pt>
                <c:pt idx="8749">
                  <c:v>2.7348466666666718E-4</c:v>
                </c:pt>
                <c:pt idx="8750">
                  <c:v>2.7372000000000122E-4</c:v>
                </c:pt>
                <c:pt idx="8751">
                  <c:v>2.7395533333333391E-4</c:v>
                </c:pt>
                <c:pt idx="8752">
                  <c:v>2.7395533333333347E-4</c:v>
                </c:pt>
                <c:pt idx="8753">
                  <c:v>2.7465633333333415E-4</c:v>
                </c:pt>
                <c:pt idx="8754">
                  <c:v>2.7396033333333382E-4</c:v>
                </c:pt>
                <c:pt idx="8755">
                  <c:v>2.7512700000000104E-4</c:v>
                </c:pt>
                <c:pt idx="8756">
                  <c:v>2.7605333333333528E-4</c:v>
                </c:pt>
                <c:pt idx="8757">
                  <c:v>2.7535733333333457E-4</c:v>
                </c:pt>
                <c:pt idx="8758">
                  <c:v>2.751220000000014E-4</c:v>
                </c:pt>
                <c:pt idx="8759">
                  <c:v>2.7465133333333424E-4</c:v>
                </c:pt>
                <c:pt idx="8760">
                  <c:v>2.7465133333333456E-4</c:v>
                </c:pt>
                <c:pt idx="8761">
                  <c:v>2.7465133333333456E-4</c:v>
                </c:pt>
                <c:pt idx="8762">
                  <c:v>2.7465633333333415E-4</c:v>
                </c:pt>
                <c:pt idx="8763">
                  <c:v>2.7487666666666855E-4</c:v>
                </c:pt>
                <c:pt idx="8764">
                  <c:v>2.7372500000000081E-4</c:v>
                </c:pt>
                <c:pt idx="8765">
                  <c:v>2.7373500000000124E-4</c:v>
                </c:pt>
                <c:pt idx="8766">
                  <c:v>2.7303400000000121E-4</c:v>
                </c:pt>
                <c:pt idx="8767">
                  <c:v>2.7327933333333416E-4</c:v>
                </c:pt>
                <c:pt idx="8768">
                  <c:v>2.7397533333333292E-4</c:v>
                </c:pt>
                <c:pt idx="8769">
                  <c:v>2.7420566666666796E-4</c:v>
                </c:pt>
                <c:pt idx="8770">
                  <c:v>2.7373500000000146E-4</c:v>
                </c:pt>
                <c:pt idx="8771">
                  <c:v>2.7374000000000159E-4</c:v>
                </c:pt>
                <c:pt idx="8772">
                  <c:v>2.7419566666666857E-4</c:v>
                </c:pt>
                <c:pt idx="8773">
                  <c:v>2.739703333333342E-4</c:v>
                </c:pt>
                <c:pt idx="8774">
                  <c:v>2.735046666666682E-4</c:v>
                </c:pt>
                <c:pt idx="8775">
                  <c:v>2.7373500000000184E-4</c:v>
                </c:pt>
                <c:pt idx="8776">
                  <c:v>2.7373500000000184E-4</c:v>
                </c:pt>
                <c:pt idx="8777">
                  <c:v>2.7373500000000146E-4</c:v>
                </c:pt>
                <c:pt idx="8778">
                  <c:v>2.7349966666666861E-4</c:v>
                </c:pt>
                <c:pt idx="8779">
                  <c:v>2.7096100000000185E-4</c:v>
                </c:pt>
                <c:pt idx="8780">
                  <c:v>2.7142166666666847E-4</c:v>
                </c:pt>
                <c:pt idx="8781">
                  <c:v>2.7212266666666861E-4</c:v>
                </c:pt>
                <c:pt idx="8782">
                  <c:v>2.7212766666666842E-4</c:v>
                </c:pt>
                <c:pt idx="8783">
                  <c:v>2.7166200000000064E-4</c:v>
                </c:pt>
                <c:pt idx="8784">
                  <c:v>2.7143166666666885E-4</c:v>
                </c:pt>
                <c:pt idx="8785">
                  <c:v>2.7143166666666858E-4</c:v>
                </c:pt>
                <c:pt idx="8786">
                  <c:v>2.723630000000023E-4</c:v>
                </c:pt>
                <c:pt idx="8787">
                  <c:v>2.723630000000023E-4</c:v>
                </c:pt>
                <c:pt idx="8788">
                  <c:v>2.7236800000000183E-4</c:v>
                </c:pt>
                <c:pt idx="8789">
                  <c:v>2.7213766666666885E-4</c:v>
                </c:pt>
                <c:pt idx="8790">
                  <c:v>2.7260333333333441E-4</c:v>
                </c:pt>
                <c:pt idx="8791">
                  <c:v>2.7237300000000213E-4</c:v>
                </c:pt>
                <c:pt idx="8792">
                  <c:v>2.7283366666666913E-4</c:v>
                </c:pt>
                <c:pt idx="8793">
                  <c:v>2.7190733333333402E-4</c:v>
                </c:pt>
                <c:pt idx="8794">
                  <c:v>2.7213766666666842E-4</c:v>
                </c:pt>
                <c:pt idx="8795">
                  <c:v>2.7283366666666918E-4</c:v>
                </c:pt>
                <c:pt idx="8796">
                  <c:v>2.7259833333333439E-4</c:v>
                </c:pt>
                <c:pt idx="8797">
                  <c:v>2.7352966666666816E-4</c:v>
                </c:pt>
                <c:pt idx="8798">
                  <c:v>2.7328933333333356E-4</c:v>
                </c:pt>
                <c:pt idx="8799">
                  <c:v>2.7189233333333438E-4</c:v>
                </c:pt>
                <c:pt idx="8800">
                  <c:v>2.7212266666666867E-4</c:v>
                </c:pt>
                <c:pt idx="8801">
                  <c:v>2.7235800000000244E-4</c:v>
                </c:pt>
                <c:pt idx="8802">
                  <c:v>2.721276666666682E-4</c:v>
                </c:pt>
                <c:pt idx="8803">
                  <c:v>2.7259833333333417E-4</c:v>
                </c:pt>
                <c:pt idx="8804">
                  <c:v>2.7236300000000214E-4</c:v>
                </c:pt>
                <c:pt idx="8805">
                  <c:v>2.7259833333333439E-4</c:v>
                </c:pt>
                <c:pt idx="8806">
                  <c:v>2.7283366666666913E-4</c:v>
                </c:pt>
                <c:pt idx="8807">
                  <c:v>2.730640000000006E-4</c:v>
                </c:pt>
                <c:pt idx="8808">
                  <c:v>2.7329933333333404E-4</c:v>
                </c:pt>
                <c:pt idx="8809">
                  <c:v>2.7352966666666832E-4</c:v>
                </c:pt>
                <c:pt idx="8810">
                  <c:v>2.7330433333333352E-4</c:v>
                </c:pt>
                <c:pt idx="8811">
                  <c:v>2.7260333333333414E-4</c:v>
                </c:pt>
                <c:pt idx="8812">
                  <c:v>2.7306400000000076E-4</c:v>
                </c:pt>
                <c:pt idx="8813">
                  <c:v>2.7236300000000159E-4</c:v>
                </c:pt>
                <c:pt idx="8814">
                  <c:v>2.7282366666666892E-4</c:v>
                </c:pt>
                <c:pt idx="8815">
                  <c:v>2.7236300000000214E-4</c:v>
                </c:pt>
                <c:pt idx="8816">
                  <c:v>2.7235800000000233E-4</c:v>
                </c:pt>
                <c:pt idx="8817">
                  <c:v>2.728236666666687E-4</c:v>
                </c:pt>
                <c:pt idx="8818">
                  <c:v>2.7282366666666892E-4</c:v>
                </c:pt>
                <c:pt idx="8819">
                  <c:v>2.72818666666669E-4</c:v>
                </c:pt>
                <c:pt idx="8820">
                  <c:v>2.7213266666666877E-4</c:v>
                </c:pt>
                <c:pt idx="8821">
                  <c:v>2.7307400000000119E-4</c:v>
                </c:pt>
                <c:pt idx="8822">
                  <c:v>2.730640000000006E-4</c:v>
                </c:pt>
                <c:pt idx="8823">
                  <c:v>2.7329933333333404E-4</c:v>
                </c:pt>
                <c:pt idx="8824">
                  <c:v>2.7306400000000076E-4</c:v>
                </c:pt>
                <c:pt idx="8825">
                  <c:v>2.7283366666666913E-4</c:v>
                </c:pt>
                <c:pt idx="8826">
                  <c:v>2.7329933333333404E-4</c:v>
                </c:pt>
                <c:pt idx="8827">
                  <c:v>2.7283366666666913E-4</c:v>
                </c:pt>
                <c:pt idx="8828">
                  <c:v>2.7282866666666851E-4</c:v>
                </c:pt>
                <c:pt idx="8829">
                  <c:v>2.7329933333333404E-4</c:v>
                </c:pt>
                <c:pt idx="8830">
                  <c:v>2.7283366666666897E-4</c:v>
                </c:pt>
                <c:pt idx="8831">
                  <c:v>2.7353466666666775E-4</c:v>
                </c:pt>
                <c:pt idx="8832">
                  <c:v>2.7376500000000117E-4</c:v>
                </c:pt>
                <c:pt idx="8833">
                  <c:v>2.7352466666666781E-4</c:v>
                </c:pt>
                <c:pt idx="8834">
                  <c:v>2.7376000000000131E-4</c:v>
                </c:pt>
                <c:pt idx="8835">
                  <c:v>2.7376000000000131E-4</c:v>
                </c:pt>
                <c:pt idx="8836">
                  <c:v>2.7399533333333394E-4</c:v>
                </c:pt>
                <c:pt idx="8837">
                  <c:v>2.7352466666666749E-4</c:v>
                </c:pt>
                <c:pt idx="8838">
                  <c:v>2.7352466666666749E-4</c:v>
                </c:pt>
                <c:pt idx="8839">
                  <c:v>2.7329933333333404E-4</c:v>
                </c:pt>
                <c:pt idx="8840">
                  <c:v>2.7399533333333356E-4</c:v>
                </c:pt>
                <c:pt idx="8841">
                  <c:v>2.7353466666666759E-4</c:v>
                </c:pt>
                <c:pt idx="8842">
                  <c:v>2.7423066666666857E-4</c:v>
                </c:pt>
                <c:pt idx="8843">
                  <c:v>2.740053333333342E-4</c:v>
                </c:pt>
                <c:pt idx="8844">
                  <c:v>2.740053333333342E-4</c:v>
                </c:pt>
                <c:pt idx="8845">
                  <c:v>2.7330433333333352E-4</c:v>
                </c:pt>
                <c:pt idx="8846">
                  <c:v>2.7283866666666861E-4</c:v>
                </c:pt>
                <c:pt idx="8847">
                  <c:v>2.7353966666666827E-4</c:v>
                </c:pt>
                <c:pt idx="8848">
                  <c:v>2.7353966666666843E-4</c:v>
                </c:pt>
                <c:pt idx="8849">
                  <c:v>2.7353466666666808E-4</c:v>
                </c:pt>
                <c:pt idx="8850">
                  <c:v>2.7401033333333472E-4</c:v>
                </c:pt>
                <c:pt idx="8851">
                  <c:v>2.7470633333333456E-4</c:v>
                </c:pt>
                <c:pt idx="8852">
                  <c:v>2.7493666666666869E-4</c:v>
                </c:pt>
                <c:pt idx="8853">
                  <c:v>2.7424566666666762E-4</c:v>
                </c:pt>
                <c:pt idx="8854">
                  <c:v>2.7470633333333456E-4</c:v>
                </c:pt>
                <c:pt idx="8855">
                  <c:v>2.7400033333333456E-4</c:v>
                </c:pt>
                <c:pt idx="8856">
                  <c:v>2.7378000000000124E-4</c:v>
                </c:pt>
                <c:pt idx="8857">
                  <c:v>2.7401033333333499E-4</c:v>
                </c:pt>
                <c:pt idx="8858">
                  <c:v>2.7424066666666808E-4</c:v>
                </c:pt>
                <c:pt idx="8859">
                  <c:v>2.7424066666666824E-4</c:v>
                </c:pt>
                <c:pt idx="8860">
                  <c:v>2.7423566666666838E-4</c:v>
                </c:pt>
                <c:pt idx="8861">
                  <c:v>2.7471133333333529E-4</c:v>
                </c:pt>
                <c:pt idx="8862">
                  <c:v>2.7540233333333414E-4</c:v>
                </c:pt>
                <c:pt idx="8863">
                  <c:v>2.7493666666666858E-4</c:v>
                </c:pt>
                <c:pt idx="8864">
                  <c:v>2.7586800000000089E-4</c:v>
                </c:pt>
                <c:pt idx="8865">
                  <c:v>2.7586800000000089E-4</c:v>
                </c:pt>
                <c:pt idx="8866">
                  <c:v>2.7470633333333456E-4</c:v>
                </c:pt>
                <c:pt idx="8867">
                  <c:v>2.7564266666666771E-4</c:v>
                </c:pt>
                <c:pt idx="8868">
                  <c:v>2.7471633333333456E-4</c:v>
                </c:pt>
                <c:pt idx="8869">
                  <c:v>2.7563766666666834E-4</c:v>
                </c:pt>
                <c:pt idx="8870">
                  <c:v>2.7517700000000118E-4</c:v>
                </c:pt>
                <c:pt idx="8871">
                  <c:v>2.7540733333333405E-4</c:v>
                </c:pt>
                <c:pt idx="8872">
                  <c:v>2.7494666666666825E-4</c:v>
                </c:pt>
                <c:pt idx="8873">
                  <c:v>2.7494666666666825E-4</c:v>
                </c:pt>
                <c:pt idx="8874">
                  <c:v>2.7518200000000044E-4</c:v>
                </c:pt>
                <c:pt idx="8875">
                  <c:v>2.7471133333333497E-4</c:v>
                </c:pt>
                <c:pt idx="8876">
                  <c:v>2.7448100000000166E-4</c:v>
                </c:pt>
                <c:pt idx="8877">
                  <c:v>2.7401533333333458E-4</c:v>
                </c:pt>
                <c:pt idx="8878">
                  <c:v>2.7402033333333412E-4</c:v>
                </c:pt>
                <c:pt idx="8879">
                  <c:v>2.7494666666666825E-4</c:v>
                </c:pt>
                <c:pt idx="8880">
                  <c:v>2.7587800000000154E-4</c:v>
                </c:pt>
                <c:pt idx="8881">
                  <c:v>2.7448600000000146E-4</c:v>
                </c:pt>
                <c:pt idx="8882">
                  <c:v>2.7425566666666815E-4</c:v>
                </c:pt>
                <c:pt idx="8883">
                  <c:v>2.7425566666666821E-4</c:v>
                </c:pt>
                <c:pt idx="8884">
                  <c:v>2.7402533333333425E-4</c:v>
                </c:pt>
                <c:pt idx="8885">
                  <c:v>2.7426066666666845E-4</c:v>
                </c:pt>
                <c:pt idx="8886">
                  <c:v>2.7380000000000113E-4</c:v>
                </c:pt>
                <c:pt idx="8887">
                  <c:v>2.7449100000000181E-4</c:v>
                </c:pt>
                <c:pt idx="8888">
                  <c:v>2.744860000000019E-4</c:v>
                </c:pt>
                <c:pt idx="8889">
                  <c:v>2.7541733333333437E-4</c:v>
                </c:pt>
                <c:pt idx="8890">
                  <c:v>2.7426066666666845E-4</c:v>
                </c:pt>
                <c:pt idx="8891">
                  <c:v>2.7541733333333421E-4</c:v>
                </c:pt>
                <c:pt idx="8892">
                  <c:v>2.7449100000000241E-4</c:v>
                </c:pt>
                <c:pt idx="8893">
                  <c:v>2.7495666666666862E-4</c:v>
                </c:pt>
                <c:pt idx="8894">
                  <c:v>2.7496666666666829E-4</c:v>
                </c:pt>
                <c:pt idx="8895">
                  <c:v>2.7357466666666773E-4</c:v>
                </c:pt>
                <c:pt idx="8896">
                  <c:v>2.7335433333333415E-4</c:v>
                </c:pt>
                <c:pt idx="8897">
                  <c:v>2.7266333333333416E-4</c:v>
                </c:pt>
                <c:pt idx="8898">
                  <c:v>2.7196733333333291E-4</c:v>
                </c:pt>
                <c:pt idx="8899">
                  <c:v>2.7290866666666852E-4</c:v>
                </c:pt>
                <c:pt idx="8900">
                  <c:v>2.7198233333333352E-4</c:v>
                </c:pt>
                <c:pt idx="8901">
                  <c:v>2.7220766666666833E-4</c:v>
                </c:pt>
                <c:pt idx="8902">
                  <c:v>2.710510000000017E-4</c:v>
                </c:pt>
                <c:pt idx="8903">
                  <c:v>2.7198233333333352E-4</c:v>
                </c:pt>
                <c:pt idx="8904">
                  <c:v>2.7129133333333392E-4</c:v>
                </c:pt>
                <c:pt idx="8905">
                  <c:v>2.7059033333333421E-4</c:v>
                </c:pt>
                <c:pt idx="8906">
                  <c:v>2.6966400000000019E-4</c:v>
                </c:pt>
                <c:pt idx="8907">
                  <c:v>2.6919833333333414E-4</c:v>
                </c:pt>
                <c:pt idx="8908">
                  <c:v>2.7012466666666822E-4</c:v>
                </c:pt>
                <c:pt idx="8909">
                  <c:v>2.7012466666666805E-4</c:v>
                </c:pt>
                <c:pt idx="8910">
                  <c:v>2.7012966666666868E-4</c:v>
                </c:pt>
                <c:pt idx="8911">
                  <c:v>2.6966400000000019E-4</c:v>
                </c:pt>
                <c:pt idx="8912">
                  <c:v>2.7036500000000141E-4</c:v>
                </c:pt>
                <c:pt idx="8913">
                  <c:v>2.7036500000000168E-4</c:v>
                </c:pt>
                <c:pt idx="8914">
                  <c:v>2.6966400000000019E-4</c:v>
                </c:pt>
                <c:pt idx="8915">
                  <c:v>2.6943866666666858E-4</c:v>
                </c:pt>
                <c:pt idx="8916">
                  <c:v>2.6851733333333437E-4</c:v>
                </c:pt>
                <c:pt idx="8917">
                  <c:v>2.680516666666687E-4</c:v>
                </c:pt>
                <c:pt idx="8918">
                  <c:v>2.6805166666666892E-4</c:v>
                </c:pt>
                <c:pt idx="8919">
                  <c:v>2.680466666666683E-4</c:v>
                </c:pt>
                <c:pt idx="8920">
                  <c:v>2.6781633333333406E-4</c:v>
                </c:pt>
                <c:pt idx="8921">
                  <c:v>2.6781633333333406E-4</c:v>
                </c:pt>
                <c:pt idx="8922">
                  <c:v>2.6805166666666908E-4</c:v>
                </c:pt>
                <c:pt idx="8923">
                  <c:v>2.6920833333333381E-4</c:v>
                </c:pt>
                <c:pt idx="8924">
                  <c:v>2.6943866666666858E-4</c:v>
                </c:pt>
                <c:pt idx="8925">
                  <c:v>2.6897800000000218E-4</c:v>
                </c:pt>
                <c:pt idx="8926">
                  <c:v>2.6897800000000218E-4</c:v>
                </c:pt>
                <c:pt idx="8927">
                  <c:v>2.6943366666666899E-4</c:v>
                </c:pt>
                <c:pt idx="8928">
                  <c:v>2.6991433333333387E-4</c:v>
                </c:pt>
                <c:pt idx="8929">
                  <c:v>2.7062033333333392E-4</c:v>
                </c:pt>
                <c:pt idx="8930">
                  <c:v>2.7063033333333414E-4</c:v>
                </c:pt>
                <c:pt idx="8931">
                  <c:v>2.7087066666666869E-4</c:v>
                </c:pt>
                <c:pt idx="8932">
                  <c:v>2.7156666666666745E-4</c:v>
                </c:pt>
                <c:pt idx="8933">
                  <c:v>2.7134633333333397E-4</c:v>
                </c:pt>
                <c:pt idx="8934">
                  <c:v>2.7134633333333413E-4</c:v>
                </c:pt>
                <c:pt idx="8935">
                  <c:v>2.7227766666666856E-4</c:v>
                </c:pt>
                <c:pt idx="8936">
                  <c:v>2.7205233333333495E-4</c:v>
                </c:pt>
                <c:pt idx="8937">
                  <c:v>2.7228766666666818E-4</c:v>
                </c:pt>
                <c:pt idx="8938">
                  <c:v>2.7275333333333525E-4</c:v>
                </c:pt>
                <c:pt idx="8939">
                  <c:v>2.7274833333333447E-4</c:v>
                </c:pt>
                <c:pt idx="8940">
                  <c:v>2.7321400000000057E-4</c:v>
                </c:pt>
                <c:pt idx="8941">
                  <c:v>2.7252800000000164E-4</c:v>
                </c:pt>
                <c:pt idx="8942">
                  <c:v>2.729986666666682E-4</c:v>
                </c:pt>
                <c:pt idx="8943">
                  <c:v>2.7345433333333404E-4</c:v>
                </c:pt>
                <c:pt idx="8944">
                  <c:v>2.7299366666666883E-4</c:v>
                </c:pt>
                <c:pt idx="8945">
                  <c:v>2.7415533333333424E-4</c:v>
                </c:pt>
                <c:pt idx="8946">
                  <c:v>2.7439066666666893E-4</c:v>
                </c:pt>
                <c:pt idx="8947">
                  <c:v>2.7462600000000118E-4</c:v>
                </c:pt>
                <c:pt idx="8948">
                  <c:v>2.7508666666666801E-4</c:v>
                </c:pt>
                <c:pt idx="8949">
                  <c:v>2.7485633333333449E-4</c:v>
                </c:pt>
                <c:pt idx="8950">
                  <c:v>2.7509166666666852E-4</c:v>
                </c:pt>
                <c:pt idx="8951">
                  <c:v>2.7463100000000201E-4</c:v>
                </c:pt>
                <c:pt idx="8952">
                  <c:v>2.7394499999999999E-4</c:v>
                </c:pt>
                <c:pt idx="8953">
                  <c:v>2.7465100000000184E-4</c:v>
                </c:pt>
                <c:pt idx="8954">
                  <c:v>2.7488133333333417E-4</c:v>
                </c:pt>
                <c:pt idx="8955">
                  <c:v>2.7488133333333417E-4</c:v>
                </c:pt>
                <c:pt idx="8956">
                  <c:v>2.7465100000000157E-4</c:v>
                </c:pt>
                <c:pt idx="8957">
                  <c:v>2.7489133333333455E-4</c:v>
                </c:pt>
                <c:pt idx="8958">
                  <c:v>2.7535700000000206E-4</c:v>
                </c:pt>
                <c:pt idx="8959">
                  <c:v>2.7581766666666846E-4</c:v>
                </c:pt>
                <c:pt idx="8960">
                  <c:v>2.7442066666666826E-4</c:v>
                </c:pt>
                <c:pt idx="8961">
                  <c:v>2.767490000000024E-4</c:v>
                </c:pt>
                <c:pt idx="8962">
                  <c:v>2.7628833333333388E-4</c:v>
                </c:pt>
                <c:pt idx="8963">
                  <c:v>2.7675900000000229E-4</c:v>
                </c:pt>
                <c:pt idx="8964">
                  <c:v>2.7676400000000128E-4</c:v>
                </c:pt>
                <c:pt idx="8965">
                  <c:v>2.7746000000000156E-4</c:v>
                </c:pt>
                <c:pt idx="8966">
                  <c:v>2.7699433333333416E-4</c:v>
                </c:pt>
                <c:pt idx="8967">
                  <c:v>2.7722466666666785E-4</c:v>
                </c:pt>
                <c:pt idx="8968">
                  <c:v>2.7698933333333441E-4</c:v>
                </c:pt>
                <c:pt idx="8969">
                  <c:v>2.7698933333333441E-4</c:v>
                </c:pt>
                <c:pt idx="8970">
                  <c:v>2.7815100000000182E-4</c:v>
                </c:pt>
                <c:pt idx="8971">
                  <c:v>2.7791566666666816E-4</c:v>
                </c:pt>
                <c:pt idx="8972">
                  <c:v>2.7815600000000146E-4</c:v>
                </c:pt>
                <c:pt idx="8973">
                  <c:v>2.7816600000000194E-4</c:v>
                </c:pt>
                <c:pt idx="8974">
                  <c:v>2.7724466666666692E-4</c:v>
                </c:pt>
                <c:pt idx="8975">
                  <c:v>2.7700433333333312E-4</c:v>
                </c:pt>
                <c:pt idx="8976">
                  <c:v>2.7722466666666785E-4</c:v>
                </c:pt>
                <c:pt idx="8977">
                  <c:v>2.7770533333333402E-4</c:v>
                </c:pt>
                <c:pt idx="8978">
                  <c:v>2.7746000000000107E-4</c:v>
                </c:pt>
                <c:pt idx="8979">
                  <c:v>2.7816600000000194E-4</c:v>
                </c:pt>
                <c:pt idx="8980">
                  <c:v>2.7840133333333484E-4</c:v>
                </c:pt>
                <c:pt idx="8981">
                  <c:v>2.7840133333333457E-4</c:v>
                </c:pt>
                <c:pt idx="8982">
                  <c:v>2.7864166666666847E-4</c:v>
                </c:pt>
                <c:pt idx="8983">
                  <c:v>2.7771033333333437E-4</c:v>
                </c:pt>
                <c:pt idx="8984">
                  <c:v>2.7748500000000087E-4</c:v>
                </c:pt>
                <c:pt idx="8985">
                  <c:v>2.7865666666666844E-4</c:v>
                </c:pt>
                <c:pt idx="8986">
                  <c:v>2.7841633333333497E-4</c:v>
                </c:pt>
                <c:pt idx="8987">
                  <c:v>2.7747500000000098E-4</c:v>
                </c:pt>
                <c:pt idx="8988">
                  <c:v>2.7819100000000228E-4</c:v>
                </c:pt>
                <c:pt idx="8989">
                  <c:v>2.7819100000000207E-4</c:v>
                </c:pt>
                <c:pt idx="8990">
                  <c:v>2.7772033333333415E-4</c:v>
                </c:pt>
                <c:pt idx="8991">
                  <c:v>2.7772033333333421E-4</c:v>
                </c:pt>
                <c:pt idx="8992">
                  <c:v>2.7865666666666849E-4</c:v>
                </c:pt>
                <c:pt idx="8993">
                  <c:v>2.7842633333333421E-4</c:v>
                </c:pt>
                <c:pt idx="8994">
                  <c:v>2.7796566666666791E-4</c:v>
                </c:pt>
                <c:pt idx="8995">
                  <c:v>2.7843133333333483E-4</c:v>
                </c:pt>
                <c:pt idx="8996">
                  <c:v>2.7749000000000182E-4</c:v>
                </c:pt>
                <c:pt idx="8997">
                  <c:v>2.7818600000000117E-4</c:v>
                </c:pt>
                <c:pt idx="8998">
                  <c:v>2.7820100000000168E-4</c:v>
                </c:pt>
                <c:pt idx="8999">
                  <c:v>2.7797066666666821E-4</c:v>
                </c:pt>
                <c:pt idx="9000">
                  <c:v>2.7844133333333444E-4</c:v>
                </c:pt>
                <c:pt idx="9001">
                  <c:v>2.7890200000000182E-4</c:v>
                </c:pt>
                <c:pt idx="9002">
                  <c:v>2.7864666666666845E-4</c:v>
                </c:pt>
                <c:pt idx="9003">
                  <c:v>2.7982833333333379E-4</c:v>
                </c:pt>
                <c:pt idx="9004">
                  <c:v>2.7982833333333379E-4</c:v>
                </c:pt>
                <c:pt idx="9005">
                  <c:v>2.8099500000000052E-4</c:v>
                </c:pt>
                <c:pt idx="9006">
                  <c:v>2.8075966666666859E-4</c:v>
                </c:pt>
                <c:pt idx="9007">
                  <c:v>2.8029400000000016E-4</c:v>
                </c:pt>
                <c:pt idx="9008">
                  <c:v>2.7912233333333405E-4</c:v>
                </c:pt>
                <c:pt idx="9009">
                  <c:v>2.7866666666666811E-4</c:v>
                </c:pt>
                <c:pt idx="9010">
                  <c:v>2.7819100000000152E-4</c:v>
                </c:pt>
                <c:pt idx="9011">
                  <c:v>2.7889700000000169E-4</c:v>
                </c:pt>
                <c:pt idx="9012">
                  <c:v>2.7866166666666825E-4</c:v>
                </c:pt>
                <c:pt idx="9013">
                  <c:v>2.7890200000000182E-4</c:v>
                </c:pt>
                <c:pt idx="9014">
                  <c:v>2.7889200000000226E-4</c:v>
                </c:pt>
                <c:pt idx="9015">
                  <c:v>2.7889200000000226E-4</c:v>
                </c:pt>
                <c:pt idx="9016">
                  <c:v>2.7934766666666842E-4</c:v>
                </c:pt>
                <c:pt idx="9017">
                  <c:v>2.7865166666666869E-4</c:v>
                </c:pt>
                <c:pt idx="9018">
                  <c:v>2.7795566666666824E-4</c:v>
                </c:pt>
                <c:pt idx="9019">
                  <c:v>2.7795066666666844E-4</c:v>
                </c:pt>
                <c:pt idx="9020">
                  <c:v>2.7702433333333382E-4</c:v>
                </c:pt>
                <c:pt idx="9021">
                  <c:v>2.7702933333333417E-4</c:v>
                </c:pt>
                <c:pt idx="9022">
                  <c:v>2.7748500000000103E-4</c:v>
                </c:pt>
                <c:pt idx="9023">
                  <c:v>2.7795066666666849E-4</c:v>
                </c:pt>
                <c:pt idx="9024">
                  <c:v>2.7818100000000191E-4</c:v>
                </c:pt>
                <c:pt idx="9025">
                  <c:v>2.7841633333333481E-4</c:v>
                </c:pt>
                <c:pt idx="9026">
                  <c:v>2.7818600000000145E-4</c:v>
                </c:pt>
                <c:pt idx="9027">
                  <c:v>2.7818600000000166E-4</c:v>
                </c:pt>
                <c:pt idx="9028">
                  <c:v>2.7795066666666844E-4</c:v>
                </c:pt>
                <c:pt idx="9029">
                  <c:v>2.7772533333333407E-4</c:v>
                </c:pt>
                <c:pt idx="9030">
                  <c:v>2.7772533333333407E-4</c:v>
                </c:pt>
                <c:pt idx="9031">
                  <c:v>2.7725466666666799E-4</c:v>
                </c:pt>
                <c:pt idx="9032">
                  <c:v>2.7772033333333421E-4</c:v>
                </c:pt>
                <c:pt idx="9033">
                  <c:v>2.7795066666666844E-4</c:v>
                </c:pt>
                <c:pt idx="9034">
                  <c:v>2.7702433333333387E-4</c:v>
                </c:pt>
                <c:pt idx="9035">
                  <c:v>2.7795066666666817E-4</c:v>
                </c:pt>
                <c:pt idx="9036">
                  <c:v>2.7842133333333456E-4</c:v>
                </c:pt>
                <c:pt idx="9037">
                  <c:v>2.7795566666666819E-4</c:v>
                </c:pt>
                <c:pt idx="9038">
                  <c:v>2.7795566666666819E-4</c:v>
                </c:pt>
                <c:pt idx="9039">
                  <c:v>2.7819100000000185E-4</c:v>
                </c:pt>
                <c:pt idx="9040">
                  <c:v>2.7842633333333421E-4</c:v>
                </c:pt>
                <c:pt idx="9041">
                  <c:v>2.7865166666666885E-4</c:v>
                </c:pt>
                <c:pt idx="9042">
                  <c:v>2.7772533333333401E-4</c:v>
                </c:pt>
                <c:pt idx="9043">
                  <c:v>2.7771533333333424E-4</c:v>
                </c:pt>
                <c:pt idx="9044">
                  <c:v>2.7794566666666782E-4</c:v>
                </c:pt>
                <c:pt idx="9045">
                  <c:v>2.7772033333333415E-4</c:v>
                </c:pt>
                <c:pt idx="9046">
                  <c:v>2.7771033333333459E-4</c:v>
                </c:pt>
                <c:pt idx="9047">
                  <c:v>2.7794566666666782E-4</c:v>
                </c:pt>
                <c:pt idx="9048">
                  <c:v>2.7864666666666807E-4</c:v>
                </c:pt>
                <c:pt idx="9049">
                  <c:v>2.7748000000000085E-4</c:v>
                </c:pt>
                <c:pt idx="9050">
                  <c:v>2.7772033333333421E-4</c:v>
                </c:pt>
                <c:pt idx="9051">
                  <c:v>2.7749000000000155E-4</c:v>
                </c:pt>
                <c:pt idx="9052">
                  <c:v>2.7771033333333486E-4</c:v>
                </c:pt>
                <c:pt idx="9053">
                  <c:v>2.7817600000000178E-4</c:v>
                </c:pt>
                <c:pt idx="9054">
                  <c:v>2.7818100000000169E-4</c:v>
                </c:pt>
                <c:pt idx="9055">
                  <c:v>2.7724966666666808E-4</c:v>
                </c:pt>
                <c:pt idx="9056">
                  <c:v>2.7818600000000166E-4</c:v>
                </c:pt>
                <c:pt idx="9057">
                  <c:v>2.7912233333333411E-4</c:v>
                </c:pt>
                <c:pt idx="9058">
                  <c:v>2.7818600000000166E-4</c:v>
                </c:pt>
                <c:pt idx="9059">
                  <c:v>2.7772033333333421E-4</c:v>
                </c:pt>
                <c:pt idx="9060">
                  <c:v>2.7818600000000166E-4</c:v>
                </c:pt>
                <c:pt idx="9061">
                  <c:v>2.7841133333333511E-4</c:v>
                </c:pt>
                <c:pt idx="9062">
                  <c:v>2.7910733333333403E-4</c:v>
                </c:pt>
                <c:pt idx="9063">
                  <c:v>2.7749000000000182E-4</c:v>
                </c:pt>
                <c:pt idx="9064">
                  <c:v>2.7701933333333477E-4</c:v>
                </c:pt>
                <c:pt idx="9065">
                  <c:v>2.7794566666666809E-4</c:v>
                </c:pt>
                <c:pt idx="9066">
                  <c:v>2.7771533333333456E-4</c:v>
                </c:pt>
                <c:pt idx="9067">
                  <c:v>2.7724966666666808E-4</c:v>
                </c:pt>
                <c:pt idx="9068">
                  <c:v>2.7747500000000158E-4</c:v>
                </c:pt>
                <c:pt idx="9069">
                  <c:v>2.7771033333333475E-4</c:v>
                </c:pt>
                <c:pt idx="9070">
                  <c:v>2.7748500000000087E-4</c:v>
                </c:pt>
                <c:pt idx="9071">
                  <c:v>2.7724966666666808E-4</c:v>
                </c:pt>
                <c:pt idx="9072">
                  <c:v>2.7748000000000117E-4</c:v>
                </c:pt>
                <c:pt idx="9073">
                  <c:v>2.7654866666666859E-4</c:v>
                </c:pt>
                <c:pt idx="9074">
                  <c:v>2.7608800000000202E-4</c:v>
                </c:pt>
                <c:pt idx="9075">
                  <c:v>2.7795066666666849E-4</c:v>
                </c:pt>
                <c:pt idx="9076">
                  <c:v>2.7772033333333421E-4</c:v>
                </c:pt>
                <c:pt idx="9077">
                  <c:v>2.7795066666666849E-4</c:v>
                </c:pt>
                <c:pt idx="9078">
                  <c:v>2.7841633333333486E-4</c:v>
                </c:pt>
                <c:pt idx="9079">
                  <c:v>2.78411333333335E-4</c:v>
                </c:pt>
                <c:pt idx="9080">
                  <c:v>2.7841633333333481E-4</c:v>
                </c:pt>
                <c:pt idx="9081">
                  <c:v>2.7749500000000146E-4</c:v>
                </c:pt>
                <c:pt idx="9082">
                  <c:v>2.7864666666666807E-4</c:v>
                </c:pt>
                <c:pt idx="9083">
                  <c:v>2.7934266666666845E-4</c:v>
                </c:pt>
                <c:pt idx="9084">
                  <c:v>2.7818100000000142E-4</c:v>
                </c:pt>
                <c:pt idx="9085">
                  <c:v>2.7748500000000103E-4</c:v>
                </c:pt>
                <c:pt idx="9086">
                  <c:v>2.7749000000000182E-4</c:v>
                </c:pt>
                <c:pt idx="9087">
                  <c:v>2.7772033333333421E-4</c:v>
                </c:pt>
                <c:pt idx="9088">
                  <c:v>2.7748500000000038E-4</c:v>
                </c:pt>
                <c:pt idx="9089">
                  <c:v>2.7749000000000155E-4</c:v>
                </c:pt>
                <c:pt idx="9090">
                  <c:v>2.7772033333333421E-4</c:v>
                </c:pt>
                <c:pt idx="9091">
                  <c:v>2.7725966666666862E-4</c:v>
                </c:pt>
                <c:pt idx="9092">
                  <c:v>2.7795066666666817E-4</c:v>
                </c:pt>
                <c:pt idx="9093">
                  <c:v>2.7818600000000117E-4</c:v>
                </c:pt>
                <c:pt idx="9094">
                  <c:v>2.7818100000000169E-4</c:v>
                </c:pt>
                <c:pt idx="9095">
                  <c:v>2.7842133333333462E-4</c:v>
                </c:pt>
                <c:pt idx="9096">
                  <c:v>2.7934266666666867E-4</c:v>
                </c:pt>
                <c:pt idx="9097">
                  <c:v>2.7864166666666831E-4</c:v>
                </c:pt>
                <c:pt idx="9098">
                  <c:v>2.7841633333333486E-4</c:v>
                </c:pt>
                <c:pt idx="9099">
                  <c:v>2.7795066666666817E-4</c:v>
                </c:pt>
                <c:pt idx="9100">
                  <c:v>2.7864666666666807E-4</c:v>
                </c:pt>
                <c:pt idx="9101">
                  <c:v>2.7771533333333424E-4</c:v>
                </c:pt>
                <c:pt idx="9102">
                  <c:v>2.788820000000021E-4</c:v>
                </c:pt>
                <c:pt idx="9103">
                  <c:v>2.8003866666666803E-4</c:v>
                </c:pt>
                <c:pt idx="9104">
                  <c:v>2.78411333333335E-4</c:v>
                </c:pt>
                <c:pt idx="9105">
                  <c:v>2.7911233333333438E-4</c:v>
                </c:pt>
                <c:pt idx="9106">
                  <c:v>2.7911233333333438E-4</c:v>
                </c:pt>
                <c:pt idx="9107">
                  <c:v>2.7841633333333497E-4</c:v>
                </c:pt>
                <c:pt idx="9108">
                  <c:v>2.7887700000000241E-4</c:v>
                </c:pt>
                <c:pt idx="9109">
                  <c:v>2.7865166666666869E-4</c:v>
                </c:pt>
                <c:pt idx="9110">
                  <c:v>2.7842633333333415E-4</c:v>
                </c:pt>
                <c:pt idx="9111">
                  <c:v>2.7842633333333421E-4</c:v>
                </c:pt>
                <c:pt idx="9112">
                  <c:v>2.7773033333333447E-4</c:v>
                </c:pt>
                <c:pt idx="9113">
                  <c:v>2.7772533333333407E-4</c:v>
                </c:pt>
                <c:pt idx="9114">
                  <c:v>2.7748500000000087E-4</c:v>
                </c:pt>
                <c:pt idx="9115">
                  <c:v>2.7702433333333382E-4</c:v>
                </c:pt>
                <c:pt idx="9116">
                  <c:v>2.7911733333333441E-4</c:v>
                </c:pt>
                <c:pt idx="9117">
                  <c:v>2.7841633333333486E-4</c:v>
                </c:pt>
                <c:pt idx="9118">
                  <c:v>2.7772033333333415E-4</c:v>
                </c:pt>
                <c:pt idx="9119">
                  <c:v>2.7655366666666899E-4</c:v>
                </c:pt>
                <c:pt idx="9120">
                  <c:v>2.7772033333333421E-4</c:v>
                </c:pt>
                <c:pt idx="9121">
                  <c:v>2.7724966666666824E-4</c:v>
                </c:pt>
                <c:pt idx="9122">
                  <c:v>2.7772033333333421E-4</c:v>
                </c:pt>
                <c:pt idx="9123">
                  <c:v>2.7772533333333401E-4</c:v>
                </c:pt>
                <c:pt idx="9124">
                  <c:v>2.7771533333333424E-4</c:v>
                </c:pt>
                <c:pt idx="9125">
                  <c:v>2.7842133333333456E-4</c:v>
                </c:pt>
                <c:pt idx="9126">
                  <c:v>2.7865166666666885E-4</c:v>
                </c:pt>
                <c:pt idx="9127">
                  <c:v>2.7866166666666852E-4</c:v>
                </c:pt>
                <c:pt idx="9128">
                  <c:v>2.7819600000000182E-4</c:v>
                </c:pt>
                <c:pt idx="9129">
                  <c:v>2.7842633333333415E-4</c:v>
                </c:pt>
                <c:pt idx="9130">
                  <c:v>2.7797066666666848E-4</c:v>
                </c:pt>
                <c:pt idx="9131">
                  <c:v>2.7866166666666803E-4</c:v>
                </c:pt>
                <c:pt idx="9132">
                  <c:v>2.7935266666666899E-4</c:v>
                </c:pt>
                <c:pt idx="9133">
                  <c:v>2.7865666666666844E-4</c:v>
                </c:pt>
                <c:pt idx="9134">
                  <c:v>2.7795566666666819E-4</c:v>
                </c:pt>
                <c:pt idx="9135">
                  <c:v>2.7795566666666824E-4</c:v>
                </c:pt>
                <c:pt idx="9136">
                  <c:v>2.7772033333333421E-4</c:v>
                </c:pt>
                <c:pt idx="9137">
                  <c:v>2.7656866666666831E-4</c:v>
                </c:pt>
                <c:pt idx="9138">
                  <c:v>2.7702933333333417E-4</c:v>
                </c:pt>
                <c:pt idx="9139">
                  <c:v>2.7726466666666696E-4</c:v>
                </c:pt>
                <c:pt idx="9140">
                  <c:v>2.7750000000000116E-4</c:v>
                </c:pt>
                <c:pt idx="9141">
                  <c:v>2.7773533333333417E-4</c:v>
                </c:pt>
                <c:pt idx="9142">
                  <c:v>2.7889200000000226E-4</c:v>
                </c:pt>
                <c:pt idx="9143">
                  <c:v>2.7865166666666869E-4</c:v>
                </c:pt>
                <c:pt idx="9144">
                  <c:v>2.7912733333333381E-4</c:v>
                </c:pt>
                <c:pt idx="9145">
                  <c:v>2.7912733333333381E-4</c:v>
                </c:pt>
                <c:pt idx="9146">
                  <c:v>2.7843133333333456E-4</c:v>
                </c:pt>
                <c:pt idx="9147">
                  <c:v>2.7866166666666803E-4</c:v>
                </c:pt>
                <c:pt idx="9148">
                  <c:v>2.7819100000000185E-4</c:v>
                </c:pt>
                <c:pt idx="9149">
                  <c:v>2.7796566666666721E-4</c:v>
                </c:pt>
                <c:pt idx="9150">
                  <c:v>2.7960300000000099E-4</c:v>
                </c:pt>
                <c:pt idx="9151">
                  <c:v>2.7960300000000099E-4</c:v>
                </c:pt>
                <c:pt idx="9152">
                  <c:v>2.7960300000000072E-4</c:v>
                </c:pt>
                <c:pt idx="9153">
                  <c:v>2.7959300000000192E-4</c:v>
                </c:pt>
                <c:pt idx="9154">
                  <c:v>2.793676666666682E-4</c:v>
                </c:pt>
                <c:pt idx="9155">
                  <c:v>2.7935766666666896E-4</c:v>
                </c:pt>
                <c:pt idx="9156">
                  <c:v>2.7866166666666825E-4</c:v>
                </c:pt>
                <c:pt idx="9157">
                  <c:v>2.7866666666666789E-4</c:v>
                </c:pt>
                <c:pt idx="9158">
                  <c:v>2.7889700000000196E-4</c:v>
                </c:pt>
                <c:pt idx="9159">
                  <c:v>2.7913733333333424E-4</c:v>
                </c:pt>
                <c:pt idx="9160">
                  <c:v>2.7890200000000161E-4</c:v>
                </c:pt>
                <c:pt idx="9161">
                  <c:v>2.7867666666666816E-4</c:v>
                </c:pt>
                <c:pt idx="9162">
                  <c:v>2.7867166666666862E-4</c:v>
                </c:pt>
                <c:pt idx="9163">
                  <c:v>2.7890200000000182E-4</c:v>
                </c:pt>
                <c:pt idx="9164">
                  <c:v>2.7889200000000226E-4</c:v>
                </c:pt>
                <c:pt idx="9165">
                  <c:v>2.7959300000000181E-4</c:v>
                </c:pt>
                <c:pt idx="9166">
                  <c:v>2.7982333333333457E-4</c:v>
                </c:pt>
                <c:pt idx="9167">
                  <c:v>2.7981833333333444E-4</c:v>
                </c:pt>
                <c:pt idx="9168">
                  <c:v>2.7935266666666899E-4</c:v>
                </c:pt>
                <c:pt idx="9169">
                  <c:v>2.7890200000000215E-4</c:v>
                </c:pt>
                <c:pt idx="9170">
                  <c:v>2.7982833333333406E-4</c:v>
                </c:pt>
                <c:pt idx="9171">
                  <c:v>2.7889700000000212E-4</c:v>
                </c:pt>
                <c:pt idx="9172">
                  <c:v>2.7913733333333424E-4</c:v>
                </c:pt>
                <c:pt idx="9173">
                  <c:v>2.793676666666682E-4</c:v>
                </c:pt>
                <c:pt idx="9174">
                  <c:v>2.7959800000000156E-4</c:v>
                </c:pt>
                <c:pt idx="9175">
                  <c:v>2.793626666666685E-4</c:v>
                </c:pt>
                <c:pt idx="9176">
                  <c:v>2.8029400000000016E-4</c:v>
                </c:pt>
                <c:pt idx="9177">
                  <c:v>2.7913233333333448E-4</c:v>
                </c:pt>
                <c:pt idx="9178">
                  <c:v>2.7867666666666821E-4</c:v>
                </c:pt>
                <c:pt idx="9179">
                  <c:v>2.7820100000000109E-4</c:v>
                </c:pt>
                <c:pt idx="9180">
                  <c:v>2.7749000000000144E-4</c:v>
                </c:pt>
                <c:pt idx="9181">
                  <c:v>2.7702933333333417E-4</c:v>
                </c:pt>
                <c:pt idx="9182">
                  <c:v>2.7865666666666844E-4</c:v>
                </c:pt>
                <c:pt idx="9183">
                  <c:v>2.7888700000000115E-4</c:v>
                </c:pt>
                <c:pt idx="9184">
                  <c:v>2.7888700000000115E-4</c:v>
                </c:pt>
                <c:pt idx="9185">
                  <c:v>2.7888700000000126E-4</c:v>
                </c:pt>
                <c:pt idx="9186">
                  <c:v>2.7912733333333392E-4</c:v>
                </c:pt>
                <c:pt idx="9187">
                  <c:v>2.7936266666666871E-4</c:v>
                </c:pt>
                <c:pt idx="9188">
                  <c:v>2.7912233333333411E-4</c:v>
                </c:pt>
                <c:pt idx="9189">
                  <c:v>2.7959300000000154E-4</c:v>
                </c:pt>
                <c:pt idx="9190">
                  <c:v>2.7982333333333457E-4</c:v>
                </c:pt>
                <c:pt idx="9191">
                  <c:v>2.7866166666666852E-4</c:v>
                </c:pt>
                <c:pt idx="9192">
                  <c:v>2.7843133333333488E-4</c:v>
                </c:pt>
                <c:pt idx="9193">
                  <c:v>2.7819600000000144E-4</c:v>
                </c:pt>
                <c:pt idx="9194">
                  <c:v>2.7912733333333402E-4</c:v>
                </c:pt>
                <c:pt idx="9195">
                  <c:v>2.7889200000000253E-4</c:v>
                </c:pt>
                <c:pt idx="9196">
                  <c:v>2.7935766666666885E-4</c:v>
                </c:pt>
                <c:pt idx="9197">
                  <c:v>2.7866166666666825E-4</c:v>
                </c:pt>
                <c:pt idx="9198">
                  <c:v>2.7819600000000144E-4</c:v>
                </c:pt>
                <c:pt idx="9199">
                  <c:v>2.7959300000000202E-4</c:v>
                </c:pt>
                <c:pt idx="9200">
                  <c:v>2.8005866666666802E-4</c:v>
                </c:pt>
                <c:pt idx="9201">
                  <c:v>2.8052433333333331E-4</c:v>
                </c:pt>
                <c:pt idx="9202">
                  <c:v>2.8005366666666843E-4</c:v>
                </c:pt>
                <c:pt idx="9203">
                  <c:v>2.8028400000000006E-4</c:v>
                </c:pt>
                <c:pt idx="9204">
                  <c:v>2.8028899999999992E-4</c:v>
                </c:pt>
                <c:pt idx="9205">
                  <c:v>2.8028899999999992E-4</c:v>
                </c:pt>
                <c:pt idx="9206">
                  <c:v>2.7912733333333397E-4</c:v>
                </c:pt>
                <c:pt idx="9207">
                  <c:v>2.7797066666666821E-4</c:v>
                </c:pt>
                <c:pt idx="9208">
                  <c:v>2.7960300000000131E-4</c:v>
                </c:pt>
                <c:pt idx="9209">
                  <c:v>2.8006366666666793E-4</c:v>
                </c:pt>
                <c:pt idx="9210">
                  <c:v>2.8076466666666786E-4</c:v>
                </c:pt>
                <c:pt idx="9211">
                  <c:v>2.7961800000000144E-4</c:v>
                </c:pt>
                <c:pt idx="9212">
                  <c:v>2.7891200000000193E-4</c:v>
                </c:pt>
                <c:pt idx="9213">
                  <c:v>2.7914733333333391E-4</c:v>
                </c:pt>
                <c:pt idx="9214">
                  <c:v>2.7938266666666827E-4</c:v>
                </c:pt>
                <c:pt idx="9215">
                  <c:v>2.8030900000000132E-4</c:v>
                </c:pt>
                <c:pt idx="9216">
                  <c:v>2.8007866666666817E-4</c:v>
                </c:pt>
                <c:pt idx="9217">
                  <c:v>2.7915733333333406E-4</c:v>
                </c:pt>
                <c:pt idx="9218">
                  <c:v>2.7938766666666835E-4</c:v>
                </c:pt>
                <c:pt idx="9219">
                  <c:v>2.7984833333333416E-4</c:v>
                </c:pt>
                <c:pt idx="9220">
                  <c:v>2.7961800000000128E-4</c:v>
                </c:pt>
                <c:pt idx="9221">
                  <c:v>2.7984333333333424E-4</c:v>
                </c:pt>
                <c:pt idx="9222">
                  <c:v>2.7915733333333412E-4</c:v>
                </c:pt>
                <c:pt idx="9223">
                  <c:v>2.7915233333333447E-4</c:v>
                </c:pt>
                <c:pt idx="9224">
                  <c:v>2.7938766666666857E-4</c:v>
                </c:pt>
                <c:pt idx="9225">
                  <c:v>2.7891700000000201E-4</c:v>
                </c:pt>
                <c:pt idx="9226">
                  <c:v>2.7845133333333487E-4</c:v>
                </c:pt>
                <c:pt idx="9227">
                  <c:v>2.7821600000000138E-4</c:v>
                </c:pt>
                <c:pt idx="9228">
                  <c:v>2.7937266666666893E-4</c:v>
                </c:pt>
                <c:pt idx="9229">
                  <c:v>2.7914233333333377E-4</c:v>
                </c:pt>
                <c:pt idx="9230">
                  <c:v>2.7914733333333396E-4</c:v>
                </c:pt>
                <c:pt idx="9231">
                  <c:v>2.7891700000000184E-4</c:v>
                </c:pt>
                <c:pt idx="9232">
                  <c:v>2.7891700000000201E-4</c:v>
                </c:pt>
                <c:pt idx="9233">
                  <c:v>2.7891200000000193E-4</c:v>
                </c:pt>
                <c:pt idx="9234">
                  <c:v>2.7846133333333422E-4</c:v>
                </c:pt>
                <c:pt idx="9235">
                  <c:v>2.7892700000000146E-4</c:v>
                </c:pt>
                <c:pt idx="9236">
                  <c:v>2.7869166666666861E-4</c:v>
                </c:pt>
                <c:pt idx="9237">
                  <c:v>2.7892700000000184E-4</c:v>
                </c:pt>
                <c:pt idx="9238">
                  <c:v>2.7892700000000146E-4</c:v>
                </c:pt>
                <c:pt idx="9239">
                  <c:v>2.7893200000000197E-4</c:v>
                </c:pt>
                <c:pt idx="9240">
                  <c:v>2.7892200000000203E-4</c:v>
                </c:pt>
                <c:pt idx="9241">
                  <c:v>2.7869666666666793E-4</c:v>
                </c:pt>
                <c:pt idx="9242">
                  <c:v>2.7985833333333464E-4</c:v>
                </c:pt>
                <c:pt idx="9243">
                  <c:v>2.7962799999999992E-4</c:v>
                </c:pt>
                <c:pt idx="9244">
                  <c:v>2.798583333333342E-4</c:v>
                </c:pt>
                <c:pt idx="9245">
                  <c:v>2.8056433333333345E-4</c:v>
                </c:pt>
                <c:pt idx="9246">
                  <c:v>2.8079466666666806E-4</c:v>
                </c:pt>
                <c:pt idx="9247">
                  <c:v>2.8056433333333339E-4</c:v>
                </c:pt>
                <c:pt idx="9248">
                  <c:v>2.7986333333333417E-4</c:v>
                </c:pt>
                <c:pt idx="9249">
                  <c:v>2.8009866666666816E-4</c:v>
                </c:pt>
                <c:pt idx="9250">
                  <c:v>2.7917233333333425E-4</c:v>
                </c:pt>
                <c:pt idx="9251">
                  <c:v>2.7870166666666861E-4</c:v>
                </c:pt>
                <c:pt idx="9252">
                  <c:v>2.7893700000000199E-4</c:v>
                </c:pt>
                <c:pt idx="9253">
                  <c:v>2.7963300000000184E-4</c:v>
                </c:pt>
                <c:pt idx="9254">
                  <c:v>2.7962799999999992E-4</c:v>
                </c:pt>
                <c:pt idx="9255">
                  <c:v>2.7917233333333441E-4</c:v>
                </c:pt>
                <c:pt idx="9256">
                  <c:v>2.8055433333333286E-4</c:v>
                </c:pt>
                <c:pt idx="9257">
                  <c:v>2.8055433333333286E-4</c:v>
                </c:pt>
                <c:pt idx="9258">
                  <c:v>2.8103000000000063E-4</c:v>
                </c:pt>
                <c:pt idx="9259">
                  <c:v>2.8103000000000096E-4</c:v>
                </c:pt>
                <c:pt idx="9260">
                  <c:v>2.810349999999999E-4</c:v>
                </c:pt>
                <c:pt idx="9261">
                  <c:v>2.798683333333342E-4</c:v>
                </c:pt>
                <c:pt idx="9262">
                  <c:v>2.8033400000000084E-4</c:v>
                </c:pt>
                <c:pt idx="9263">
                  <c:v>2.812703333333334E-4</c:v>
                </c:pt>
                <c:pt idx="9264">
                  <c:v>2.8196133333333306E-4</c:v>
                </c:pt>
                <c:pt idx="9265">
                  <c:v>2.8173100000000143E-4</c:v>
                </c:pt>
                <c:pt idx="9266">
                  <c:v>2.8149566666666777E-4</c:v>
                </c:pt>
                <c:pt idx="9267">
                  <c:v>2.821916666666681E-4</c:v>
                </c:pt>
                <c:pt idx="9268">
                  <c:v>2.8125533333333332E-4</c:v>
                </c:pt>
                <c:pt idx="9269">
                  <c:v>2.8056433333333339E-4</c:v>
                </c:pt>
                <c:pt idx="9270">
                  <c:v>2.8056933333333391E-4</c:v>
                </c:pt>
                <c:pt idx="9271">
                  <c:v>2.8011366666666845E-4</c:v>
                </c:pt>
                <c:pt idx="9272">
                  <c:v>2.8103000000000096E-4</c:v>
                </c:pt>
                <c:pt idx="9273">
                  <c:v>2.8033400000000084E-4</c:v>
                </c:pt>
                <c:pt idx="9274">
                  <c:v>2.8056933333333391E-4</c:v>
                </c:pt>
                <c:pt idx="9275">
                  <c:v>2.8033400000000084E-4</c:v>
                </c:pt>
                <c:pt idx="9276">
                  <c:v>2.7987333333333428E-4</c:v>
                </c:pt>
                <c:pt idx="9277">
                  <c:v>2.8080966666666786E-4</c:v>
                </c:pt>
                <c:pt idx="9278">
                  <c:v>2.8151066666666795E-4</c:v>
                </c:pt>
                <c:pt idx="9279">
                  <c:v>2.8126533333333343E-4</c:v>
                </c:pt>
                <c:pt idx="9280">
                  <c:v>2.8219666666666796E-4</c:v>
                </c:pt>
                <c:pt idx="9281">
                  <c:v>2.8104000000000036E-4</c:v>
                </c:pt>
                <c:pt idx="9282">
                  <c:v>2.8080466666666697E-4</c:v>
                </c:pt>
                <c:pt idx="9283">
                  <c:v>2.8103500000000061E-4</c:v>
                </c:pt>
                <c:pt idx="9284">
                  <c:v>2.8103000000000096E-4</c:v>
                </c:pt>
                <c:pt idx="9285">
                  <c:v>2.814856666666669E-4</c:v>
                </c:pt>
                <c:pt idx="9286">
                  <c:v>2.8080466666666751E-4</c:v>
                </c:pt>
                <c:pt idx="9287">
                  <c:v>2.8219666666666802E-4</c:v>
                </c:pt>
                <c:pt idx="9288">
                  <c:v>2.8150566666666695E-4</c:v>
                </c:pt>
                <c:pt idx="9289">
                  <c:v>2.8057933333333406E-4</c:v>
                </c:pt>
                <c:pt idx="9290">
                  <c:v>2.8128533333333277E-4</c:v>
                </c:pt>
                <c:pt idx="9291">
                  <c:v>2.8151566666666656E-4</c:v>
                </c:pt>
                <c:pt idx="9292">
                  <c:v>2.8151566666666656E-4</c:v>
                </c:pt>
                <c:pt idx="9293">
                  <c:v>2.8197633333333318E-4</c:v>
                </c:pt>
                <c:pt idx="9294">
                  <c:v>2.819713333333331E-4</c:v>
                </c:pt>
                <c:pt idx="9295">
                  <c:v>2.8151066666666806E-4</c:v>
                </c:pt>
                <c:pt idx="9296">
                  <c:v>2.822066666666672E-4</c:v>
                </c:pt>
                <c:pt idx="9297">
                  <c:v>2.8151566666666781E-4</c:v>
                </c:pt>
                <c:pt idx="9298">
                  <c:v>2.8221666666666795E-4</c:v>
                </c:pt>
                <c:pt idx="9299">
                  <c:v>2.8106000000000002E-4</c:v>
                </c:pt>
                <c:pt idx="9300">
                  <c:v>2.8082966666666834E-4</c:v>
                </c:pt>
                <c:pt idx="9301">
                  <c:v>2.8106000000000002E-4</c:v>
                </c:pt>
                <c:pt idx="9302">
                  <c:v>2.8012866666666787E-4</c:v>
                </c:pt>
                <c:pt idx="9303">
                  <c:v>2.7989333333333476E-4</c:v>
                </c:pt>
                <c:pt idx="9304">
                  <c:v>2.803590000000021E-4</c:v>
                </c:pt>
                <c:pt idx="9305">
                  <c:v>2.8059433333333332E-4</c:v>
                </c:pt>
                <c:pt idx="9306">
                  <c:v>2.8012866666666717E-4</c:v>
                </c:pt>
                <c:pt idx="9307">
                  <c:v>2.7989333333333432E-4</c:v>
                </c:pt>
                <c:pt idx="9308">
                  <c:v>2.7989333333333454E-4</c:v>
                </c:pt>
                <c:pt idx="9309">
                  <c:v>2.7989833333333424E-4</c:v>
                </c:pt>
                <c:pt idx="9310">
                  <c:v>2.7943766666666859E-4</c:v>
                </c:pt>
                <c:pt idx="9311">
                  <c:v>2.7990333333333415E-4</c:v>
                </c:pt>
                <c:pt idx="9312">
                  <c:v>2.7966300000000085E-4</c:v>
                </c:pt>
                <c:pt idx="9313">
                  <c:v>2.8058933333333281E-4</c:v>
                </c:pt>
                <c:pt idx="9314">
                  <c:v>2.8059933333333405E-4</c:v>
                </c:pt>
                <c:pt idx="9315">
                  <c:v>2.7989833333333408E-4</c:v>
                </c:pt>
                <c:pt idx="9316">
                  <c:v>2.8036400000000012E-4</c:v>
                </c:pt>
                <c:pt idx="9317">
                  <c:v>2.8059933333333405E-4</c:v>
                </c:pt>
                <c:pt idx="9318">
                  <c:v>2.8036900000000085E-4</c:v>
                </c:pt>
                <c:pt idx="9319">
                  <c:v>2.8060933333333302E-4</c:v>
                </c:pt>
                <c:pt idx="9320">
                  <c:v>2.8107000000000078E-4</c:v>
                </c:pt>
                <c:pt idx="9321">
                  <c:v>2.8153566666666682E-4</c:v>
                </c:pt>
                <c:pt idx="9322">
                  <c:v>2.8130033333333382E-4</c:v>
                </c:pt>
                <c:pt idx="9323">
                  <c:v>2.8083466666666809E-4</c:v>
                </c:pt>
                <c:pt idx="9324">
                  <c:v>2.8083966666666817E-4</c:v>
                </c:pt>
                <c:pt idx="9325">
                  <c:v>2.8037900000000215E-4</c:v>
                </c:pt>
                <c:pt idx="9326">
                  <c:v>2.8037400000000099E-4</c:v>
                </c:pt>
                <c:pt idx="9327">
                  <c:v>2.8014866666666748E-4</c:v>
                </c:pt>
                <c:pt idx="9328">
                  <c:v>2.8014366666666789E-4</c:v>
                </c:pt>
                <c:pt idx="9329">
                  <c:v>2.794526666666684E-4</c:v>
                </c:pt>
                <c:pt idx="9330">
                  <c:v>2.7945266666666813E-4</c:v>
                </c:pt>
                <c:pt idx="9331">
                  <c:v>2.7898200000000108E-4</c:v>
                </c:pt>
                <c:pt idx="9332">
                  <c:v>2.7967800000000087E-4</c:v>
                </c:pt>
                <c:pt idx="9333">
                  <c:v>2.8036900000000145E-4</c:v>
                </c:pt>
                <c:pt idx="9334">
                  <c:v>2.8060933333333405E-4</c:v>
                </c:pt>
                <c:pt idx="9335">
                  <c:v>2.8083966666666871E-4</c:v>
                </c:pt>
                <c:pt idx="9336">
                  <c:v>2.8060933333333302E-4</c:v>
                </c:pt>
                <c:pt idx="9337">
                  <c:v>2.8222166666666749E-4</c:v>
                </c:pt>
                <c:pt idx="9338">
                  <c:v>2.8152066666666686E-4</c:v>
                </c:pt>
                <c:pt idx="9339">
                  <c:v>2.8223166666666786E-4</c:v>
                </c:pt>
                <c:pt idx="9340">
                  <c:v>2.8268733333333332E-4</c:v>
                </c:pt>
                <c:pt idx="9341">
                  <c:v>2.8176600000000051E-4</c:v>
                </c:pt>
                <c:pt idx="9342">
                  <c:v>2.8223166666666808E-4</c:v>
                </c:pt>
                <c:pt idx="9343">
                  <c:v>2.8176099999999995E-4</c:v>
                </c:pt>
                <c:pt idx="9344">
                  <c:v>2.8152566666666672E-4</c:v>
                </c:pt>
                <c:pt idx="9345">
                  <c:v>2.8199133333333342E-4</c:v>
                </c:pt>
                <c:pt idx="9346">
                  <c:v>2.8222666666666692E-4</c:v>
                </c:pt>
                <c:pt idx="9347">
                  <c:v>2.8225166666666769E-4</c:v>
                </c:pt>
                <c:pt idx="9348">
                  <c:v>2.806193333333341E-4</c:v>
                </c:pt>
                <c:pt idx="9349">
                  <c:v>2.8085466666666759E-4</c:v>
                </c:pt>
                <c:pt idx="9350">
                  <c:v>2.7970300000000153E-4</c:v>
                </c:pt>
                <c:pt idx="9351">
                  <c:v>2.790120000000016E-4</c:v>
                </c:pt>
                <c:pt idx="9352">
                  <c:v>2.7785033333333441E-4</c:v>
                </c:pt>
                <c:pt idx="9353">
                  <c:v>2.7715433333333299E-4</c:v>
                </c:pt>
                <c:pt idx="9354">
                  <c:v>2.7785033333333441E-4</c:v>
                </c:pt>
                <c:pt idx="9355">
                  <c:v>2.7738966666666806E-4</c:v>
                </c:pt>
                <c:pt idx="9356">
                  <c:v>2.7762000000000056E-4</c:v>
                </c:pt>
                <c:pt idx="9357">
                  <c:v>2.7808566666666801E-4</c:v>
                </c:pt>
                <c:pt idx="9358">
                  <c:v>2.7692400000000104E-4</c:v>
                </c:pt>
                <c:pt idx="9359">
                  <c:v>2.7785533333333405E-4</c:v>
                </c:pt>
                <c:pt idx="9360">
                  <c:v>2.7738966666666822E-4</c:v>
                </c:pt>
                <c:pt idx="9361">
                  <c:v>2.7669366666666865E-4</c:v>
                </c:pt>
                <c:pt idx="9362">
                  <c:v>2.7669866666666846E-4</c:v>
                </c:pt>
                <c:pt idx="9363">
                  <c:v>2.7622800000000114E-4</c:v>
                </c:pt>
                <c:pt idx="9364">
                  <c:v>2.7623300000000192E-4</c:v>
                </c:pt>
                <c:pt idx="9365">
                  <c:v>2.7554200000000102E-4</c:v>
                </c:pt>
                <c:pt idx="9366">
                  <c:v>2.7624800000000091E-4</c:v>
                </c:pt>
                <c:pt idx="9367">
                  <c:v>2.7624300000000137E-4</c:v>
                </c:pt>
                <c:pt idx="9368">
                  <c:v>2.7554200000000091E-4</c:v>
                </c:pt>
                <c:pt idx="9369">
                  <c:v>2.7554200000000091E-4</c:v>
                </c:pt>
                <c:pt idx="9370">
                  <c:v>2.7600766666666842E-4</c:v>
                </c:pt>
                <c:pt idx="9371">
                  <c:v>2.7647833333333433E-4</c:v>
                </c:pt>
                <c:pt idx="9372">
                  <c:v>2.7578733333333402E-4</c:v>
                </c:pt>
                <c:pt idx="9373">
                  <c:v>2.7647833333333487E-4</c:v>
                </c:pt>
                <c:pt idx="9374">
                  <c:v>2.7556200000000144E-4</c:v>
                </c:pt>
                <c:pt idx="9375">
                  <c:v>2.750963333333342E-4</c:v>
                </c:pt>
                <c:pt idx="9376">
                  <c:v>2.7533166666666856E-4</c:v>
                </c:pt>
                <c:pt idx="9377">
                  <c:v>2.7532666666666816E-4</c:v>
                </c:pt>
                <c:pt idx="9378">
                  <c:v>2.7534666666666847E-4</c:v>
                </c:pt>
                <c:pt idx="9379">
                  <c:v>2.7533666666666859E-4</c:v>
                </c:pt>
                <c:pt idx="9380">
                  <c:v>2.7628300000000168E-4</c:v>
                </c:pt>
                <c:pt idx="9381">
                  <c:v>2.7769000000000117E-4</c:v>
                </c:pt>
                <c:pt idx="9382">
                  <c:v>2.7863133333333424E-4</c:v>
                </c:pt>
                <c:pt idx="9383">
                  <c:v>2.798130000000024E-4</c:v>
                </c:pt>
                <c:pt idx="9384">
                  <c:v>2.7958266666666827E-4</c:v>
                </c:pt>
                <c:pt idx="9385">
                  <c:v>2.8004833333333356E-4</c:v>
                </c:pt>
                <c:pt idx="9386">
                  <c:v>2.8028866666666692E-4</c:v>
                </c:pt>
                <c:pt idx="9387">
                  <c:v>2.8145033333333352E-4</c:v>
                </c:pt>
                <c:pt idx="9388">
                  <c:v>2.8192600000000011E-4</c:v>
                </c:pt>
                <c:pt idx="9389">
                  <c:v>2.8170566666666739E-4</c:v>
                </c:pt>
                <c:pt idx="9390">
                  <c:v>2.8149033333333312E-4</c:v>
                </c:pt>
                <c:pt idx="9391">
                  <c:v>2.8242666666666773E-4</c:v>
                </c:pt>
                <c:pt idx="9392">
                  <c:v>2.8289233333333422E-4</c:v>
                </c:pt>
                <c:pt idx="9393">
                  <c:v>2.8312766666666695E-4</c:v>
                </c:pt>
                <c:pt idx="9394">
                  <c:v>2.838336666666682E-4</c:v>
                </c:pt>
                <c:pt idx="9395">
                  <c:v>2.8360833333333318E-4</c:v>
                </c:pt>
                <c:pt idx="9396">
                  <c:v>2.8337300000000137E-4</c:v>
                </c:pt>
                <c:pt idx="9397">
                  <c:v>2.8338299999999952E-4</c:v>
                </c:pt>
                <c:pt idx="9398">
                  <c:v>2.8291733333333412E-4</c:v>
                </c:pt>
                <c:pt idx="9399">
                  <c:v>2.8269200000000132E-4</c:v>
                </c:pt>
                <c:pt idx="9400">
                  <c:v>2.8292233333333388E-4</c:v>
                </c:pt>
                <c:pt idx="9401">
                  <c:v>2.8363333333333396E-4</c:v>
                </c:pt>
                <c:pt idx="9402">
                  <c:v>2.8409900000000169E-4</c:v>
                </c:pt>
                <c:pt idx="9403">
                  <c:v>2.8456466666666687E-4</c:v>
                </c:pt>
                <c:pt idx="9404">
                  <c:v>2.8433433333333415E-4</c:v>
                </c:pt>
                <c:pt idx="9405">
                  <c:v>2.8527066666666692E-4</c:v>
                </c:pt>
                <c:pt idx="9406">
                  <c:v>2.8457466666666697E-4</c:v>
                </c:pt>
                <c:pt idx="9407">
                  <c:v>2.8481000000000144E-4</c:v>
                </c:pt>
                <c:pt idx="9408">
                  <c:v>2.8550600000000042E-4</c:v>
                </c:pt>
                <c:pt idx="9409">
                  <c:v>2.8550099999999985E-4</c:v>
                </c:pt>
                <c:pt idx="9410">
                  <c:v>2.8504533333333315E-4</c:v>
                </c:pt>
                <c:pt idx="9411">
                  <c:v>2.8528566666666645E-4</c:v>
                </c:pt>
                <c:pt idx="9412">
                  <c:v>2.8621200000000113E-4</c:v>
                </c:pt>
                <c:pt idx="9413">
                  <c:v>2.8575133333333424E-4</c:v>
                </c:pt>
                <c:pt idx="9414">
                  <c:v>2.8552599999999998E-4</c:v>
                </c:pt>
                <c:pt idx="9415">
                  <c:v>2.8575633333333394E-4</c:v>
                </c:pt>
                <c:pt idx="9416">
                  <c:v>2.8575633333333394E-4</c:v>
                </c:pt>
                <c:pt idx="9417">
                  <c:v>2.859916666666676E-4</c:v>
                </c:pt>
                <c:pt idx="9418">
                  <c:v>2.8622700000000061E-4</c:v>
                </c:pt>
                <c:pt idx="9419">
                  <c:v>2.8692300000000078E-4</c:v>
                </c:pt>
                <c:pt idx="9420">
                  <c:v>2.8831500000000128E-4</c:v>
                </c:pt>
                <c:pt idx="9421">
                  <c:v>2.8878566666666768E-4</c:v>
                </c:pt>
                <c:pt idx="9422">
                  <c:v>2.8994733333333314E-4</c:v>
                </c:pt>
                <c:pt idx="9423">
                  <c:v>2.8948666666666652E-4</c:v>
                </c:pt>
                <c:pt idx="9424">
                  <c:v>2.9019266666666831E-4</c:v>
                </c:pt>
                <c:pt idx="9425">
                  <c:v>2.8996233333333359E-4</c:v>
                </c:pt>
                <c:pt idx="9426">
                  <c:v>2.8973700000000161E-4</c:v>
                </c:pt>
                <c:pt idx="9427">
                  <c:v>2.8973200000000202E-4</c:v>
                </c:pt>
                <c:pt idx="9428">
                  <c:v>2.899673333333334E-4</c:v>
                </c:pt>
                <c:pt idx="9429">
                  <c:v>2.8973200000000109E-4</c:v>
                </c:pt>
                <c:pt idx="9430">
                  <c:v>2.9043800000000126E-4</c:v>
                </c:pt>
                <c:pt idx="9431">
                  <c:v>2.8950666666666776E-4</c:v>
                </c:pt>
                <c:pt idx="9432">
                  <c:v>2.899673333333334E-4</c:v>
                </c:pt>
                <c:pt idx="9433">
                  <c:v>2.90663333333334E-4</c:v>
                </c:pt>
                <c:pt idx="9434">
                  <c:v>2.9020266666666744E-4</c:v>
                </c:pt>
                <c:pt idx="9435">
                  <c:v>2.8974200000000076E-4</c:v>
                </c:pt>
                <c:pt idx="9436">
                  <c:v>2.9090366666666828E-4</c:v>
                </c:pt>
                <c:pt idx="9437">
                  <c:v>2.909136666666685E-4</c:v>
                </c:pt>
                <c:pt idx="9438">
                  <c:v>2.9021266666666819E-4</c:v>
                </c:pt>
                <c:pt idx="9439">
                  <c:v>2.9021766666666811E-4</c:v>
                </c:pt>
                <c:pt idx="9440">
                  <c:v>2.9068333333333356E-4</c:v>
                </c:pt>
                <c:pt idx="9441">
                  <c:v>2.9067833333333397E-4</c:v>
                </c:pt>
                <c:pt idx="9442">
                  <c:v>2.9137933333333416E-4</c:v>
                </c:pt>
                <c:pt idx="9443">
                  <c:v>2.9091366666666828E-4</c:v>
                </c:pt>
                <c:pt idx="9444">
                  <c:v>2.9068833333333342E-4</c:v>
                </c:pt>
                <c:pt idx="9445">
                  <c:v>2.8998733333333344E-4</c:v>
                </c:pt>
                <c:pt idx="9446">
                  <c:v>2.9068833333333342E-4</c:v>
                </c:pt>
                <c:pt idx="9447">
                  <c:v>2.8976200000000097E-4</c:v>
                </c:pt>
                <c:pt idx="9448">
                  <c:v>2.8976200000000119E-4</c:v>
                </c:pt>
                <c:pt idx="9449">
                  <c:v>2.906933333333341E-4</c:v>
                </c:pt>
                <c:pt idx="9450">
                  <c:v>2.9116400000000001E-4</c:v>
                </c:pt>
                <c:pt idx="9451">
                  <c:v>2.9139433333333342E-4</c:v>
                </c:pt>
                <c:pt idx="9452">
                  <c:v>2.9162466666666684E-4</c:v>
                </c:pt>
                <c:pt idx="9453">
                  <c:v>2.9231566666666867E-4</c:v>
                </c:pt>
                <c:pt idx="9454">
                  <c:v>2.9209533333333405E-4</c:v>
                </c:pt>
                <c:pt idx="9455">
                  <c:v>2.9186499999999993E-4</c:v>
                </c:pt>
                <c:pt idx="9456">
                  <c:v>2.9232566666666845E-4</c:v>
                </c:pt>
                <c:pt idx="9457">
                  <c:v>2.9255600000000089E-4</c:v>
                </c:pt>
                <c:pt idx="9458">
                  <c:v>2.9278633333333415E-4</c:v>
                </c:pt>
                <c:pt idx="9459">
                  <c:v>2.9209533333333411E-4</c:v>
                </c:pt>
                <c:pt idx="9460">
                  <c:v>2.9279633333333425E-4</c:v>
                </c:pt>
                <c:pt idx="9461">
                  <c:v>2.9209533333333411E-4</c:v>
                </c:pt>
                <c:pt idx="9462">
                  <c:v>2.9324700000000006E-4</c:v>
                </c:pt>
                <c:pt idx="9463">
                  <c:v>2.927863333333342E-4</c:v>
                </c:pt>
                <c:pt idx="9464">
                  <c:v>2.9254599999999992E-4</c:v>
                </c:pt>
                <c:pt idx="9465">
                  <c:v>2.9278133333333407E-4</c:v>
                </c:pt>
                <c:pt idx="9466">
                  <c:v>2.9209033333333441E-4</c:v>
                </c:pt>
                <c:pt idx="9467">
                  <c:v>2.9256100000000097E-4</c:v>
                </c:pt>
                <c:pt idx="9468">
                  <c:v>2.9302666666666761E-4</c:v>
                </c:pt>
                <c:pt idx="9469">
                  <c:v>2.9255600000000122E-4</c:v>
                </c:pt>
                <c:pt idx="9470">
                  <c:v>2.9302666666666723E-4</c:v>
                </c:pt>
                <c:pt idx="9471">
                  <c:v>2.9325700000000092E-4</c:v>
                </c:pt>
                <c:pt idx="9472">
                  <c:v>2.9349233333333415E-4</c:v>
                </c:pt>
                <c:pt idx="9473">
                  <c:v>2.9395300000000142E-4</c:v>
                </c:pt>
                <c:pt idx="9474">
                  <c:v>2.937176666666683E-4</c:v>
                </c:pt>
                <c:pt idx="9475">
                  <c:v>2.9325200000000101E-4</c:v>
                </c:pt>
                <c:pt idx="9476">
                  <c:v>2.9325700000000076E-4</c:v>
                </c:pt>
                <c:pt idx="9477">
                  <c:v>2.9325700000000076E-4</c:v>
                </c:pt>
                <c:pt idx="9478">
                  <c:v>2.9325699999999995E-4</c:v>
                </c:pt>
                <c:pt idx="9479">
                  <c:v>2.9278633333333415E-4</c:v>
                </c:pt>
                <c:pt idx="9480">
                  <c:v>2.9325699999999995E-4</c:v>
                </c:pt>
                <c:pt idx="9481">
                  <c:v>2.9348733333333342E-4</c:v>
                </c:pt>
                <c:pt idx="9482">
                  <c:v>2.9348233333333405E-4</c:v>
                </c:pt>
                <c:pt idx="9483">
                  <c:v>2.9395300000000185E-4</c:v>
                </c:pt>
                <c:pt idx="9484">
                  <c:v>2.9325700000000092E-4</c:v>
                </c:pt>
                <c:pt idx="9485">
                  <c:v>2.9255600000000122E-4</c:v>
                </c:pt>
                <c:pt idx="9486">
                  <c:v>2.9302666666666778E-4</c:v>
                </c:pt>
                <c:pt idx="9487">
                  <c:v>2.9279633333333425E-4</c:v>
                </c:pt>
                <c:pt idx="9488">
                  <c:v>2.937126666666686E-4</c:v>
                </c:pt>
                <c:pt idx="9489">
                  <c:v>2.9302166666666808E-4</c:v>
                </c:pt>
                <c:pt idx="9490">
                  <c:v>2.9325699999999995E-4</c:v>
                </c:pt>
                <c:pt idx="9491">
                  <c:v>2.9372766666666797E-4</c:v>
                </c:pt>
                <c:pt idx="9492">
                  <c:v>2.9395800000000085E-4</c:v>
                </c:pt>
                <c:pt idx="9493">
                  <c:v>2.9418833333333361E-4</c:v>
                </c:pt>
                <c:pt idx="9494">
                  <c:v>2.9325700000000092E-4</c:v>
                </c:pt>
                <c:pt idx="9495">
                  <c:v>2.9419333333333424E-4</c:v>
                </c:pt>
                <c:pt idx="9496">
                  <c:v>2.9419333333333456E-4</c:v>
                </c:pt>
                <c:pt idx="9497">
                  <c:v>2.94894333333334E-4</c:v>
                </c:pt>
                <c:pt idx="9498">
                  <c:v>2.9419833333333421E-4</c:v>
                </c:pt>
                <c:pt idx="9499">
                  <c:v>2.9443366666666895E-4</c:v>
                </c:pt>
                <c:pt idx="9500">
                  <c:v>2.9303166666666856E-4</c:v>
                </c:pt>
                <c:pt idx="9501">
                  <c:v>2.9372766666666813E-4</c:v>
                </c:pt>
                <c:pt idx="9502">
                  <c:v>2.937276666666684E-4</c:v>
                </c:pt>
                <c:pt idx="9503">
                  <c:v>2.9326200000000051E-4</c:v>
                </c:pt>
                <c:pt idx="9504">
                  <c:v>2.9440866666666845E-4</c:v>
                </c:pt>
                <c:pt idx="9505">
                  <c:v>2.9440866666666861E-4</c:v>
                </c:pt>
                <c:pt idx="9506">
                  <c:v>2.9557533333333355E-4</c:v>
                </c:pt>
                <c:pt idx="9507">
                  <c:v>2.951196666666681E-4</c:v>
                </c:pt>
                <c:pt idx="9508">
                  <c:v>2.9371766666666857E-4</c:v>
                </c:pt>
                <c:pt idx="9509">
                  <c:v>2.9279633333333425E-4</c:v>
                </c:pt>
                <c:pt idx="9510">
                  <c:v>2.930216666666677E-4</c:v>
                </c:pt>
                <c:pt idx="9511">
                  <c:v>2.9325199999999992E-4</c:v>
                </c:pt>
                <c:pt idx="9512">
                  <c:v>2.9325700000000092E-4</c:v>
                </c:pt>
                <c:pt idx="9513">
                  <c:v>2.9349233333333437E-4</c:v>
                </c:pt>
                <c:pt idx="9514">
                  <c:v>2.9349233333333415E-4</c:v>
                </c:pt>
                <c:pt idx="9515">
                  <c:v>2.9302666666666816E-4</c:v>
                </c:pt>
                <c:pt idx="9516">
                  <c:v>2.9394300000000088E-4</c:v>
                </c:pt>
                <c:pt idx="9517">
                  <c:v>2.9441866666666877E-4</c:v>
                </c:pt>
                <c:pt idx="9518">
                  <c:v>2.9371766666666879E-4</c:v>
                </c:pt>
                <c:pt idx="9519">
                  <c:v>2.9464400000000016E-4</c:v>
                </c:pt>
                <c:pt idx="9520">
                  <c:v>2.9441366666666885E-4</c:v>
                </c:pt>
                <c:pt idx="9521">
                  <c:v>2.9418333333333402E-4</c:v>
                </c:pt>
                <c:pt idx="9522">
                  <c:v>2.9512466666666752E-4</c:v>
                </c:pt>
                <c:pt idx="9523">
                  <c:v>2.941883333333341E-4</c:v>
                </c:pt>
                <c:pt idx="9524">
                  <c:v>2.9326200000000051E-4</c:v>
                </c:pt>
                <c:pt idx="9525">
                  <c:v>2.9372766666666813E-4</c:v>
                </c:pt>
                <c:pt idx="9526">
                  <c:v>2.9396300000000103E-4</c:v>
                </c:pt>
                <c:pt idx="9527">
                  <c:v>2.9441866666666909E-4</c:v>
                </c:pt>
                <c:pt idx="9528">
                  <c:v>2.9371766666666857E-4</c:v>
                </c:pt>
                <c:pt idx="9529">
                  <c:v>2.9325200000000057E-4</c:v>
                </c:pt>
                <c:pt idx="9530">
                  <c:v>2.9347733333333397E-4</c:v>
                </c:pt>
                <c:pt idx="9531">
                  <c:v>2.9371766666666879E-4</c:v>
                </c:pt>
                <c:pt idx="9532">
                  <c:v>2.9394300000000137E-4</c:v>
                </c:pt>
                <c:pt idx="9533">
                  <c:v>2.9371766666666879E-4</c:v>
                </c:pt>
                <c:pt idx="9534">
                  <c:v>2.9393800000000162E-4</c:v>
                </c:pt>
                <c:pt idx="9535">
                  <c:v>2.9277633333333437E-4</c:v>
                </c:pt>
                <c:pt idx="9536">
                  <c:v>2.9300666666666811E-4</c:v>
                </c:pt>
                <c:pt idx="9537">
                  <c:v>2.934723333333341E-4</c:v>
                </c:pt>
                <c:pt idx="9538">
                  <c:v>2.9301666666666849E-4</c:v>
                </c:pt>
                <c:pt idx="9539">
                  <c:v>2.9394299999999996E-4</c:v>
                </c:pt>
                <c:pt idx="9540">
                  <c:v>2.9394800000000064E-4</c:v>
                </c:pt>
                <c:pt idx="9541">
                  <c:v>2.9347733333333397E-4</c:v>
                </c:pt>
                <c:pt idx="9542">
                  <c:v>2.9278633333333415E-4</c:v>
                </c:pt>
                <c:pt idx="9543">
                  <c:v>2.9277633333333464E-4</c:v>
                </c:pt>
                <c:pt idx="9544">
                  <c:v>2.9324700000000055E-4</c:v>
                </c:pt>
                <c:pt idx="9545">
                  <c:v>2.9325200000000117E-4</c:v>
                </c:pt>
                <c:pt idx="9546">
                  <c:v>2.9301666666666849E-4</c:v>
                </c:pt>
                <c:pt idx="9547">
                  <c:v>2.9325200000000101E-4</c:v>
                </c:pt>
                <c:pt idx="9548">
                  <c:v>2.9325200000000101E-4</c:v>
                </c:pt>
                <c:pt idx="9549">
                  <c:v>2.9370766666666836E-4</c:v>
                </c:pt>
                <c:pt idx="9550">
                  <c:v>2.9464400000000016E-4</c:v>
                </c:pt>
                <c:pt idx="9551">
                  <c:v>2.9418333333333402E-4</c:v>
                </c:pt>
                <c:pt idx="9552">
                  <c:v>2.9464400000000086E-4</c:v>
                </c:pt>
                <c:pt idx="9553">
                  <c:v>2.9580066666666814E-4</c:v>
                </c:pt>
                <c:pt idx="9554">
                  <c:v>2.9557533333333355E-4</c:v>
                </c:pt>
                <c:pt idx="9555">
                  <c:v>2.948693333333342E-4</c:v>
                </c:pt>
                <c:pt idx="9556">
                  <c:v>2.9463400000000097E-4</c:v>
                </c:pt>
                <c:pt idx="9557">
                  <c:v>2.9393800000000162E-4</c:v>
                </c:pt>
                <c:pt idx="9558">
                  <c:v>2.9370766666666814E-4</c:v>
                </c:pt>
                <c:pt idx="9559">
                  <c:v>2.9463400000000081E-4</c:v>
                </c:pt>
                <c:pt idx="9560">
                  <c:v>2.9462900000000144E-4</c:v>
                </c:pt>
                <c:pt idx="9561">
                  <c:v>2.9347733333333402E-4</c:v>
                </c:pt>
                <c:pt idx="9562">
                  <c:v>2.9394300000000088E-4</c:v>
                </c:pt>
                <c:pt idx="9563">
                  <c:v>2.9416833333333379E-4</c:v>
                </c:pt>
                <c:pt idx="9564">
                  <c:v>2.9394300000000137E-4</c:v>
                </c:pt>
                <c:pt idx="9565">
                  <c:v>2.9440366666666853E-4</c:v>
                </c:pt>
                <c:pt idx="9566">
                  <c:v>2.9394300000000137E-4</c:v>
                </c:pt>
                <c:pt idx="9567">
                  <c:v>2.9394299999999996E-4</c:v>
                </c:pt>
                <c:pt idx="9568">
                  <c:v>2.9325700000000092E-4</c:v>
                </c:pt>
                <c:pt idx="9569">
                  <c:v>2.939480000000008E-4</c:v>
                </c:pt>
                <c:pt idx="9570">
                  <c:v>2.937126666666686E-4</c:v>
                </c:pt>
                <c:pt idx="9571">
                  <c:v>2.9395300000000131E-4</c:v>
                </c:pt>
                <c:pt idx="9572">
                  <c:v>2.9348233333333356E-4</c:v>
                </c:pt>
                <c:pt idx="9573">
                  <c:v>2.9371766666666857E-4</c:v>
                </c:pt>
                <c:pt idx="9574">
                  <c:v>2.9394300000000088E-4</c:v>
                </c:pt>
                <c:pt idx="9575">
                  <c:v>2.9394800000000064E-4</c:v>
                </c:pt>
                <c:pt idx="9576">
                  <c:v>2.9394300000000137E-4</c:v>
                </c:pt>
                <c:pt idx="9577">
                  <c:v>2.9417333333333441E-4</c:v>
                </c:pt>
                <c:pt idx="9578">
                  <c:v>2.9394800000000064E-4</c:v>
                </c:pt>
                <c:pt idx="9579">
                  <c:v>2.9533500000000084E-4</c:v>
                </c:pt>
                <c:pt idx="9580">
                  <c:v>2.9440866666666829E-4</c:v>
                </c:pt>
                <c:pt idx="9581">
                  <c:v>2.9463900000000132E-4</c:v>
                </c:pt>
                <c:pt idx="9582">
                  <c:v>2.9464400000000016E-4</c:v>
                </c:pt>
                <c:pt idx="9583">
                  <c:v>2.9534000000000098E-4</c:v>
                </c:pt>
                <c:pt idx="9584">
                  <c:v>2.9510466666666656E-4</c:v>
                </c:pt>
                <c:pt idx="9585">
                  <c:v>3.0316133333333352E-4</c:v>
                </c:pt>
                <c:pt idx="9586">
                  <c:v>3.02931000000002E-4</c:v>
                </c:pt>
                <c:pt idx="9587">
                  <c:v>3.0339666666666821E-4</c:v>
                </c:pt>
                <c:pt idx="9588">
                  <c:v>3.0269566666666801E-4</c:v>
                </c:pt>
                <c:pt idx="9589">
                  <c:v>3.0339666666666848E-4</c:v>
                </c:pt>
                <c:pt idx="9590">
                  <c:v>3.0293600000000191E-4</c:v>
                </c:pt>
                <c:pt idx="9591">
                  <c:v>3.043180000000022E-4</c:v>
                </c:pt>
                <c:pt idx="9592">
                  <c:v>3.0408766666666808E-4</c:v>
                </c:pt>
                <c:pt idx="9593">
                  <c:v>3.0385733333333407E-4</c:v>
                </c:pt>
                <c:pt idx="9594">
                  <c:v>3.0408766666666808E-4</c:v>
                </c:pt>
                <c:pt idx="9595">
                  <c:v>3.0408766666666808E-4</c:v>
                </c:pt>
                <c:pt idx="9596">
                  <c:v>3.0385233333333437E-4</c:v>
                </c:pt>
                <c:pt idx="9597">
                  <c:v>3.0385733333333412E-4</c:v>
                </c:pt>
                <c:pt idx="9598">
                  <c:v>3.043180000000022E-4</c:v>
                </c:pt>
                <c:pt idx="9599">
                  <c:v>3.0455333333333451E-4</c:v>
                </c:pt>
                <c:pt idx="9600">
                  <c:v>3.0455333333333462E-4</c:v>
                </c:pt>
                <c:pt idx="9601">
                  <c:v>3.0385733333333407E-4</c:v>
                </c:pt>
                <c:pt idx="9602">
                  <c:v>3.0431300000000229E-4</c:v>
                </c:pt>
                <c:pt idx="9603">
                  <c:v>3.0547966666666853E-4</c:v>
                </c:pt>
                <c:pt idx="9604">
                  <c:v>3.0455833333333437E-4</c:v>
                </c:pt>
                <c:pt idx="9605">
                  <c:v>3.0548966666666809E-4</c:v>
                </c:pt>
                <c:pt idx="9606">
                  <c:v>3.0432300000000212E-4</c:v>
                </c:pt>
                <c:pt idx="9607">
                  <c:v>3.0456333333333412E-4</c:v>
                </c:pt>
                <c:pt idx="9608">
                  <c:v>3.0525433333333346E-4</c:v>
                </c:pt>
                <c:pt idx="9609">
                  <c:v>3.0502400000000047E-4</c:v>
                </c:pt>
                <c:pt idx="9610">
                  <c:v>3.0478866666666849E-4</c:v>
                </c:pt>
                <c:pt idx="9611">
                  <c:v>3.047886666666686E-4</c:v>
                </c:pt>
                <c:pt idx="9612">
                  <c:v>3.0478366666666869E-4</c:v>
                </c:pt>
                <c:pt idx="9613">
                  <c:v>3.0642100000000133E-4</c:v>
                </c:pt>
                <c:pt idx="9614">
                  <c:v>3.0502400000000064E-4</c:v>
                </c:pt>
                <c:pt idx="9615">
                  <c:v>3.0455333333333451E-4</c:v>
                </c:pt>
                <c:pt idx="9616">
                  <c:v>3.0478366666666847E-4</c:v>
                </c:pt>
                <c:pt idx="9617">
                  <c:v>3.0524433333333308E-4</c:v>
                </c:pt>
                <c:pt idx="9618">
                  <c:v>3.0478866666666849E-4</c:v>
                </c:pt>
                <c:pt idx="9619">
                  <c:v>3.0736733333333404E-4</c:v>
                </c:pt>
                <c:pt idx="9620">
                  <c:v>3.0737233333333444E-4</c:v>
                </c:pt>
                <c:pt idx="9621">
                  <c:v>3.0644100000000143E-4</c:v>
                </c:pt>
                <c:pt idx="9622">
                  <c:v>3.0691166666666869E-4</c:v>
                </c:pt>
                <c:pt idx="9623">
                  <c:v>3.0737733333333436E-4</c:v>
                </c:pt>
                <c:pt idx="9624">
                  <c:v>3.0714200000000081E-4</c:v>
                </c:pt>
                <c:pt idx="9625">
                  <c:v>3.0738233333333411E-4</c:v>
                </c:pt>
                <c:pt idx="9626">
                  <c:v>3.0737733333333447E-4</c:v>
                </c:pt>
                <c:pt idx="9627">
                  <c:v>3.0667633333333416E-4</c:v>
                </c:pt>
                <c:pt idx="9628">
                  <c:v>2.9746800000000038E-4</c:v>
                </c:pt>
                <c:pt idx="9629">
                  <c:v>2.9701233333333411E-4</c:v>
                </c:pt>
                <c:pt idx="9630">
                  <c:v>2.9700733333333311E-4</c:v>
                </c:pt>
                <c:pt idx="9631">
                  <c:v>2.9677700000000219E-4</c:v>
                </c:pt>
                <c:pt idx="9632">
                  <c:v>2.972426666666678E-4</c:v>
                </c:pt>
                <c:pt idx="9633">
                  <c:v>2.9747300000000128E-4</c:v>
                </c:pt>
                <c:pt idx="9634">
                  <c:v>2.9793366666666844E-4</c:v>
                </c:pt>
                <c:pt idx="9635">
                  <c:v>2.9793366666666844E-4</c:v>
                </c:pt>
                <c:pt idx="9636">
                  <c:v>2.9723766666666718E-4</c:v>
                </c:pt>
                <c:pt idx="9637">
                  <c:v>2.9770333333333421E-4</c:v>
                </c:pt>
                <c:pt idx="9638">
                  <c:v>2.9746800000000038E-4</c:v>
                </c:pt>
                <c:pt idx="9639">
                  <c:v>2.9747300000000182E-4</c:v>
                </c:pt>
                <c:pt idx="9640">
                  <c:v>2.9677200000000217E-4</c:v>
                </c:pt>
                <c:pt idx="9641">
                  <c:v>2.9654166666666793E-4</c:v>
                </c:pt>
                <c:pt idx="9642">
                  <c:v>2.9654666666666785E-4</c:v>
                </c:pt>
                <c:pt idx="9643">
                  <c:v>2.9701233333333411E-4</c:v>
                </c:pt>
                <c:pt idx="9644">
                  <c:v>2.9770333333333421E-4</c:v>
                </c:pt>
                <c:pt idx="9645">
                  <c:v>2.9746800000000038E-4</c:v>
                </c:pt>
                <c:pt idx="9646">
                  <c:v>2.9747800000000195E-4</c:v>
                </c:pt>
                <c:pt idx="9647">
                  <c:v>2.9793366666666844E-4</c:v>
                </c:pt>
                <c:pt idx="9648">
                  <c:v>2.9723766666666789E-4</c:v>
                </c:pt>
                <c:pt idx="9649">
                  <c:v>2.9700733333333377E-4</c:v>
                </c:pt>
                <c:pt idx="9650">
                  <c:v>2.9746800000000038E-4</c:v>
                </c:pt>
                <c:pt idx="9651">
                  <c:v>2.9794366666666822E-4</c:v>
                </c:pt>
                <c:pt idx="9652">
                  <c:v>2.9747800000000157E-4</c:v>
                </c:pt>
                <c:pt idx="9653">
                  <c:v>2.9770833333333401E-4</c:v>
                </c:pt>
                <c:pt idx="9654">
                  <c:v>2.9794366666666767E-4</c:v>
                </c:pt>
                <c:pt idx="9655">
                  <c:v>2.9933566666666802E-4</c:v>
                </c:pt>
                <c:pt idx="9656">
                  <c:v>2.9933566666666802E-4</c:v>
                </c:pt>
                <c:pt idx="9657">
                  <c:v>2.9887500000000172E-4</c:v>
                </c:pt>
                <c:pt idx="9658">
                  <c:v>2.9888000000000104E-4</c:v>
                </c:pt>
                <c:pt idx="9659">
                  <c:v>2.9817900000000144E-4</c:v>
                </c:pt>
                <c:pt idx="9660">
                  <c:v>2.9910533333333346E-4</c:v>
                </c:pt>
                <c:pt idx="9661">
                  <c:v>2.9887500000000123E-4</c:v>
                </c:pt>
                <c:pt idx="9662">
                  <c:v>2.9651666666666852E-4</c:v>
                </c:pt>
                <c:pt idx="9663">
                  <c:v>2.9652166666666832E-4</c:v>
                </c:pt>
                <c:pt idx="9664">
                  <c:v>2.9674700000000128E-4</c:v>
                </c:pt>
                <c:pt idx="9665">
                  <c:v>2.9651666666666846E-4</c:v>
                </c:pt>
                <c:pt idx="9666">
                  <c:v>2.9652166666666811E-4</c:v>
                </c:pt>
                <c:pt idx="9667">
                  <c:v>2.9605600000000119E-4</c:v>
                </c:pt>
                <c:pt idx="9668">
                  <c:v>2.9559533333333381E-4</c:v>
                </c:pt>
                <c:pt idx="9669">
                  <c:v>2.9606100000000127E-4</c:v>
                </c:pt>
                <c:pt idx="9670">
                  <c:v>2.9629133333333404E-4</c:v>
                </c:pt>
                <c:pt idx="9671">
                  <c:v>2.9698733333333394E-4</c:v>
                </c:pt>
                <c:pt idx="9672">
                  <c:v>2.9721766666666795E-4</c:v>
                </c:pt>
                <c:pt idx="9673">
                  <c:v>2.9698233333333397E-4</c:v>
                </c:pt>
                <c:pt idx="9674">
                  <c:v>2.9744799999999996E-4</c:v>
                </c:pt>
                <c:pt idx="9675">
                  <c:v>2.9721766666666795E-4</c:v>
                </c:pt>
                <c:pt idx="9676">
                  <c:v>2.9721766666666795E-4</c:v>
                </c:pt>
                <c:pt idx="9677">
                  <c:v>2.9837433333333404E-4</c:v>
                </c:pt>
                <c:pt idx="9678">
                  <c:v>2.9837933333333482E-4</c:v>
                </c:pt>
                <c:pt idx="9679">
                  <c:v>2.9860966666666775E-4</c:v>
                </c:pt>
                <c:pt idx="9680">
                  <c:v>2.9768333333333346E-4</c:v>
                </c:pt>
                <c:pt idx="9681">
                  <c:v>2.9815400000000089E-4</c:v>
                </c:pt>
                <c:pt idx="9682">
                  <c:v>2.9814900000000092E-4</c:v>
                </c:pt>
                <c:pt idx="9683">
                  <c:v>2.972126666666676E-4</c:v>
                </c:pt>
                <c:pt idx="9684">
                  <c:v>2.9791866666666761E-4</c:v>
                </c:pt>
                <c:pt idx="9685">
                  <c:v>2.965266666666677E-4</c:v>
                </c:pt>
                <c:pt idx="9686">
                  <c:v>2.9699733333333404E-4</c:v>
                </c:pt>
                <c:pt idx="9687">
                  <c:v>2.9653166666666826E-4</c:v>
                </c:pt>
                <c:pt idx="9688">
                  <c:v>2.9699733333333404E-4</c:v>
                </c:pt>
                <c:pt idx="9689">
                  <c:v>2.9769833333333342E-4</c:v>
                </c:pt>
                <c:pt idx="9690">
                  <c:v>2.9768833333333316E-4</c:v>
                </c:pt>
                <c:pt idx="9691">
                  <c:v>2.9745800000000017E-4</c:v>
                </c:pt>
                <c:pt idx="9692">
                  <c:v>2.9745300000000129E-4</c:v>
                </c:pt>
                <c:pt idx="9693">
                  <c:v>2.9838433333333387E-4</c:v>
                </c:pt>
                <c:pt idx="9694">
                  <c:v>2.9837933333333477E-4</c:v>
                </c:pt>
                <c:pt idx="9695">
                  <c:v>2.9791866666666761E-4</c:v>
                </c:pt>
                <c:pt idx="9696">
                  <c:v>2.9769333333333362E-4</c:v>
                </c:pt>
                <c:pt idx="9697">
                  <c:v>2.9792366666666785E-4</c:v>
                </c:pt>
                <c:pt idx="9698">
                  <c:v>2.9745800000000109E-4</c:v>
                </c:pt>
                <c:pt idx="9699">
                  <c:v>2.9721766666666795E-4</c:v>
                </c:pt>
                <c:pt idx="9700">
                  <c:v>2.9745300000000129E-4</c:v>
                </c:pt>
                <c:pt idx="9701">
                  <c:v>2.9675200000000228E-4</c:v>
                </c:pt>
                <c:pt idx="9702">
                  <c:v>2.9652166666666794E-4</c:v>
                </c:pt>
                <c:pt idx="9703">
                  <c:v>2.9675200000000228E-4</c:v>
                </c:pt>
                <c:pt idx="9704">
                  <c:v>2.9768333333333281E-4</c:v>
                </c:pt>
                <c:pt idx="9705">
                  <c:v>2.9745800000000082E-4</c:v>
                </c:pt>
                <c:pt idx="9706">
                  <c:v>2.9792366666666817E-4</c:v>
                </c:pt>
                <c:pt idx="9707">
                  <c:v>2.981590000000014E-4</c:v>
                </c:pt>
                <c:pt idx="9708">
                  <c:v>2.9862966666666818E-4</c:v>
                </c:pt>
                <c:pt idx="9709">
                  <c:v>2.9909033333333414E-4</c:v>
                </c:pt>
                <c:pt idx="9710">
                  <c:v>2.9955100000000055E-4</c:v>
                </c:pt>
                <c:pt idx="9711">
                  <c:v>2.9908533333333352E-4</c:v>
                </c:pt>
                <c:pt idx="9712">
                  <c:v>2.9838933333333417E-4</c:v>
                </c:pt>
                <c:pt idx="9713">
                  <c:v>2.9792866666666717E-4</c:v>
                </c:pt>
                <c:pt idx="9714">
                  <c:v>2.9722766666666686E-4</c:v>
                </c:pt>
                <c:pt idx="9715">
                  <c:v>2.9745800000000082E-4</c:v>
                </c:pt>
                <c:pt idx="9716">
                  <c:v>2.9721766666666795E-4</c:v>
                </c:pt>
                <c:pt idx="9717">
                  <c:v>2.9699233333333423E-4</c:v>
                </c:pt>
                <c:pt idx="9718">
                  <c:v>2.9768833333333332E-4</c:v>
                </c:pt>
                <c:pt idx="9719">
                  <c:v>2.9722266666666716E-4</c:v>
                </c:pt>
                <c:pt idx="9720">
                  <c:v>2.9814900000000157E-4</c:v>
                </c:pt>
                <c:pt idx="9721">
                  <c:v>2.9815400000000089E-4</c:v>
                </c:pt>
                <c:pt idx="9722">
                  <c:v>2.9746300000000085E-4</c:v>
                </c:pt>
                <c:pt idx="9723">
                  <c:v>2.9746800000000038E-4</c:v>
                </c:pt>
                <c:pt idx="9724">
                  <c:v>2.9838933333333411E-4</c:v>
                </c:pt>
                <c:pt idx="9725">
                  <c:v>2.9746800000000038E-4</c:v>
                </c:pt>
                <c:pt idx="9726">
                  <c:v>2.981590000000014E-4</c:v>
                </c:pt>
                <c:pt idx="9727">
                  <c:v>2.9886000000000111E-4</c:v>
                </c:pt>
                <c:pt idx="9728">
                  <c:v>2.9862466666666745E-4</c:v>
                </c:pt>
                <c:pt idx="9729">
                  <c:v>3.0001666666666849E-4</c:v>
                </c:pt>
                <c:pt idx="9730">
                  <c:v>2.9932066666666821E-4</c:v>
                </c:pt>
                <c:pt idx="9731">
                  <c:v>3.0001666666666849E-4</c:v>
                </c:pt>
                <c:pt idx="9732">
                  <c:v>3.000216666666683E-4</c:v>
                </c:pt>
                <c:pt idx="9733">
                  <c:v>2.9956100000000076E-4</c:v>
                </c:pt>
                <c:pt idx="9734">
                  <c:v>2.9955599999999992E-4</c:v>
                </c:pt>
                <c:pt idx="9735">
                  <c:v>2.9910033333333381E-4</c:v>
                </c:pt>
                <c:pt idx="9736">
                  <c:v>2.9932566666666808E-4</c:v>
                </c:pt>
                <c:pt idx="9737">
                  <c:v>3.002420000000008E-4</c:v>
                </c:pt>
                <c:pt idx="9738">
                  <c:v>2.997713333333344E-4</c:v>
                </c:pt>
                <c:pt idx="9739">
                  <c:v>2.9977133333333424E-4</c:v>
                </c:pt>
                <c:pt idx="9740">
                  <c:v>2.9953100000000121E-4</c:v>
                </c:pt>
                <c:pt idx="9741">
                  <c:v>3.0023700000000078E-4</c:v>
                </c:pt>
                <c:pt idx="9742">
                  <c:v>2.9931066666666806E-4</c:v>
                </c:pt>
                <c:pt idx="9743">
                  <c:v>3.000016666666682E-4</c:v>
                </c:pt>
                <c:pt idx="9744">
                  <c:v>3.002420000000008E-4</c:v>
                </c:pt>
                <c:pt idx="9745">
                  <c:v>3.0116333333333312E-4</c:v>
                </c:pt>
                <c:pt idx="9746">
                  <c:v>3.0024200000000107E-4</c:v>
                </c:pt>
                <c:pt idx="9747">
                  <c:v>2.993156666666683E-4</c:v>
                </c:pt>
                <c:pt idx="9748">
                  <c:v>2.9931066666666854E-4</c:v>
                </c:pt>
                <c:pt idx="9749">
                  <c:v>2.9908533333333385E-4</c:v>
                </c:pt>
                <c:pt idx="9750">
                  <c:v>2.9816400000000012E-4</c:v>
                </c:pt>
                <c:pt idx="9751">
                  <c:v>2.9909033333333377E-4</c:v>
                </c:pt>
                <c:pt idx="9752">
                  <c:v>2.9932066666666821E-4</c:v>
                </c:pt>
                <c:pt idx="9753">
                  <c:v>2.9909033333333377E-4</c:v>
                </c:pt>
                <c:pt idx="9754">
                  <c:v>3.0048233333333416E-4</c:v>
                </c:pt>
                <c:pt idx="9755">
                  <c:v>3.0024699999999996E-4</c:v>
                </c:pt>
                <c:pt idx="9756">
                  <c:v>3.0001666666666882E-4</c:v>
                </c:pt>
                <c:pt idx="9757">
                  <c:v>3.0047733333333414E-4</c:v>
                </c:pt>
                <c:pt idx="9758">
                  <c:v>3.0047733333333441E-4</c:v>
                </c:pt>
                <c:pt idx="9759">
                  <c:v>3.0024699999999996E-4</c:v>
                </c:pt>
                <c:pt idx="9760">
                  <c:v>3.0001666666666849E-4</c:v>
                </c:pt>
                <c:pt idx="9761">
                  <c:v>3.0024699999999996E-4</c:v>
                </c:pt>
                <c:pt idx="9762">
                  <c:v>3.0025200000000129E-4</c:v>
                </c:pt>
                <c:pt idx="9763">
                  <c:v>2.9978133333333397E-4</c:v>
                </c:pt>
                <c:pt idx="9764">
                  <c:v>3.0000666666666801E-4</c:v>
                </c:pt>
                <c:pt idx="9765">
                  <c:v>2.9931066666666822E-4</c:v>
                </c:pt>
                <c:pt idx="9766">
                  <c:v>3.000166666666686E-4</c:v>
                </c:pt>
                <c:pt idx="9767">
                  <c:v>3.0023700000000159E-4</c:v>
                </c:pt>
                <c:pt idx="9768">
                  <c:v>3.0047733333333441E-4</c:v>
                </c:pt>
                <c:pt idx="9769">
                  <c:v>2.9931566666666786E-4</c:v>
                </c:pt>
                <c:pt idx="9770">
                  <c:v>3.0001166666666869E-4</c:v>
                </c:pt>
                <c:pt idx="9771">
                  <c:v>3.0048233333333416E-4</c:v>
                </c:pt>
                <c:pt idx="9772">
                  <c:v>3.0094800000000086E-4</c:v>
                </c:pt>
                <c:pt idx="9773">
                  <c:v>3.0070766666666831E-4</c:v>
                </c:pt>
                <c:pt idx="9774">
                  <c:v>3.0164900000000057E-4</c:v>
                </c:pt>
                <c:pt idx="9775">
                  <c:v>3.0140866666666846E-4</c:v>
                </c:pt>
                <c:pt idx="9776">
                  <c:v>3.0163900000000084E-4</c:v>
                </c:pt>
                <c:pt idx="9777">
                  <c:v>3.0233500000000166E-4</c:v>
                </c:pt>
                <c:pt idx="9778">
                  <c:v>3.018693333333341E-4</c:v>
                </c:pt>
                <c:pt idx="9779">
                  <c:v>3.0281066666666868E-4</c:v>
                </c:pt>
                <c:pt idx="9780">
                  <c:v>3.0210966666666822E-4</c:v>
                </c:pt>
                <c:pt idx="9781">
                  <c:v>3.0234500000000161E-4</c:v>
                </c:pt>
                <c:pt idx="9782">
                  <c:v>3.0140866666666846E-4</c:v>
                </c:pt>
                <c:pt idx="9783">
                  <c:v>3.0164400000000011E-4</c:v>
                </c:pt>
                <c:pt idx="9784">
                  <c:v>3.0187933333333437E-4</c:v>
                </c:pt>
                <c:pt idx="9785">
                  <c:v>3.0094300000000084E-4</c:v>
                </c:pt>
                <c:pt idx="9786">
                  <c:v>3.0164400000000011E-4</c:v>
                </c:pt>
                <c:pt idx="9787">
                  <c:v>3.0140866666666846E-4</c:v>
                </c:pt>
                <c:pt idx="9788">
                  <c:v>3.01649000000001E-4</c:v>
                </c:pt>
                <c:pt idx="9789">
                  <c:v>3.0165400000000016E-4</c:v>
                </c:pt>
                <c:pt idx="9790">
                  <c:v>3.0258033333333402E-4</c:v>
                </c:pt>
                <c:pt idx="9791">
                  <c:v>3.018793333333342E-4</c:v>
                </c:pt>
                <c:pt idx="9792">
                  <c:v>3.025753333333341E-4</c:v>
                </c:pt>
                <c:pt idx="9793">
                  <c:v>3.0280566666666801E-4</c:v>
                </c:pt>
                <c:pt idx="9794">
                  <c:v>3.0304100000000064E-4</c:v>
                </c:pt>
                <c:pt idx="9795">
                  <c:v>3.0304100000000064E-4</c:v>
                </c:pt>
                <c:pt idx="9796">
                  <c:v>3.0327133333333368E-4</c:v>
                </c:pt>
                <c:pt idx="9797">
                  <c:v>3.0257533333333361E-4</c:v>
                </c:pt>
                <c:pt idx="9798">
                  <c:v>3.0234500000000096E-4</c:v>
                </c:pt>
                <c:pt idx="9799">
                  <c:v>3.0187433333333396E-4</c:v>
                </c:pt>
                <c:pt idx="9800">
                  <c:v>3.0118333333333387E-4</c:v>
                </c:pt>
                <c:pt idx="9801">
                  <c:v>3.0235000000000212E-4</c:v>
                </c:pt>
                <c:pt idx="9802">
                  <c:v>3.0164900000000057E-4</c:v>
                </c:pt>
                <c:pt idx="9803">
                  <c:v>3.0187933333333399E-4</c:v>
                </c:pt>
                <c:pt idx="9804">
                  <c:v>3.025753333333341E-4</c:v>
                </c:pt>
                <c:pt idx="9805">
                  <c:v>3.0303600000000154E-4</c:v>
                </c:pt>
                <c:pt idx="9806">
                  <c:v>3.0234500000000117E-4</c:v>
                </c:pt>
                <c:pt idx="9807">
                  <c:v>3.0280566666666817E-4</c:v>
                </c:pt>
                <c:pt idx="9808">
                  <c:v>3.0304600000000061E-4</c:v>
                </c:pt>
                <c:pt idx="9809">
                  <c:v>3.0351166666666845E-4</c:v>
                </c:pt>
                <c:pt idx="9810">
                  <c:v>3.0351666666666793E-4</c:v>
                </c:pt>
                <c:pt idx="9811">
                  <c:v>3.0398233333333316E-4</c:v>
                </c:pt>
                <c:pt idx="9812">
                  <c:v>3.0281566666666849E-4</c:v>
                </c:pt>
                <c:pt idx="9813">
                  <c:v>3.0397733333333401E-4</c:v>
                </c:pt>
                <c:pt idx="9814">
                  <c:v>3.0351166666666845E-4</c:v>
                </c:pt>
                <c:pt idx="9815">
                  <c:v>3.0397733333333401E-4</c:v>
                </c:pt>
                <c:pt idx="9816">
                  <c:v>3.0443300000000233E-4</c:v>
                </c:pt>
                <c:pt idx="9817">
                  <c:v>3.0350666666666777E-4</c:v>
                </c:pt>
                <c:pt idx="9818">
                  <c:v>3.030460000000012E-4</c:v>
                </c:pt>
                <c:pt idx="9819">
                  <c:v>3.0327633333333376E-4</c:v>
                </c:pt>
                <c:pt idx="9820">
                  <c:v>3.0328133333333394E-4</c:v>
                </c:pt>
                <c:pt idx="9821">
                  <c:v>3.028206666666683E-4</c:v>
                </c:pt>
                <c:pt idx="9822">
                  <c:v>3.0328633333333288E-4</c:v>
                </c:pt>
                <c:pt idx="9823">
                  <c:v>3.0281066666666847E-4</c:v>
                </c:pt>
                <c:pt idx="9824">
                  <c:v>3.0374700000000086E-4</c:v>
                </c:pt>
                <c:pt idx="9825">
                  <c:v>3.0351666666666793E-4</c:v>
                </c:pt>
                <c:pt idx="9826">
                  <c:v>3.0352666666666716E-4</c:v>
                </c:pt>
                <c:pt idx="9827">
                  <c:v>3.0375700000000177E-4</c:v>
                </c:pt>
                <c:pt idx="9828">
                  <c:v>3.0305600000000185E-4</c:v>
                </c:pt>
                <c:pt idx="9829">
                  <c:v>3.0236500000000149E-4</c:v>
                </c:pt>
                <c:pt idx="9830">
                  <c:v>3.0283066666666846E-4</c:v>
                </c:pt>
                <c:pt idx="9831">
                  <c:v>3.0213466666666834E-4</c:v>
                </c:pt>
                <c:pt idx="9832">
                  <c:v>3.0260033333333352E-4</c:v>
                </c:pt>
                <c:pt idx="9833">
                  <c:v>3.0282566666666821E-4</c:v>
                </c:pt>
                <c:pt idx="9834">
                  <c:v>3.0212466666666791E-4</c:v>
                </c:pt>
                <c:pt idx="9835">
                  <c:v>3.0282566666666821E-4</c:v>
                </c:pt>
                <c:pt idx="9836">
                  <c:v>3.0259533333333415E-4</c:v>
                </c:pt>
                <c:pt idx="9837">
                  <c:v>3.0282566666666821E-4</c:v>
                </c:pt>
                <c:pt idx="9838">
                  <c:v>3.0236500000000149E-4</c:v>
                </c:pt>
                <c:pt idx="9839">
                  <c:v>3.0236000000000168E-4</c:v>
                </c:pt>
                <c:pt idx="9840">
                  <c:v>3.0398733333333346E-4</c:v>
                </c:pt>
                <c:pt idx="9841">
                  <c:v>3.0468333333333406E-4</c:v>
                </c:pt>
                <c:pt idx="9842">
                  <c:v>3.0445300000000124E-4</c:v>
                </c:pt>
                <c:pt idx="9843">
                  <c:v>3.0514900000000049E-4</c:v>
                </c:pt>
                <c:pt idx="9844">
                  <c:v>3.0422266666666771E-4</c:v>
                </c:pt>
                <c:pt idx="9845">
                  <c:v>3.0375700000000129E-4</c:v>
                </c:pt>
                <c:pt idx="9846">
                  <c:v>3.0329633333333315E-4</c:v>
                </c:pt>
                <c:pt idx="9847">
                  <c:v>3.0376200000000126E-4</c:v>
                </c:pt>
                <c:pt idx="9848">
                  <c:v>3.0375700000000129E-4</c:v>
                </c:pt>
                <c:pt idx="9849">
                  <c:v>3.0423266666666814E-4</c:v>
                </c:pt>
                <c:pt idx="9850">
                  <c:v>3.0446300000000145E-4</c:v>
                </c:pt>
                <c:pt idx="9851">
                  <c:v>3.0422766666666779E-4</c:v>
                </c:pt>
                <c:pt idx="9852">
                  <c:v>3.0306099999999992E-4</c:v>
                </c:pt>
                <c:pt idx="9853">
                  <c:v>3.0306600000000076E-4</c:v>
                </c:pt>
                <c:pt idx="9854">
                  <c:v>3.0306099999999992E-4</c:v>
                </c:pt>
                <c:pt idx="9855">
                  <c:v>3.0375200000000126E-4</c:v>
                </c:pt>
                <c:pt idx="9856">
                  <c:v>3.0399233333333397E-4</c:v>
                </c:pt>
                <c:pt idx="9857">
                  <c:v>3.0375700000000129E-4</c:v>
                </c:pt>
                <c:pt idx="9858">
                  <c:v>3.0399233333333397E-4</c:v>
                </c:pt>
                <c:pt idx="9859">
                  <c:v>3.0329133333333312E-4</c:v>
                </c:pt>
                <c:pt idx="9860">
                  <c:v>3.0283566666666826E-4</c:v>
                </c:pt>
                <c:pt idx="9861">
                  <c:v>3.0329633333333342E-4</c:v>
                </c:pt>
                <c:pt idx="9862">
                  <c:v>3.0422766666666806E-4</c:v>
                </c:pt>
                <c:pt idx="9863">
                  <c:v>3.0352666666666749E-4</c:v>
                </c:pt>
                <c:pt idx="9864">
                  <c:v>3.035316666666674E-4</c:v>
                </c:pt>
                <c:pt idx="9865">
                  <c:v>3.0445800000000229E-4</c:v>
                </c:pt>
                <c:pt idx="9866">
                  <c:v>3.0515400000000057E-4</c:v>
                </c:pt>
                <c:pt idx="9867">
                  <c:v>3.0514900000000049E-4</c:v>
                </c:pt>
                <c:pt idx="9868">
                  <c:v>3.056196666666683E-4</c:v>
                </c:pt>
                <c:pt idx="9869">
                  <c:v>3.0468833333333387E-4</c:v>
                </c:pt>
                <c:pt idx="9870">
                  <c:v>3.0585500000000076E-4</c:v>
                </c:pt>
                <c:pt idx="9871">
                  <c:v>3.0631066666666882E-4</c:v>
                </c:pt>
                <c:pt idx="9872">
                  <c:v>3.0538433333333355E-4</c:v>
                </c:pt>
                <c:pt idx="9873">
                  <c:v>3.0422266666666809E-4</c:v>
                </c:pt>
                <c:pt idx="9874">
                  <c:v>3.0469333333333417E-4</c:v>
                </c:pt>
                <c:pt idx="9875">
                  <c:v>3.0447300000000183E-4</c:v>
                </c:pt>
                <c:pt idx="9876">
                  <c:v>3.0377200000000147E-4</c:v>
                </c:pt>
                <c:pt idx="9877">
                  <c:v>3.0377200000000147E-4</c:v>
                </c:pt>
                <c:pt idx="9878">
                  <c:v>3.0376700000000085E-4</c:v>
                </c:pt>
                <c:pt idx="9879">
                  <c:v>3.0400233333333456E-4</c:v>
                </c:pt>
                <c:pt idx="9880">
                  <c:v>3.0422766666666806E-4</c:v>
                </c:pt>
                <c:pt idx="9881">
                  <c:v>3.049286666666681E-4</c:v>
                </c:pt>
                <c:pt idx="9882">
                  <c:v>3.0516400000000002E-4</c:v>
                </c:pt>
                <c:pt idx="9883">
                  <c:v>3.0539933333333411E-4</c:v>
                </c:pt>
                <c:pt idx="9884">
                  <c:v>3.0446300000000107E-4</c:v>
                </c:pt>
                <c:pt idx="9885">
                  <c:v>3.0492866666666799E-4</c:v>
                </c:pt>
                <c:pt idx="9886">
                  <c:v>3.0561966666666759E-4</c:v>
                </c:pt>
                <c:pt idx="9887">
                  <c:v>3.0608533333333402E-4</c:v>
                </c:pt>
                <c:pt idx="9888">
                  <c:v>3.0608533333333397E-4</c:v>
                </c:pt>
                <c:pt idx="9889">
                  <c:v>3.0678633333333416E-4</c:v>
                </c:pt>
                <c:pt idx="9890">
                  <c:v>3.0562466666666691E-4</c:v>
                </c:pt>
                <c:pt idx="9891">
                  <c:v>3.0586000000000057E-4</c:v>
                </c:pt>
                <c:pt idx="9892">
                  <c:v>3.0586000000000084E-4</c:v>
                </c:pt>
                <c:pt idx="9893">
                  <c:v>3.0539933333333439E-4</c:v>
                </c:pt>
                <c:pt idx="9894">
                  <c:v>3.0515900000000141E-4</c:v>
                </c:pt>
                <c:pt idx="9895">
                  <c:v>3.0585500000000087E-4</c:v>
                </c:pt>
                <c:pt idx="9896">
                  <c:v>3.0609533333333407E-4</c:v>
                </c:pt>
                <c:pt idx="9897">
                  <c:v>3.0516400000000002E-4</c:v>
                </c:pt>
                <c:pt idx="9898">
                  <c:v>3.0633066666666881E-4</c:v>
                </c:pt>
                <c:pt idx="9899">
                  <c:v>3.0446800000000142E-4</c:v>
                </c:pt>
                <c:pt idx="9900">
                  <c:v>3.0400233333333456E-4</c:v>
                </c:pt>
                <c:pt idx="9901">
                  <c:v>3.044680000000011E-4</c:v>
                </c:pt>
                <c:pt idx="9902">
                  <c:v>3.0469833333333414E-4</c:v>
                </c:pt>
                <c:pt idx="9903">
                  <c:v>3.0422766666666817E-4</c:v>
                </c:pt>
                <c:pt idx="9904">
                  <c:v>3.0492866666666815E-4</c:v>
                </c:pt>
                <c:pt idx="9905">
                  <c:v>3.0562466666666691E-4</c:v>
                </c:pt>
                <c:pt idx="9906">
                  <c:v>3.0447300000000226E-4</c:v>
                </c:pt>
                <c:pt idx="9907">
                  <c:v>3.0424266666666852E-4</c:v>
                </c:pt>
                <c:pt idx="9908">
                  <c:v>3.0401233333333477E-4</c:v>
                </c:pt>
                <c:pt idx="9909">
                  <c:v>3.0422766666666817E-4</c:v>
                </c:pt>
                <c:pt idx="9910">
                  <c:v>3.0422766666666817E-4</c:v>
                </c:pt>
                <c:pt idx="9911">
                  <c:v>3.0422766666666806E-4</c:v>
                </c:pt>
                <c:pt idx="9912">
                  <c:v>3.042226666666682E-4</c:v>
                </c:pt>
                <c:pt idx="9913">
                  <c:v>3.0399233333333397E-4</c:v>
                </c:pt>
                <c:pt idx="9914">
                  <c:v>3.0468333333333406E-4</c:v>
                </c:pt>
                <c:pt idx="9915">
                  <c:v>3.0305600000000142E-4</c:v>
                </c:pt>
                <c:pt idx="9916">
                  <c:v>3.042226666666682E-4</c:v>
                </c:pt>
                <c:pt idx="9917">
                  <c:v>3.0399733333333394E-4</c:v>
                </c:pt>
                <c:pt idx="9918">
                  <c:v>3.0445800000000202E-4</c:v>
                </c:pt>
                <c:pt idx="9919">
                  <c:v>3.0492366666666861E-4</c:v>
                </c:pt>
                <c:pt idx="9920">
                  <c:v>3.0562966666666797E-4</c:v>
                </c:pt>
                <c:pt idx="9921">
                  <c:v>3.0632066666666893E-4</c:v>
                </c:pt>
                <c:pt idx="9922">
                  <c:v>3.0539433333333404E-4</c:v>
                </c:pt>
                <c:pt idx="9923">
                  <c:v>3.0469833333333414E-4</c:v>
                </c:pt>
                <c:pt idx="9924">
                  <c:v>3.0469833333333414E-4</c:v>
                </c:pt>
                <c:pt idx="9925">
                  <c:v>3.0423266666666852E-4</c:v>
                </c:pt>
                <c:pt idx="9926">
                  <c:v>3.0377200000000201E-4</c:v>
                </c:pt>
                <c:pt idx="9927">
                  <c:v>3.0446300000000178E-4</c:v>
                </c:pt>
                <c:pt idx="9928">
                  <c:v>3.0470333333333487E-4</c:v>
                </c:pt>
                <c:pt idx="9929">
                  <c:v>3.0516400000000051E-4</c:v>
                </c:pt>
                <c:pt idx="9930">
                  <c:v>3.0492866666666815E-4</c:v>
                </c:pt>
                <c:pt idx="9931">
                  <c:v>3.0469333333333417E-4</c:v>
                </c:pt>
                <c:pt idx="9932">
                  <c:v>3.051690000000008E-4</c:v>
                </c:pt>
                <c:pt idx="9933">
                  <c:v>3.0561966666666786E-4</c:v>
                </c:pt>
                <c:pt idx="9934">
                  <c:v>3.0493366666666861E-4</c:v>
                </c:pt>
                <c:pt idx="9935">
                  <c:v>3.0446300000000178E-4</c:v>
                </c:pt>
                <c:pt idx="9936">
                  <c:v>3.0539933333333439E-4</c:v>
                </c:pt>
                <c:pt idx="9937">
                  <c:v>3.0563466666666745E-4</c:v>
                </c:pt>
                <c:pt idx="9938">
                  <c:v>3.0563466666666745E-4</c:v>
                </c:pt>
                <c:pt idx="9939">
                  <c:v>3.0679633333333432E-4</c:v>
                </c:pt>
                <c:pt idx="9940">
                  <c:v>3.0655600000000101E-4</c:v>
                </c:pt>
                <c:pt idx="9941">
                  <c:v>3.0655100000000169E-4</c:v>
                </c:pt>
                <c:pt idx="9942">
                  <c:v>3.0631566666666885E-4</c:v>
                </c:pt>
                <c:pt idx="9943">
                  <c:v>3.0726200000000064E-4</c:v>
                </c:pt>
                <c:pt idx="9944">
                  <c:v>3.0586500000000011E-4</c:v>
                </c:pt>
                <c:pt idx="9945">
                  <c:v>3.0656599999999992E-4</c:v>
                </c:pt>
                <c:pt idx="9946">
                  <c:v>3.0656100000000077E-4</c:v>
                </c:pt>
                <c:pt idx="9947">
                  <c:v>3.0586500000000054E-4</c:v>
                </c:pt>
                <c:pt idx="9948">
                  <c:v>3.0586500000000054E-4</c:v>
                </c:pt>
                <c:pt idx="9949">
                  <c:v>3.0609533333333407E-4</c:v>
                </c:pt>
                <c:pt idx="9950">
                  <c:v>3.0655600000000145E-4</c:v>
                </c:pt>
                <c:pt idx="9951">
                  <c:v>3.0724700000000056E-4</c:v>
                </c:pt>
                <c:pt idx="9952">
                  <c:v>3.0656100000000185E-4</c:v>
                </c:pt>
                <c:pt idx="9953">
                  <c:v>3.06791333333335E-4</c:v>
                </c:pt>
                <c:pt idx="9954">
                  <c:v>3.0632566666666846E-4</c:v>
                </c:pt>
                <c:pt idx="9955">
                  <c:v>3.0702666666666801E-4</c:v>
                </c:pt>
                <c:pt idx="9956">
                  <c:v>3.0633066666666892E-4</c:v>
                </c:pt>
                <c:pt idx="9957">
                  <c:v>3.0586500000000098E-4</c:v>
                </c:pt>
                <c:pt idx="9958">
                  <c:v>3.0586500000000076E-4</c:v>
                </c:pt>
                <c:pt idx="9959">
                  <c:v>3.0494866666666825E-4</c:v>
                </c:pt>
                <c:pt idx="9960">
                  <c:v>3.0494866666666825E-4</c:v>
                </c:pt>
                <c:pt idx="9961">
                  <c:v>3.0587000000000165E-4</c:v>
                </c:pt>
                <c:pt idx="9962">
                  <c:v>3.0587000000000165E-4</c:v>
                </c:pt>
                <c:pt idx="9963">
                  <c:v>3.0563466666666702E-4</c:v>
                </c:pt>
                <c:pt idx="9964">
                  <c:v>3.0540433333333311E-4</c:v>
                </c:pt>
                <c:pt idx="9965">
                  <c:v>3.0656599999999992E-4</c:v>
                </c:pt>
                <c:pt idx="9966">
                  <c:v>3.0633066666666881E-4</c:v>
                </c:pt>
                <c:pt idx="9967">
                  <c:v>3.0818333333333436E-4</c:v>
                </c:pt>
                <c:pt idx="9968">
                  <c:v>3.0749233333333416E-4</c:v>
                </c:pt>
                <c:pt idx="9969">
                  <c:v>3.0841366666666903E-4</c:v>
                </c:pt>
                <c:pt idx="9970">
                  <c:v>3.0748733333333387E-4</c:v>
                </c:pt>
                <c:pt idx="9971">
                  <c:v>3.070316666666683E-4</c:v>
                </c:pt>
                <c:pt idx="9972">
                  <c:v>3.0726200000000064E-4</c:v>
                </c:pt>
                <c:pt idx="9973">
                  <c:v>3.0656600000000117E-4</c:v>
                </c:pt>
                <c:pt idx="9974">
                  <c:v>3.0610533333333358E-4</c:v>
                </c:pt>
                <c:pt idx="9975">
                  <c:v>3.0564966666666785E-4</c:v>
                </c:pt>
                <c:pt idx="9976">
                  <c:v>3.0589000000000072E-4</c:v>
                </c:pt>
                <c:pt idx="9977">
                  <c:v>3.0588500000000064E-4</c:v>
                </c:pt>
                <c:pt idx="9978">
                  <c:v>3.0611533333333379E-4</c:v>
                </c:pt>
                <c:pt idx="9979">
                  <c:v>3.0564966666666747E-4</c:v>
                </c:pt>
                <c:pt idx="9980">
                  <c:v>3.0681133333333455E-4</c:v>
                </c:pt>
                <c:pt idx="9981">
                  <c:v>3.0634066666666843E-4</c:v>
                </c:pt>
                <c:pt idx="9982">
                  <c:v>3.068063333333342E-4</c:v>
                </c:pt>
                <c:pt idx="9983">
                  <c:v>3.0704166666666786E-4</c:v>
                </c:pt>
                <c:pt idx="9984">
                  <c:v>3.0773766666666841E-4</c:v>
                </c:pt>
                <c:pt idx="9985">
                  <c:v>3.0751233333333415E-4</c:v>
                </c:pt>
                <c:pt idx="9986">
                  <c:v>3.063506666666688E-4</c:v>
                </c:pt>
                <c:pt idx="9987">
                  <c:v>3.0659100000000156E-4</c:v>
                </c:pt>
                <c:pt idx="9988">
                  <c:v>3.0705166666666797E-4</c:v>
                </c:pt>
                <c:pt idx="9989">
                  <c:v>3.0774266666666849E-4</c:v>
                </c:pt>
                <c:pt idx="9990">
                  <c:v>3.0727200000000085E-4</c:v>
                </c:pt>
                <c:pt idx="9991">
                  <c:v>3.07036666666668E-4</c:v>
                </c:pt>
                <c:pt idx="9992">
                  <c:v>3.0773266666666844E-4</c:v>
                </c:pt>
                <c:pt idx="9993">
                  <c:v>3.0749733333333413E-4</c:v>
                </c:pt>
                <c:pt idx="9994">
                  <c:v>3.0727200000000085E-4</c:v>
                </c:pt>
                <c:pt idx="9995">
                  <c:v>3.0773766666666869E-4</c:v>
                </c:pt>
                <c:pt idx="9996">
                  <c:v>3.0796800000000037E-4</c:v>
                </c:pt>
                <c:pt idx="9997">
                  <c:v>3.0866400000000038E-4</c:v>
                </c:pt>
                <c:pt idx="9998">
                  <c:v>3.0843366666666902E-4</c:v>
                </c:pt>
                <c:pt idx="9999">
                  <c:v>3.0866400000000016E-4</c:v>
                </c:pt>
                <c:pt idx="10000">
                  <c:v>3.0866400000000081E-4</c:v>
                </c:pt>
                <c:pt idx="10001">
                  <c:v>3.095953333333341E-4</c:v>
                </c:pt>
                <c:pt idx="10002">
                  <c:v>3.0936000000000125E-4</c:v>
                </c:pt>
                <c:pt idx="10003">
                  <c:v>3.0982566666666779E-4</c:v>
                </c:pt>
                <c:pt idx="10004">
                  <c:v>3.0820833333333411E-4</c:v>
                </c:pt>
                <c:pt idx="10005">
                  <c:v>3.0866400000000065E-4</c:v>
                </c:pt>
                <c:pt idx="10006">
                  <c:v>3.0912966666666821E-4</c:v>
                </c:pt>
                <c:pt idx="10007">
                  <c:v>3.0866400000000081E-4</c:v>
                </c:pt>
                <c:pt idx="10008">
                  <c:v>3.0936000000000158E-4</c:v>
                </c:pt>
                <c:pt idx="10009">
                  <c:v>3.088893333333342E-4</c:v>
                </c:pt>
                <c:pt idx="10010">
                  <c:v>3.0911966666666849E-4</c:v>
                </c:pt>
                <c:pt idx="10011">
                  <c:v>3.079580000000014E-4</c:v>
                </c:pt>
                <c:pt idx="10012">
                  <c:v>3.0818833333333406E-4</c:v>
                </c:pt>
                <c:pt idx="10013">
                  <c:v>3.0911966666666822E-4</c:v>
                </c:pt>
                <c:pt idx="10014">
                  <c:v>3.0981566666666817E-4</c:v>
                </c:pt>
                <c:pt idx="10015">
                  <c:v>3.102763333333342E-4</c:v>
                </c:pt>
                <c:pt idx="10016">
                  <c:v>3.0981066666666809E-4</c:v>
                </c:pt>
                <c:pt idx="10017">
                  <c:v>3.1005100000000178E-4</c:v>
                </c:pt>
                <c:pt idx="10018">
                  <c:v>3.0981566666666839E-4</c:v>
                </c:pt>
                <c:pt idx="10019">
                  <c:v>3.0981566666666801E-4</c:v>
                </c:pt>
                <c:pt idx="10020">
                  <c:v>3.0934500000000129E-4</c:v>
                </c:pt>
                <c:pt idx="10021">
                  <c:v>3.0934000000000121E-4</c:v>
                </c:pt>
                <c:pt idx="10022">
                  <c:v>3.0818333333333436E-4</c:v>
                </c:pt>
                <c:pt idx="10023">
                  <c:v>3.088893333333342E-4</c:v>
                </c:pt>
                <c:pt idx="10024">
                  <c:v>3.0935000000000126E-4</c:v>
                </c:pt>
                <c:pt idx="10025">
                  <c:v>3.0935000000000169E-4</c:v>
                </c:pt>
                <c:pt idx="10026">
                  <c:v>3.088843333333338E-4</c:v>
                </c:pt>
                <c:pt idx="10027">
                  <c:v>3.0818833333333406E-4</c:v>
                </c:pt>
                <c:pt idx="10028">
                  <c:v>3.0819333333333458E-4</c:v>
                </c:pt>
                <c:pt idx="10029">
                  <c:v>3.0796300000000089E-4</c:v>
                </c:pt>
                <c:pt idx="10030">
                  <c:v>3.0865900000000187E-4</c:v>
                </c:pt>
                <c:pt idx="10031">
                  <c:v>3.1004600000000083E-4</c:v>
                </c:pt>
                <c:pt idx="10032">
                  <c:v>3.0981566666666817E-4</c:v>
                </c:pt>
                <c:pt idx="10033">
                  <c:v>3.1097733333333439E-4</c:v>
                </c:pt>
                <c:pt idx="10034">
                  <c:v>3.1074700000000162E-4</c:v>
                </c:pt>
                <c:pt idx="10035">
                  <c:v>3.1121266666666849E-4</c:v>
                </c:pt>
                <c:pt idx="10036">
                  <c:v>3.1029133333333411E-4</c:v>
                </c:pt>
                <c:pt idx="10037">
                  <c:v>3.1006100000000129E-4</c:v>
                </c:pt>
                <c:pt idx="10038">
                  <c:v>3.1004600000000083E-4</c:v>
                </c:pt>
                <c:pt idx="10039">
                  <c:v>3.1005100000000162E-4</c:v>
                </c:pt>
                <c:pt idx="10040">
                  <c:v>3.1145300000000157E-4</c:v>
                </c:pt>
                <c:pt idx="10041">
                  <c:v>3.1051666666666826E-4</c:v>
                </c:pt>
                <c:pt idx="10042">
                  <c:v>3.109823333333342E-4</c:v>
                </c:pt>
                <c:pt idx="10043">
                  <c:v>3.1121766666666797E-4</c:v>
                </c:pt>
                <c:pt idx="10044">
                  <c:v>3.1214400000000096E-4</c:v>
                </c:pt>
                <c:pt idx="10045">
                  <c:v>3.1144800000000068E-4</c:v>
                </c:pt>
                <c:pt idx="10046">
                  <c:v>3.1121766666666797E-4</c:v>
                </c:pt>
                <c:pt idx="10047">
                  <c:v>3.1028633333333387E-4</c:v>
                </c:pt>
                <c:pt idx="10048">
                  <c:v>3.1075200000000219E-4</c:v>
                </c:pt>
                <c:pt idx="10049">
                  <c:v>3.1052666666666847E-4</c:v>
                </c:pt>
                <c:pt idx="10050">
                  <c:v>3.1121266666666816E-4</c:v>
                </c:pt>
                <c:pt idx="10051">
                  <c:v>3.1121766666666797E-4</c:v>
                </c:pt>
                <c:pt idx="10052">
                  <c:v>3.1098733333333401E-4</c:v>
                </c:pt>
                <c:pt idx="10053">
                  <c:v>3.1005600000000169E-4</c:v>
                </c:pt>
                <c:pt idx="10054">
                  <c:v>3.1099733333333444E-4</c:v>
                </c:pt>
                <c:pt idx="10055">
                  <c:v>3.1052166666666828E-4</c:v>
                </c:pt>
                <c:pt idx="10056">
                  <c:v>3.1028633333333294E-4</c:v>
                </c:pt>
                <c:pt idx="10057">
                  <c:v>3.1028633333333294E-4</c:v>
                </c:pt>
                <c:pt idx="10058">
                  <c:v>3.1075200000000246E-4</c:v>
                </c:pt>
                <c:pt idx="10059">
                  <c:v>3.1144800000000084E-4</c:v>
                </c:pt>
                <c:pt idx="10060">
                  <c:v>3.1097733333333439E-4</c:v>
                </c:pt>
              </c:numCache>
            </c:numRef>
          </c:val>
        </c:ser>
        <c:marker val="1"/>
        <c:axId val="53995392"/>
        <c:axId val="54718464"/>
      </c:lineChart>
      <c:dateAx>
        <c:axId val="5399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(Hrs.)</a:t>
                </a:r>
              </a:p>
            </c:rich>
          </c:tx>
          <c:layout/>
        </c:title>
        <c:majorTickMark val="none"/>
        <c:tickLblPos val="nextTo"/>
        <c:spPr>
          <a:noFill/>
        </c:spPr>
        <c:crossAx val="54718464"/>
        <c:crosses val="autoZero"/>
        <c:lblOffset val="100"/>
        <c:baseTimeUnit val="days"/>
        <c:majorUnit val="1421"/>
        <c:minorUnit val="720"/>
      </c:dateAx>
      <c:valAx>
        <c:axId val="54718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Horizontal Strain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995392"/>
        <c:crossesAt val="1"/>
        <c:crossBetween val="between"/>
      </c:valAx>
    </c:plotArea>
    <c:legend>
      <c:legendPos val="b"/>
      <c:layout/>
    </c:legend>
    <c:plotVisOnly val="1"/>
  </c:chart>
  <c:spPr>
    <a:solidFill>
      <a:sysClr val="window" lastClr="FFFFFF"/>
    </a:solidFill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72B39A-541E-4849-B64D-1DA64B4F9FFA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A19DE-0A19-4A78-8535-3A1A27FB71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75" name="Group 27"/>
          <p:cNvGrpSpPr>
            <a:grpSpLocks/>
          </p:cNvGrpSpPr>
          <p:nvPr userDrawn="1"/>
        </p:nvGrpSpPr>
        <p:grpSpPr bwMode="auto">
          <a:xfrm>
            <a:off x="-152400" y="0"/>
            <a:ext cx="9295842" cy="1477963"/>
            <a:chOff x="412" y="900"/>
            <a:chExt cx="11821" cy="2328"/>
          </a:xfrm>
        </p:grpSpPr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60" y="2954"/>
              <a:ext cx="11673" cy="274"/>
            </a:xfrm>
            <a:prstGeom prst="rect">
              <a:avLst/>
            </a:prstGeom>
            <a:solidFill>
              <a:srgbClr val="610C2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>
              <a:off x="560" y="900"/>
              <a:ext cx="11673" cy="1096"/>
              <a:chOff x="1008" y="720"/>
              <a:chExt cx="10080" cy="720"/>
            </a:xfrm>
          </p:grpSpPr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1008" y="900"/>
                <a:ext cx="5655" cy="360"/>
              </a:xfrm>
              <a:prstGeom prst="rect">
                <a:avLst/>
              </a:prstGeom>
              <a:solidFill>
                <a:srgbClr val="ECA4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1008" y="1260"/>
                <a:ext cx="3442" cy="180"/>
              </a:xfrm>
              <a:prstGeom prst="rect">
                <a:avLst/>
              </a:prstGeom>
              <a:solidFill>
                <a:srgbClr val="A741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6663" y="900"/>
                <a:ext cx="2704" cy="180"/>
              </a:xfrm>
              <a:prstGeom prst="rect">
                <a:avLst/>
              </a:prstGeom>
              <a:solidFill>
                <a:srgbClr val="0F2B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1008" y="720"/>
                <a:ext cx="10080" cy="180"/>
              </a:xfrm>
              <a:prstGeom prst="rect">
                <a:avLst/>
              </a:prstGeom>
              <a:solidFill>
                <a:srgbClr val="610C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412" y="1220"/>
              <a:ext cx="136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3416" y="1620"/>
              <a:ext cx="823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274320" tIns="91440" rIns="27432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w York" charset="0"/>
                </a:rPr>
                <a:t> </a:t>
              </a: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w York" charset="0"/>
                </a:rPr>
                <a:t>NEW MEXICO AMP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pperplate Gothic Light" charset="0"/>
                </a:rPr>
                <a:t>ALLIANCE FOR MINORITY PARTICIPATION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84" name="Picture 36" descr="NMlogostate_crimson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5873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981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</a:t>
            </a:r>
            <a:r>
              <a:rPr lang="en-US" smtClean="0"/>
              <a:t>evaporation reducers </a:t>
            </a:r>
            <a:r>
              <a:rPr lang="en-US" dirty="0" smtClean="0"/>
              <a:t>on concrete shrinkage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By: Armando De La Cruz</a:t>
            </a:r>
          </a:p>
          <a:p>
            <a:r>
              <a:rPr lang="en-US" dirty="0" smtClean="0"/>
              <a:t>Faculty Mentor: Dr. Craig M. </a:t>
            </a:r>
            <a:r>
              <a:rPr lang="en-US" dirty="0" err="1" smtClean="0"/>
              <a:t>Newtson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368800" cy="3276600"/>
          </a:xfrm>
          <a:prstGeom prst="rect">
            <a:avLst/>
          </a:prstGeom>
        </p:spPr>
      </p:pic>
      <p:pic>
        <p:nvPicPr>
          <p:cNvPr id="3" name="Picture 2" descr="DSCF0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400" y="2895600"/>
            <a:ext cx="46736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800600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Weighing the constituents.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172200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Placing constituents into the mixers.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457700" cy="2971800"/>
          </a:xfrm>
          <a:prstGeom prst="rect">
            <a:avLst/>
          </a:prstGeom>
        </p:spPr>
      </p:pic>
      <p:pic>
        <p:nvPicPr>
          <p:cNvPr id="3" name="Picture 2" descr="DSCF0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4876800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4958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Checking for clumping .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3246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Placing cement into molds and specimen.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457700" cy="2971800"/>
          </a:xfrm>
          <a:prstGeom prst="rect">
            <a:avLst/>
          </a:prstGeom>
        </p:spPr>
      </p:pic>
      <p:pic>
        <p:nvPicPr>
          <p:cNvPr id="3" name="Picture 2" descr="DSCF0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3276600"/>
            <a:ext cx="46863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6482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Consolidating with electric vibrator.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1722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Troweling</a:t>
            </a:r>
            <a:r>
              <a:rPr lang="en-US" sz="800" dirty="0" smtClean="0"/>
              <a:t> surface for smooth finish.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768.JPG"/>
          <p:cNvPicPr>
            <a:picLocks noChangeAspect="1"/>
          </p:cNvPicPr>
          <p:nvPr/>
        </p:nvPicPr>
        <p:blipFill>
          <a:blip r:embed="rId2" cstate="print"/>
          <a:srcRect l="15833"/>
          <a:stretch>
            <a:fillRect/>
          </a:stretch>
        </p:blipFill>
        <p:spPr>
          <a:xfrm>
            <a:off x="0" y="1524000"/>
            <a:ext cx="4040504" cy="3200400"/>
          </a:xfrm>
          <a:prstGeom prst="rect">
            <a:avLst/>
          </a:prstGeom>
        </p:spPr>
      </p:pic>
      <p:pic>
        <p:nvPicPr>
          <p:cNvPr id="3" name="Picture 2" descr="DSCF0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352800"/>
            <a:ext cx="4762500" cy="317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00600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Placing frame used to hold LVDT’s.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2484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Inserting hangers and LVDT’s.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3914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Data Acquisition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Computer hardware used to collect the data was Super Logics </a:t>
            </a:r>
            <a:r>
              <a:rPr lang="en-US" dirty="0" err="1" smtClean="0"/>
              <a:t>WINview</a:t>
            </a:r>
            <a:r>
              <a:rPr lang="en-US" dirty="0" smtClean="0"/>
              <a:t> CP 32.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Two Super Logic Analog Input Modules 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Two LVDT’s (linear variable differential transformer)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Two thermocouples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0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676400" y="3429000"/>
            <a:ext cx="484632" cy="97840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2967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LVDT</a:t>
            </a:r>
            <a:endParaRPr lang="en-US" sz="2400" dirty="0"/>
          </a:p>
        </p:txBody>
      </p:sp>
      <p:sp>
        <p:nvSpPr>
          <p:cNvPr id="11" name="Up Arrow 10"/>
          <p:cNvSpPr/>
          <p:nvPr/>
        </p:nvSpPr>
        <p:spPr>
          <a:xfrm>
            <a:off x="5562600" y="4648200"/>
            <a:ext cx="457200" cy="990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Resistance spring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4343400" y="2819400"/>
            <a:ext cx="978408" cy="4846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Hangers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239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Strength Testing</a:t>
            </a:r>
          </a:p>
          <a:p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Compressive Strength Test (ASTM C 39)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Modulus of Rupture Test (ASTM C 78)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3" descr="DSCF0731.JPG"/>
          <p:cNvPicPr>
            <a:picLocks noChangeAspect="1"/>
          </p:cNvPicPr>
          <p:nvPr/>
        </p:nvPicPr>
        <p:blipFill>
          <a:blip r:embed="rId2" cstate="print"/>
          <a:srcRect r="9043"/>
          <a:stretch>
            <a:fillRect/>
          </a:stretch>
        </p:blipFill>
        <p:spPr>
          <a:xfrm>
            <a:off x="1905000" y="3200400"/>
            <a:ext cx="4343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600" y="3124200"/>
            <a:ext cx="4978400" cy="3733800"/>
          </a:xfrm>
          <a:prstGeom prst="rect">
            <a:avLst/>
          </a:prstGeom>
        </p:spPr>
      </p:pic>
      <p:pic>
        <p:nvPicPr>
          <p:cNvPr id="5" name="Picture 4" descr="DSCF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4305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743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800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Tests which used only </a:t>
            </a:r>
            <a:r>
              <a:rPr lang="en-US" dirty="0" err="1" smtClean="0"/>
              <a:t>Confilm</a:t>
            </a:r>
            <a:r>
              <a:rPr lang="en-US" dirty="0" smtClean="0"/>
              <a:t>® produced least amount of compressive strength.</a:t>
            </a:r>
          </a:p>
          <a:p>
            <a:r>
              <a:rPr lang="en-US" dirty="0" smtClean="0"/>
              <a:t>     (4454 psi)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Reduction of compressive strength by 19.3</a:t>
            </a:r>
            <a:r>
              <a:rPr lang="en-US" smtClean="0"/>
              <a:t>%.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Reduced tensile strength by 8.0%.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743200"/>
          <a:ext cx="3200400" cy="1828800"/>
        </p:xfrm>
        <a:graphic>
          <a:graphicData uri="http://schemas.openxmlformats.org/drawingml/2006/table">
            <a:tbl>
              <a:tblPr/>
              <a:tblGrid>
                <a:gridCol w="1981200"/>
                <a:gridCol w="609600"/>
                <a:gridCol w="609600"/>
              </a:tblGrid>
              <a:tr h="2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MPa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(psi)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Dry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38.03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2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Towel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32.93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4777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2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Confilm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®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30.71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4454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342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Confilm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®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/Towel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32.38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4697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2438400"/>
            <a:ext cx="2971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Average Compressive Strengths of Tests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62600" y="2743200"/>
          <a:ext cx="3047999" cy="1828800"/>
        </p:xfrm>
        <a:graphic>
          <a:graphicData uri="http://schemas.openxmlformats.org/drawingml/2006/table">
            <a:tbl>
              <a:tblPr/>
              <a:tblGrid>
                <a:gridCol w="1886857"/>
                <a:gridCol w="580571"/>
                <a:gridCol w="580571"/>
              </a:tblGrid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MPa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(psi)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Dry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4.48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Towel Tests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3.95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573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Confilm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®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Confilm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®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/Towel Tests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4.57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91200" y="2438400"/>
            <a:ext cx="3352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Average Tensile Strengths of Tests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057400" y="18288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4200" y="1524000"/>
            <a:ext cx="306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Average Horizontal Strain Measurements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791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curing aids-1000µ</a:t>
            </a:r>
            <a:r>
              <a:rPr lang="el-GR" sz="1200" dirty="0" smtClean="0"/>
              <a:t>ε</a:t>
            </a:r>
            <a:r>
              <a:rPr lang="en-US" sz="1200" dirty="0" smtClean="0"/>
              <a:t>                               Wet towels only-200µ</a:t>
            </a:r>
            <a:r>
              <a:rPr lang="el-GR" sz="1200" dirty="0" smtClean="0"/>
              <a:t>ε</a:t>
            </a:r>
            <a:endParaRPr lang="en-US" sz="1200" dirty="0" smtClean="0"/>
          </a:p>
          <a:p>
            <a:r>
              <a:rPr lang="en-US" sz="1200" dirty="0" smtClean="0"/>
              <a:t>Only </a:t>
            </a:r>
            <a:r>
              <a:rPr lang="en-US" sz="1200" dirty="0" err="1" smtClean="0"/>
              <a:t>Confilm</a:t>
            </a:r>
            <a:r>
              <a:rPr lang="en-US" sz="1200" dirty="0" smtClean="0"/>
              <a:t>®-147µ</a:t>
            </a:r>
            <a:r>
              <a:rPr lang="el-GR" sz="1200" dirty="0" smtClean="0"/>
              <a:t>ε</a:t>
            </a:r>
            <a:r>
              <a:rPr lang="en-US" sz="1200" dirty="0" smtClean="0"/>
              <a:t>                                Towels and </a:t>
            </a:r>
            <a:r>
              <a:rPr lang="en-US" sz="1200" dirty="0" err="1" smtClean="0"/>
              <a:t>Confilm</a:t>
            </a:r>
            <a:r>
              <a:rPr lang="en-US" sz="1200" dirty="0" smtClean="0"/>
              <a:t>®-310µ</a:t>
            </a:r>
            <a:r>
              <a:rPr lang="el-GR" sz="1200" dirty="0" smtClean="0"/>
              <a:t>ε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Assess the effectiveness of the evaporation reducer, </a:t>
            </a:r>
            <a:r>
              <a:rPr lang="en-US" dirty="0" err="1" smtClean="0"/>
              <a:t>a.k.a</a:t>
            </a:r>
            <a:r>
              <a:rPr lang="en-US" dirty="0" smtClean="0"/>
              <a:t> </a:t>
            </a:r>
            <a:r>
              <a:rPr lang="en-US" dirty="0" err="1" smtClean="0"/>
              <a:t>Confilm</a:t>
            </a:r>
            <a:r>
              <a:rPr lang="en-US" dirty="0" smtClean="0"/>
              <a:t>®, in terms of its ability to minimize early-age </a:t>
            </a:r>
          </a:p>
          <a:p>
            <a:pPr marL="457200" indent="-457200"/>
            <a:r>
              <a:rPr lang="en-US" dirty="0" smtClean="0"/>
              <a:t>	shrinkage in concrete.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Perform routine slump, compressive strength and flexural strength tests.</a:t>
            </a:r>
          </a:p>
          <a:p>
            <a:pPr marL="457200" indent="-457200"/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Gain a deeper understanding of concrete construction.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Be exposed to the engineering design of concrete mixtures.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333685"/>
            <a:ext cx="64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When using Confilm, shrinkage decreased by 85.3</a:t>
            </a:r>
            <a:r>
              <a:rPr lang="en-US" dirty="0" smtClean="0"/>
              <a:t>%.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(1000µ</a:t>
            </a:r>
            <a:r>
              <a:rPr lang="el-GR" dirty="0" smtClean="0"/>
              <a:t>ε</a:t>
            </a:r>
            <a:r>
              <a:rPr lang="en-US" dirty="0" smtClean="0"/>
              <a:t> to 147</a:t>
            </a:r>
            <a:r>
              <a:rPr lang="en-US" dirty="0" smtClean="0"/>
              <a:t>µ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use of confilm can be suitable in situations where the engineering properties of the concrete are not important (i.e. driveways, landscaping).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More experimentation is still required to establish a more accurate understanding of Confilm’s effect on concrete under varying outdoor conditions.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Thanks: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373902"/>
          </a:xfrm>
        </p:spPr>
        <p:txBody>
          <a:bodyPr/>
          <a:lstStyle/>
          <a:p>
            <a:r>
              <a:rPr lang="en-US" dirty="0" smtClean="0"/>
              <a:t>New Mexico AMP</a:t>
            </a:r>
          </a:p>
          <a:p>
            <a:r>
              <a:rPr lang="en-US" dirty="0" smtClean="0"/>
              <a:t>Dr. Craig M. </a:t>
            </a:r>
            <a:r>
              <a:rPr lang="en-US" dirty="0" err="1" smtClean="0"/>
              <a:t>Newtson</a:t>
            </a:r>
            <a:endParaRPr lang="en-US" dirty="0" smtClean="0"/>
          </a:p>
          <a:p>
            <a:r>
              <a:rPr lang="en-US" dirty="0" smtClean="0"/>
              <a:t>Christian Dominguez</a:t>
            </a:r>
          </a:p>
          <a:p>
            <a:r>
              <a:rPr lang="en-US" dirty="0" smtClean="0"/>
              <a:t>National Science Foundation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Description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3152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Follow-up work to a study that evaluated early-age shrinkage in concrete cured by misting and wet curing.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Comparisons will be made to the original experimental results to assess the effectiveness </a:t>
            </a:r>
            <a:r>
              <a:rPr lang="en-US" dirty="0" err="1" smtClean="0"/>
              <a:t>Confilm</a:t>
            </a:r>
            <a:r>
              <a:rPr lang="en-US" dirty="0" smtClean="0"/>
              <a:t>®.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Types of tests performed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Towels, no </a:t>
            </a:r>
            <a:r>
              <a:rPr lang="en-US" dirty="0" err="1" smtClean="0"/>
              <a:t>Confilm</a:t>
            </a:r>
            <a:r>
              <a:rPr lang="en-US" dirty="0" smtClean="0"/>
              <a:t>®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No towels, no </a:t>
            </a:r>
            <a:r>
              <a:rPr lang="en-US" dirty="0" err="1" smtClean="0"/>
              <a:t>Confilm</a:t>
            </a:r>
            <a:r>
              <a:rPr lang="en-US" dirty="0" smtClean="0"/>
              <a:t>®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/>
              <a:t>Confilm</a:t>
            </a:r>
            <a:r>
              <a:rPr lang="en-US" dirty="0" smtClean="0"/>
              <a:t>® and towels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/>
              <a:t>Confilm</a:t>
            </a:r>
            <a:r>
              <a:rPr lang="en-US" dirty="0" smtClean="0"/>
              <a:t>®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Project Importance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Shrinkage cracks allow the infiltration of water, salts, and chemicals into concrete.  This can lead into the following: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Damage and corrosion of reinforcing steel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Degradation of the concrete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Decreased  service life of the concrete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Possible failure of a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25048"/>
            <a:ext cx="723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Materials</a:t>
            </a:r>
          </a:p>
          <a:p>
            <a:pPr marL="228600">
              <a:spcBef>
                <a:spcPts val="1200"/>
              </a:spcBef>
            </a:pPr>
            <a:r>
              <a:rPr lang="en-US" dirty="0" smtClean="0"/>
              <a:t>There are five basic constituents in the concrete used:</a:t>
            </a:r>
          </a:p>
          <a:p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Cement -</a:t>
            </a:r>
            <a:r>
              <a:rPr lang="en-US" sz="1400" dirty="0" smtClean="0"/>
              <a:t>(Type I-II Portland Cement with a specific gravity of 3.15)</a:t>
            </a:r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Coarse Aggregate - </a:t>
            </a:r>
            <a:r>
              <a:rPr lang="en-US" sz="1400" dirty="0" smtClean="0"/>
              <a:t>(Specific Gravity of 2.55, absorption of 1.85 percent, and a 3/4 inch top size)</a:t>
            </a:r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Fine Aggregate  -</a:t>
            </a:r>
            <a:r>
              <a:rPr lang="en-US" sz="1400" dirty="0" smtClean="0"/>
              <a:t>(Specific Gravity of 2.54, absorption of 1.14 percent)</a:t>
            </a:r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Water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3352800" cy="2514600"/>
          </a:xfrm>
          <a:prstGeom prst="rect">
            <a:avLst/>
          </a:prstGeom>
        </p:spPr>
      </p:pic>
      <p:pic>
        <p:nvPicPr>
          <p:cNvPr id="3" name="Picture 2" descr="Photo_111307_001.jpg"/>
          <p:cNvPicPr>
            <a:picLocks noChangeAspect="1"/>
          </p:cNvPicPr>
          <p:nvPr/>
        </p:nvPicPr>
        <p:blipFill>
          <a:blip r:embed="rId3"/>
          <a:srcRect l="31769" t="27798" r="17690"/>
          <a:stretch>
            <a:fillRect/>
          </a:stretch>
        </p:blipFill>
        <p:spPr>
          <a:xfrm>
            <a:off x="5638800" y="3962400"/>
            <a:ext cx="3048000" cy="2699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66294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Example of ASTM C 143: slump test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6400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Mixing Procedure</a:t>
            </a:r>
            <a:endParaRPr lang="en-US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 smtClean="0"/>
              <a:t>Mixed according to ASTM C 192 (American Society for Testing and Materials)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 smtClean="0"/>
              <a:t>Materials had to be placed in two mixers: 53 % in the first, and 47% in the second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 smtClean="0"/>
              <a:t>The batch size for each of the tests was 3.50 ft</a:t>
            </a:r>
            <a:r>
              <a:rPr lang="en-US" sz="1400" baseline="30000" dirty="0" smtClean="0"/>
              <a:t>3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 smtClean="0"/>
              <a:t>After mixing, ASTM C 143  slump test was performed to measure the workability of the concrete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6642556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of mixers used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00200"/>
            <a:ext cx="739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Specimen Preparation </a:t>
            </a:r>
          </a:p>
          <a:p>
            <a:pPr marL="228600">
              <a:spcBef>
                <a:spcPts val="600"/>
              </a:spcBef>
            </a:pPr>
            <a:r>
              <a:rPr lang="en-US" sz="2000" dirty="0" smtClean="0"/>
              <a:t>Specimens were produced by placing concrete into the following mold sizes and quantities: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One 3ft x 1.5 ft x 0.5 ft (914.4x457.2x152.4 mm)wooden mold lined with two layers of plastic and talc in between the layers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Three 4 x 8 inch (102x203.2 mm)cylinders</a:t>
            </a:r>
          </a:p>
          <a:p>
            <a:pPr marL="914400" lvl="1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Four 3 x 4 x 16 inch (76.2x102x406 mm) prisms</a:t>
            </a:r>
            <a:endParaRPr lang="en-US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SCF0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0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224728"/>
            <a:ext cx="3569547" cy="2633272"/>
          </a:xfrm>
          <a:prstGeom prst="rect">
            <a:avLst/>
          </a:prstGeom>
        </p:spPr>
      </p:pic>
      <p:pic>
        <p:nvPicPr>
          <p:cNvPr id="4" name="Picture 3" descr="DSCF0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05489" y="1916289"/>
            <a:ext cx="5057422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of molds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5532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of curing room used for cylinders</a:t>
            </a:r>
            <a:endParaRPr lang="en-US" sz="800" dirty="0"/>
          </a:p>
        </p:txBody>
      </p:sp>
      <p:pic>
        <p:nvPicPr>
          <p:cNvPr id="11" name="Picture 10" descr="DSCF0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3999"/>
            <a:ext cx="3962400" cy="279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1163</TotalTime>
  <Words>603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Effect of evaporation reducers on concrete shrinkage</vt:lpstr>
      <vt:lpstr>Purpose</vt:lpstr>
      <vt:lpstr>Description </vt:lpstr>
      <vt:lpstr>Project Importance</vt:lpstr>
      <vt:lpstr>Methodology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Results </vt:lpstr>
      <vt:lpstr>Slide 19</vt:lpstr>
      <vt:lpstr>Conclusion </vt:lpstr>
      <vt:lpstr>Special Thanks:</vt:lpstr>
      <vt:lpstr>Questions?</vt:lpstr>
    </vt:vector>
  </TitlesOfParts>
  <Company>New Mexico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cdv</dc:creator>
  <cp:lastModifiedBy>delacruz</cp:lastModifiedBy>
  <cp:revision>129</cp:revision>
  <dcterms:created xsi:type="dcterms:W3CDTF">2008-08-01T20:43:35Z</dcterms:created>
  <dcterms:modified xsi:type="dcterms:W3CDTF">2009-04-15T22:47:24Z</dcterms:modified>
</cp:coreProperties>
</file>